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handoutMasterIdLst>
    <p:handoutMasterId r:id="rId46"/>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98" r:id="rId32"/>
    <p:sldId id="286" r:id="rId33"/>
    <p:sldId id="294" r:id="rId34"/>
    <p:sldId id="295" r:id="rId35"/>
    <p:sldId id="296" r:id="rId36"/>
    <p:sldId id="287" r:id="rId37"/>
    <p:sldId id="288" r:id="rId38"/>
    <p:sldId id="289" r:id="rId39"/>
    <p:sldId id="290" r:id="rId40"/>
    <p:sldId id="297" r:id="rId41"/>
    <p:sldId id="291" r:id="rId42"/>
    <p:sldId id="292" r:id="rId43"/>
    <p:sldId id="293" r:id="rId44"/>
  </p:sldIdLst>
  <p:sldSz cx="10080625" cy="7559675"/>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18"/>
    <p:restoredTop sz="94607"/>
  </p:normalViewPr>
  <p:slideViewPr>
    <p:cSldViewPr snapToGrid="0" snapToObjects="1">
      <p:cViewPr varScale="1">
        <p:scale>
          <a:sx n="108" d="100"/>
          <a:sy n="108" d="100"/>
        </p:scale>
        <p:origin x="163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E553511-C8B5-F545-8CC8-22FDB4F2EDB4}"/>
              </a:ext>
            </a:extLst>
          </p:cNvPr>
          <p:cNvSpPr txBox="1">
            <a:spLocks noGrp="1"/>
          </p:cNvSpPr>
          <p:nvPr>
            <p:ph type="hdr" sz="quarter"/>
          </p:nvPr>
        </p:nvSpPr>
        <p:spPr>
          <a:xfrm>
            <a:off x="0" y="0"/>
            <a:ext cx="3280680" cy="534240"/>
          </a:xfrm>
          <a:prstGeom prst="rect">
            <a:avLst/>
          </a:prstGeom>
          <a:noFill/>
          <a:ln>
            <a:noFill/>
          </a:ln>
        </p:spPr>
        <p:txBody>
          <a:bodyPr vert="horz" wrap="none" lIns="90000" tIns="45000" rIns="90000" bIns="45000" anchorCtr="0" compatLnSpc="0">
            <a:spAutoFit/>
          </a:bodyPr>
          <a:lstStyle/>
          <a:p>
            <a:pPr marL="0" marR="0" lvl="0" indent="0"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3" name="Espace réservé de la date 2">
            <a:extLst>
              <a:ext uri="{FF2B5EF4-FFF2-40B4-BE49-F238E27FC236}">
                <a16:creationId xmlns:a16="http://schemas.microsoft.com/office/drawing/2014/main" id="{4F0C3939-7A19-B749-96A2-32CB86DBD6FC}"/>
              </a:ext>
            </a:extLst>
          </p:cNvPr>
          <p:cNvSpPr txBox="1">
            <a:spLocks noGrp="1"/>
          </p:cNvSpPr>
          <p:nvPr>
            <p:ph type="dt" sz="quarter" idx="1"/>
          </p:nvPr>
        </p:nvSpPr>
        <p:spPr>
          <a:xfrm>
            <a:off x="4278960" y="0"/>
            <a:ext cx="3280680" cy="534240"/>
          </a:xfrm>
          <a:prstGeom prst="rect">
            <a:avLst/>
          </a:prstGeom>
          <a:noFill/>
          <a:ln>
            <a:noFill/>
          </a:ln>
        </p:spPr>
        <p:txBody>
          <a:bodyPr vert="horz" wrap="none" lIns="90000" tIns="45000" rIns="90000" bIns="45000" anchorCtr="0" compatLnSpc="0">
            <a:spAutoFit/>
          </a:bodyPr>
          <a:lstStyle/>
          <a:p>
            <a:pPr marL="0" marR="0" lvl="0" indent="0" algn="r"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4" name="Espace réservé du pied de page 3">
            <a:extLst>
              <a:ext uri="{FF2B5EF4-FFF2-40B4-BE49-F238E27FC236}">
                <a16:creationId xmlns:a16="http://schemas.microsoft.com/office/drawing/2014/main" id="{EBDAE463-1250-4645-8003-2E3A3FD034BB}"/>
              </a:ext>
            </a:extLst>
          </p:cNvPr>
          <p:cNvSpPr txBox="1">
            <a:spLocks noGrp="1"/>
          </p:cNvSpPr>
          <p:nvPr>
            <p:ph type="ftr" sz="quarter" idx="2"/>
          </p:nvPr>
        </p:nvSpPr>
        <p:spPr>
          <a:xfrm>
            <a:off x="0" y="10157400"/>
            <a:ext cx="3280680" cy="534240"/>
          </a:xfrm>
          <a:prstGeom prst="rect">
            <a:avLst/>
          </a:prstGeom>
          <a:noFill/>
          <a:ln>
            <a:noFill/>
          </a:ln>
        </p:spPr>
        <p:txBody>
          <a:bodyPr vert="horz" wrap="none" lIns="90000" tIns="45000" rIns="90000" bIns="45000" anchor="b" anchorCtr="0" compatLnSpc="0">
            <a:spAutoFit/>
          </a:bodyPr>
          <a:lstStyle/>
          <a:p>
            <a:pPr marL="0" marR="0" lvl="0" indent="0" rtl="0" hangingPunct="0">
              <a:lnSpc>
                <a:spcPct val="100000"/>
              </a:lnSpc>
              <a:spcBef>
                <a:spcPts val="0"/>
              </a:spcBef>
              <a:spcAft>
                <a:spcPts val="0"/>
              </a:spcAft>
              <a:buNone/>
              <a:tabLst/>
              <a:defRPr sz="1400"/>
            </a:pPr>
            <a:endParaRPr lang="fr-FR" sz="1400" b="0" i="0" u="none" strike="noStrike" kern="1200">
              <a:ln>
                <a:noFill/>
              </a:ln>
              <a:latin typeface="Arial" pitchFamily="18"/>
              <a:ea typeface="Arial Unicode MS" pitchFamily="2"/>
              <a:cs typeface="Arial Unicode MS" pitchFamily="2"/>
            </a:endParaRPr>
          </a:p>
        </p:txBody>
      </p:sp>
      <p:sp>
        <p:nvSpPr>
          <p:cNvPr id="5" name="Espace réservé du numéro de diapositive 4">
            <a:extLst>
              <a:ext uri="{FF2B5EF4-FFF2-40B4-BE49-F238E27FC236}">
                <a16:creationId xmlns:a16="http://schemas.microsoft.com/office/drawing/2014/main" id="{BAFCBD24-F07E-F045-A908-43A2E44E345C}"/>
              </a:ext>
            </a:extLst>
          </p:cNvPr>
          <p:cNvSpPr txBox="1">
            <a:spLocks noGrp="1"/>
          </p:cNvSpPr>
          <p:nvPr>
            <p:ph type="sldNum" sz="quarter" idx="3"/>
          </p:nvPr>
        </p:nvSpPr>
        <p:spPr>
          <a:xfrm>
            <a:off x="4278960" y="10157400"/>
            <a:ext cx="3280680" cy="534240"/>
          </a:xfrm>
          <a:prstGeom prst="rect">
            <a:avLst/>
          </a:prstGeom>
          <a:noFill/>
          <a:ln>
            <a:noFill/>
          </a:ln>
        </p:spPr>
        <p:txBody>
          <a:bodyPr vert="horz" wrap="none" lIns="90000" tIns="45000" rIns="90000" bIns="45000" anchor="b" anchorCtr="0" compatLnSpc="0">
            <a:spAutoFit/>
          </a:bodyPr>
          <a:lstStyle/>
          <a:p>
            <a:pPr marL="0" marR="0" lvl="0" indent="0" algn="r" rtl="0" hangingPunct="0">
              <a:lnSpc>
                <a:spcPct val="100000"/>
              </a:lnSpc>
              <a:spcBef>
                <a:spcPts val="0"/>
              </a:spcBef>
              <a:spcAft>
                <a:spcPts val="0"/>
              </a:spcAft>
              <a:buNone/>
              <a:tabLst/>
              <a:defRPr sz="1400"/>
            </a:pPr>
            <a:fld id="{9E241905-BEF4-4549-9502-3160970AD5CD}" type="slidenum">
              <a:t>‹N°›</a:t>
            </a:fld>
            <a:endParaRPr lang="fr-FR" sz="1400" b="0" i="0" u="none" strike="noStrike" kern="1200">
              <a:ln>
                <a:noFill/>
              </a:ln>
              <a:latin typeface="Arial" pitchFamily="18"/>
              <a:ea typeface="Arial Unicode MS" pitchFamily="2"/>
              <a:cs typeface="Arial Unicode MS" pitchFamily="2"/>
            </a:endParaRPr>
          </a:p>
        </p:txBody>
      </p:sp>
    </p:spTree>
    <p:extLst>
      <p:ext uri="{BB962C8B-B14F-4D97-AF65-F5344CB8AC3E}">
        <p14:creationId xmlns:p14="http://schemas.microsoft.com/office/powerpoint/2010/main" val="3262528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0426BF2-1F68-4444-B5E7-B48718D15F2A}"/>
              </a:ext>
            </a:extLst>
          </p:cNvPr>
          <p:cNvSpPr>
            <a:spLocks noGrp="1" noRot="1" noChangeAspect="1"/>
          </p:cNvSpPr>
          <p:nvPr>
            <p:ph type="sldImg" idx="2"/>
          </p:nvPr>
        </p:nvSpPr>
        <p:spPr>
          <a:xfrm>
            <a:off x="1107000" y="812520"/>
            <a:ext cx="5345280" cy="4008959"/>
          </a:xfrm>
          <a:prstGeom prst="rect">
            <a:avLst/>
          </a:prstGeom>
          <a:noFill/>
          <a:ln>
            <a:noFill/>
            <a:prstDash val="solid"/>
          </a:ln>
        </p:spPr>
      </p:sp>
      <p:sp>
        <p:nvSpPr>
          <p:cNvPr id="3" name="Espace réservé des notes 2">
            <a:extLst>
              <a:ext uri="{FF2B5EF4-FFF2-40B4-BE49-F238E27FC236}">
                <a16:creationId xmlns:a16="http://schemas.microsoft.com/office/drawing/2014/main" id="{CADDE8FD-BBB6-134F-B879-1533AAF9E2EE}"/>
              </a:ext>
            </a:extLst>
          </p:cNvPr>
          <p:cNvSpPr txBox="1">
            <a:spLocks noGrp="1"/>
          </p:cNvSpPr>
          <p:nvPr>
            <p:ph type="body" sz="quarter" idx="3"/>
          </p:nvPr>
        </p:nvSpPr>
        <p:spPr>
          <a:xfrm>
            <a:off x="756000" y="5078520"/>
            <a:ext cx="6047640" cy="4811040"/>
          </a:xfrm>
          <a:prstGeom prst="rect">
            <a:avLst/>
          </a:prstGeom>
          <a:noFill/>
          <a:ln>
            <a:noFill/>
          </a:ln>
        </p:spPr>
        <p:txBody>
          <a:bodyPr lIns="0" tIns="0" rIns="0" bIns="0"/>
          <a:lstStyle/>
          <a:p>
            <a:endParaRPr lang="fr-FR"/>
          </a:p>
        </p:txBody>
      </p:sp>
      <p:sp>
        <p:nvSpPr>
          <p:cNvPr id="4" name="Espace réservé de l'en-tête 3">
            <a:extLst>
              <a:ext uri="{FF2B5EF4-FFF2-40B4-BE49-F238E27FC236}">
                <a16:creationId xmlns:a16="http://schemas.microsoft.com/office/drawing/2014/main" id="{BDF9BFC8-6805-774B-9352-3EC59B23AB4D}"/>
              </a:ext>
            </a:extLst>
          </p:cNvPr>
          <p:cNvSpPr txBox="1">
            <a:spLocks noGrp="1"/>
          </p:cNvSpPr>
          <p:nvPr>
            <p:ph type="hdr" sz="quarter"/>
          </p:nvPr>
        </p:nvSpPr>
        <p:spPr>
          <a:xfrm>
            <a:off x="0" y="0"/>
            <a:ext cx="3280680" cy="534240"/>
          </a:xfrm>
          <a:prstGeom prst="rect">
            <a:avLst/>
          </a:prstGeom>
          <a:noFill/>
          <a:ln>
            <a:noFill/>
          </a:ln>
        </p:spPr>
        <p:txBody>
          <a:bodyPr lIns="0" tIns="0" rIns="0" bIns="0" anchorCtr="0">
            <a:sp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5" name="Espace réservé de la date 4">
            <a:extLst>
              <a:ext uri="{FF2B5EF4-FFF2-40B4-BE49-F238E27FC236}">
                <a16:creationId xmlns:a16="http://schemas.microsoft.com/office/drawing/2014/main" id="{C466EB3F-33E6-494C-B06D-C3BDCE31B4FA}"/>
              </a:ext>
            </a:extLst>
          </p:cNvPr>
          <p:cNvSpPr txBox="1">
            <a:spLocks noGrp="1"/>
          </p:cNvSpPr>
          <p:nvPr>
            <p:ph type="dt" idx="1"/>
          </p:nvPr>
        </p:nvSpPr>
        <p:spPr>
          <a:xfrm>
            <a:off x="4278960" y="0"/>
            <a:ext cx="3280680" cy="534240"/>
          </a:xfrm>
          <a:prstGeom prst="rect">
            <a:avLst/>
          </a:prstGeom>
          <a:noFill/>
          <a:ln>
            <a:noFill/>
          </a:ln>
        </p:spPr>
        <p:txBody>
          <a:bodyPr lIns="0" tIns="0" rIns="0" bIns="0" anchorCtr="0">
            <a:spAutoFit/>
          </a:bodyPr>
          <a:lstStyle>
            <a:lvl1pPr lvl="0" algn="r"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6" name="Espace réservé du pied de page 5">
            <a:extLst>
              <a:ext uri="{FF2B5EF4-FFF2-40B4-BE49-F238E27FC236}">
                <a16:creationId xmlns:a16="http://schemas.microsoft.com/office/drawing/2014/main" id="{6EAD00CF-4052-B54B-BF60-B4C417C91936}"/>
              </a:ext>
            </a:extLst>
          </p:cNvPr>
          <p:cNvSpPr txBox="1">
            <a:spLocks noGrp="1"/>
          </p:cNvSpPr>
          <p:nvPr>
            <p:ph type="ftr" sz="quarter" idx="4"/>
          </p:nvPr>
        </p:nvSpPr>
        <p:spPr>
          <a:xfrm>
            <a:off x="0" y="10157400"/>
            <a:ext cx="3280680" cy="534240"/>
          </a:xfrm>
          <a:prstGeom prst="rect">
            <a:avLst/>
          </a:prstGeom>
          <a:noFill/>
          <a:ln>
            <a:noFill/>
          </a:ln>
        </p:spPr>
        <p:txBody>
          <a:bodyPr lIns="0" tIns="0" rIns="0" bIns="0" anchor="b" anchorCtr="0">
            <a:sp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7" name="Espace réservé du numéro de diapositive 6">
            <a:extLst>
              <a:ext uri="{FF2B5EF4-FFF2-40B4-BE49-F238E27FC236}">
                <a16:creationId xmlns:a16="http://schemas.microsoft.com/office/drawing/2014/main" id="{67A4C544-D9C0-A642-B70E-F368083D0B3E}"/>
              </a:ext>
            </a:extLst>
          </p:cNvPr>
          <p:cNvSpPr txBox="1">
            <a:spLocks noGrp="1"/>
          </p:cNvSpPr>
          <p:nvPr>
            <p:ph type="sldNum" sz="quarter" idx="5"/>
          </p:nvPr>
        </p:nvSpPr>
        <p:spPr>
          <a:xfrm>
            <a:off x="4278960" y="10157400"/>
            <a:ext cx="3280680" cy="534240"/>
          </a:xfrm>
          <a:prstGeom prst="rect">
            <a:avLst/>
          </a:prstGeom>
          <a:noFill/>
          <a:ln>
            <a:noFill/>
          </a:ln>
        </p:spPr>
        <p:txBody>
          <a:bodyPr lIns="0" tIns="0" rIns="0" bIns="0" anchor="b" anchorCtr="0">
            <a:spAutoFit/>
          </a:bodyPr>
          <a:lstStyle>
            <a:lvl1pPr lvl="0" algn="r" rtl="0" hangingPunct="0">
              <a:buNone/>
              <a:tabLst/>
              <a:defRPr lang="fr-FR" sz="1400" kern="1200">
                <a:latin typeface="Times New Roman" pitchFamily="18"/>
                <a:ea typeface="Arial Unicode MS" pitchFamily="2"/>
                <a:cs typeface="Tahoma" pitchFamily="2"/>
              </a:defRPr>
            </a:lvl1pPr>
          </a:lstStyle>
          <a:p>
            <a:pPr lvl="0"/>
            <a:fld id="{EC0F803E-D7BF-AD4F-9B1F-ECDB34546A18}" type="slidenum">
              <a:t>‹N°›</a:t>
            </a:fld>
            <a:endParaRPr lang="fr-FR"/>
          </a:p>
        </p:txBody>
      </p:sp>
    </p:spTree>
    <p:extLst>
      <p:ext uri="{BB962C8B-B14F-4D97-AF65-F5344CB8AC3E}">
        <p14:creationId xmlns:p14="http://schemas.microsoft.com/office/powerpoint/2010/main" val="1835417404"/>
      </p:ext>
    </p:extLst>
  </p:cSld>
  <p:clrMap bg1="lt1" tx1="dk1" bg2="lt2" tx2="dk2" accent1="accent1" accent2="accent2" accent3="accent3" accent4="accent4" accent5="accent5" accent6="accent6" hlink="hlink" folHlink="folHlink"/>
  <p:notesStyle>
    <a:lvl1pPr marL="216000" marR="0" indent="-216000" rtl="0" hangingPunct="0">
      <a:tabLst/>
      <a:defRPr lang="fr-FR" sz="2000" b="0" i="0" u="none" strike="noStrike" kern="1200">
        <a:ln>
          <a:noFill/>
        </a:ln>
        <a:latin typeface="Arial" pitchFamily="18"/>
        <a:ea typeface="Arial Unicode MS" pitchFamily="2"/>
        <a:cs typeface="Arial Unicode MS"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CB004CD-C458-C14B-9D59-BC2904F2FF0A}"/>
              </a:ext>
            </a:extLst>
          </p:cNvPr>
          <p:cNvSpPr txBox="1">
            <a:spLocks noGrp="1"/>
          </p:cNvSpPr>
          <p:nvPr>
            <p:ph type="sldNum" sz="quarter" idx="5"/>
          </p:nvPr>
        </p:nvSpPr>
        <p:spPr>
          <a:ln/>
        </p:spPr>
        <p:txBody>
          <a:bodyPr lIns="0" tIns="0" rIns="0" bIns="0" anchor="b" anchorCtr="0">
            <a:spAutoFit/>
          </a:bodyPr>
          <a:lstStyle/>
          <a:p>
            <a:pPr lvl="0"/>
            <a:fld id="{561726C4-A0EB-D24C-AA26-507C24BE76B9}" type="slidenum">
              <a:t>1</a:t>
            </a:fld>
            <a:endParaRPr lang="fr-FR"/>
          </a:p>
        </p:txBody>
      </p:sp>
      <p:sp>
        <p:nvSpPr>
          <p:cNvPr id="2" name="Espace réservé de l'image des diapositives 1">
            <a:extLst>
              <a:ext uri="{FF2B5EF4-FFF2-40B4-BE49-F238E27FC236}">
                <a16:creationId xmlns:a16="http://schemas.microsoft.com/office/drawing/2014/main" id="{FCCC3BBB-D83B-6D4A-8FD0-09E395BBD24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D30E7007-5E62-2A49-B273-BAE1D4DD0F2C}"/>
              </a:ext>
            </a:extLst>
          </p:cNvPr>
          <p:cNvSpPr txBox="1">
            <a:spLocks noGrp="1"/>
          </p:cNvSpPr>
          <p:nvPr>
            <p:ph type="body" sz="quarter" idx="1"/>
          </p:nvPr>
        </p:nvSpPr>
        <p:spPr>
          <a:xfrm>
            <a:off x="756000" y="5078520"/>
            <a:ext cx="6047640" cy="4721040"/>
          </a:xfrm>
        </p:spPr>
        <p:txBody>
          <a:bodyPr/>
          <a:lstStyle/>
          <a:p>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F673957-74B0-1745-823E-62E29230F0D2}"/>
              </a:ext>
            </a:extLst>
          </p:cNvPr>
          <p:cNvSpPr txBox="1">
            <a:spLocks noGrp="1"/>
          </p:cNvSpPr>
          <p:nvPr>
            <p:ph type="sldNum" sz="quarter" idx="5"/>
          </p:nvPr>
        </p:nvSpPr>
        <p:spPr>
          <a:ln/>
        </p:spPr>
        <p:txBody>
          <a:bodyPr lIns="0" tIns="0" rIns="0" bIns="0" anchor="b" anchorCtr="0">
            <a:spAutoFit/>
          </a:bodyPr>
          <a:lstStyle/>
          <a:p>
            <a:pPr lvl="0"/>
            <a:fld id="{CEA075C0-43AE-864D-AB32-2E953D163E1D}" type="slidenum">
              <a:t>10</a:t>
            </a:fld>
            <a:endParaRPr lang="fr-FR"/>
          </a:p>
        </p:txBody>
      </p:sp>
      <p:sp>
        <p:nvSpPr>
          <p:cNvPr id="2" name="Espace réservé de l'image des diapositives 1">
            <a:extLst>
              <a:ext uri="{FF2B5EF4-FFF2-40B4-BE49-F238E27FC236}">
                <a16:creationId xmlns:a16="http://schemas.microsoft.com/office/drawing/2014/main" id="{8A297E3B-A095-1541-8C25-5B175992DAC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2B24A9C-D21E-034C-AD63-103ACB08EC1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A965C3AF-DEA0-4B49-8524-831186051D72}"/>
              </a:ext>
            </a:extLst>
          </p:cNvPr>
          <p:cNvSpPr txBox="1">
            <a:spLocks noGrp="1"/>
          </p:cNvSpPr>
          <p:nvPr>
            <p:ph type="sldNum" sz="quarter" idx="5"/>
          </p:nvPr>
        </p:nvSpPr>
        <p:spPr>
          <a:ln/>
        </p:spPr>
        <p:txBody>
          <a:bodyPr lIns="0" tIns="0" rIns="0" bIns="0" anchor="b" anchorCtr="0">
            <a:spAutoFit/>
          </a:bodyPr>
          <a:lstStyle/>
          <a:p>
            <a:pPr lvl="0"/>
            <a:fld id="{6F0262C1-D650-E947-8CF6-98B8330F119E}" type="slidenum">
              <a:t>11</a:t>
            </a:fld>
            <a:endParaRPr lang="fr-FR"/>
          </a:p>
        </p:txBody>
      </p:sp>
      <p:sp>
        <p:nvSpPr>
          <p:cNvPr id="2" name="Espace réservé de l'image des diapositives 1">
            <a:extLst>
              <a:ext uri="{FF2B5EF4-FFF2-40B4-BE49-F238E27FC236}">
                <a16:creationId xmlns:a16="http://schemas.microsoft.com/office/drawing/2014/main" id="{6BF509F4-253B-7C41-AD19-4C5B5AC87A08}"/>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62E3CA1-B45E-6348-BCB3-A3E07F1C48A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2C634F4-48B1-9B4F-8813-A0D9642374A7}"/>
              </a:ext>
            </a:extLst>
          </p:cNvPr>
          <p:cNvSpPr txBox="1">
            <a:spLocks noGrp="1"/>
          </p:cNvSpPr>
          <p:nvPr>
            <p:ph type="sldNum" sz="quarter" idx="5"/>
          </p:nvPr>
        </p:nvSpPr>
        <p:spPr>
          <a:ln/>
        </p:spPr>
        <p:txBody>
          <a:bodyPr lIns="0" tIns="0" rIns="0" bIns="0" anchor="b" anchorCtr="0">
            <a:spAutoFit/>
          </a:bodyPr>
          <a:lstStyle/>
          <a:p>
            <a:pPr lvl="0"/>
            <a:fld id="{49B2F888-80DB-D840-B937-F6959896CC4B}" type="slidenum">
              <a:t>12</a:t>
            </a:fld>
            <a:endParaRPr lang="fr-FR"/>
          </a:p>
        </p:txBody>
      </p:sp>
      <p:sp>
        <p:nvSpPr>
          <p:cNvPr id="2" name="Espace réservé de l'image des diapositives 1">
            <a:extLst>
              <a:ext uri="{FF2B5EF4-FFF2-40B4-BE49-F238E27FC236}">
                <a16:creationId xmlns:a16="http://schemas.microsoft.com/office/drawing/2014/main" id="{74C6A853-8B63-C64D-9586-2F7CFBF1A43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9BA6C2F-5F3C-254E-897F-DB1389534BA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FFBDCB1-74B4-7C4C-AFB2-ACEF7B6490BC}"/>
              </a:ext>
            </a:extLst>
          </p:cNvPr>
          <p:cNvSpPr txBox="1">
            <a:spLocks noGrp="1"/>
          </p:cNvSpPr>
          <p:nvPr>
            <p:ph type="sldNum" sz="quarter" idx="5"/>
          </p:nvPr>
        </p:nvSpPr>
        <p:spPr>
          <a:ln/>
        </p:spPr>
        <p:txBody>
          <a:bodyPr lIns="0" tIns="0" rIns="0" bIns="0" anchor="b" anchorCtr="0">
            <a:spAutoFit/>
          </a:bodyPr>
          <a:lstStyle/>
          <a:p>
            <a:pPr lvl="0"/>
            <a:fld id="{8B4843D3-A6AC-6345-BB46-C58D78EA8D69}" type="slidenum">
              <a:t>13</a:t>
            </a:fld>
            <a:endParaRPr lang="fr-FR"/>
          </a:p>
        </p:txBody>
      </p:sp>
      <p:sp>
        <p:nvSpPr>
          <p:cNvPr id="2" name="Espace réservé de l'image des diapositives 1">
            <a:extLst>
              <a:ext uri="{FF2B5EF4-FFF2-40B4-BE49-F238E27FC236}">
                <a16:creationId xmlns:a16="http://schemas.microsoft.com/office/drawing/2014/main" id="{E90FE101-8653-404F-8CC5-EE706D826B8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23AE1A57-3A2C-0A49-BE65-84AA034394A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15BB5F7-57D2-A84C-AC29-C7FB1A9D334B}"/>
              </a:ext>
            </a:extLst>
          </p:cNvPr>
          <p:cNvSpPr txBox="1">
            <a:spLocks noGrp="1"/>
          </p:cNvSpPr>
          <p:nvPr>
            <p:ph type="sldNum" sz="quarter" idx="5"/>
          </p:nvPr>
        </p:nvSpPr>
        <p:spPr>
          <a:ln/>
        </p:spPr>
        <p:txBody>
          <a:bodyPr lIns="0" tIns="0" rIns="0" bIns="0" anchor="b" anchorCtr="0">
            <a:spAutoFit/>
          </a:bodyPr>
          <a:lstStyle/>
          <a:p>
            <a:pPr lvl="0"/>
            <a:fld id="{CD92608E-C99D-B849-AB3F-4729901FAE02}" type="slidenum">
              <a:t>14</a:t>
            </a:fld>
            <a:endParaRPr lang="fr-FR"/>
          </a:p>
        </p:txBody>
      </p:sp>
      <p:sp>
        <p:nvSpPr>
          <p:cNvPr id="2" name="Espace réservé de l'image des diapositives 1">
            <a:extLst>
              <a:ext uri="{FF2B5EF4-FFF2-40B4-BE49-F238E27FC236}">
                <a16:creationId xmlns:a16="http://schemas.microsoft.com/office/drawing/2014/main" id="{DA31D422-5B5E-174A-A4F8-FF8282A54F1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71BF734B-5A30-7B46-A7CC-B28FCBCA50B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9CD49B1-CEDC-D84D-9BEC-4857B10E9B52}"/>
              </a:ext>
            </a:extLst>
          </p:cNvPr>
          <p:cNvSpPr txBox="1">
            <a:spLocks noGrp="1"/>
          </p:cNvSpPr>
          <p:nvPr>
            <p:ph type="sldNum" sz="quarter" idx="5"/>
          </p:nvPr>
        </p:nvSpPr>
        <p:spPr>
          <a:ln/>
        </p:spPr>
        <p:txBody>
          <a:bodyPr lIns="0" tIns="0" rIns="0" bIns="0" anchor="b" anchorCtr="0">
            <a:spAutoFit/>
          </a:bodyPr>
          <a:lstStyle/>
          <a:p>
            <a:pPr lvl="0"/>
            <a:fld id="{0E632E3C-E74E-FA4D-98B8-9C9D7F35FF98}" type="slidenum">
              <a:t>15</a:t>
            </a:fld>
            <a:endParaRPr lang="fr-FR"/>
          </a:p>
        </p:txBody>
      </p:sp>
      <p:sp>
        <p:nvSpPr>
          <p:cNvPr id="2" name="Espace réservé de l'image des diapositives 1">
            <a:extLst>
              <a:ext uri="{FF2B5EF4-FFF2-40B4-BE49-F238E27FC236}">
                <a16:creationId xmlns:a16="http://schemas.microsoft.com/office/drawing/2014/main" id="{64B08163-8296-4F40-B2A0-ADAA7C1FD2E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D500159-D861-EA46-8150-A992E1FD13B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3320B1E-28E0-174C-B353-A7599F21DD50}"/>
              </a:ext>
            </a:extLst>
          </p:cNvPr>
          <p:cNvSpPr txBox="1">
            <a:spLocks noGrp="1"/>
          </p:cNvSpPr>
          <p:nvPr>
            <p:ph type="sldNum" sz="quarter" idx="5"/>
          </p:nvPr>
        </p:nvSpPr>
        <p:spPr>
          <a:ln/>
        </p:spPr>
        <p:txBody>
          <a:bodyPr lIns="0" tIns="0" rIns="0" bIns="0" anchor="b" anchorCtr="0">
            <a:spAutoFit/>
          </a:bodyPr>
          <a:lstStyle/>
          <a:p>
            <a:pPr lvl="0"/>
            <a:fld id="{78DAEA3E-398A-9347-B87F-FE67740BB718}" type="slidenum">
              <a:t>16</a:t>
            </a:fld>
            <a:endParaRPr lang="fr-FR"/>
          </a:p>
        </p:txBody>
      </p:sp>
      <p:sp>
        <p:nvSpPr>
          <p:cNvPr id="2" name="Espace réservé de l'image des diapositives 1">
            <a:extLst>
              <a:ext uri="{FF2B5EF4-FFF2-40B4-BE49-F238E27FC236}">
                <a16:creationId xmlns:a16="http://schemas.microsoft.com/office/drawing/2014/main" id="{73E7FC72-5665-D44A-B110-98554FA785A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6C62A00-3D17-7B49-BE60-314B68C2CB9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11EBB0E-AC03-1944-9B30-A7F1BC5F9883}"/>
              </a:ext>
            </a:extLst>
          </p:cNvPr>
          <p:cNvSpPr txBox="1">
            <a:spLocks noGrp="1"/>
          </p:cNvSpPr>
          <p:nvPr>
            <p:ph type="sldNum" sz="quarter" idx="5"/>
          </p:nvPr>
        </p:nvSpPr>
        <p:spPr>
          <a:ln/>
        </p:spPr>
        <p:txBody>
          <a:bodyPr lIns="0" tIns="0" rIns="0" bIns="0" anchor="b" anchorCtr="0">
            <a:spAutoFit/>
          </a:bodyPr>
          <a:lstStyle/>
          <a:p>
            <a:pPr lvl="0"/>
            <a:fld id="{7767ECFD-0639-EB46-A537-244CCFDE0FF8}" type="slidenum">
              <a:t>17</a:t>
            </a:fld>
            <a:endParaRPr lang="fr-FR"/>
          </a:p>
        </p:txBody>
      </p:sp>
      <p:sp>
        <p:nvSpPr>
          <p:cNvPr id="2" name="Espace réservé de l'image des diapositives 1">
            <a:extLst>
              <a:ext uri="{FF2B5EF4-FFF2-40B4-BE49-F238E27FC236}">
                <a16:creationId xmlns:a16="http://schemas.microsoft.com/office/drawing/2014/main" id="{E91A26D8-0C20-AD40-8581-DF70AF8E0F4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3DEF102-4537-4342-83AB-B87F5694C923}"/>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CC84FF5A-6EC7-D94E-A6E4-BA700E316CB6}"/>
              </a:ext>
            </a:extLst>
          </p:cNvPr>
          <p:cNvSpPr txBox="1">
            <a:spLocks noGrp="1"/>
          </p:cNvSpPr>
          <p:nvPr>
            <p:ph type="sldNum" sz="quarter" idx="5"/>
          </p:nvPr>
        </p:nvSpPr>
        <p:spPr>
          <a:ln/>
        </p:spPr>
        <p:txBody>
          <a:bodyPr lIns="0" tIns="0" rIns="0" bIns="0" anchor="b" anchorCtr="0">
            <a:spAutoFit/>
          </a:bodyPr>
          <a:lstStyle/>
          <a:p>
            <a:pPr lvl="0"/>
            <a:fld id="{F084E38D-E537-774C-A99B-380B930C26DF}" type="slidenum">
              <a:t>18</a:t>
            </a:fld>
            <a:endParaRPr lang="fr-FR"/>
          </a:p>
        </p:txBody>
      </p:sp>
      <p:sp>
        <p:nvSpPr>
          <p:cNvPr id="2" name="Espace réservé de l'image des diapositives 1">
            <a:extLst>
              <a:ext uri="{FF2B5EF4-FFF2-40B4-BE49-F238E27FC236}">
                <a16:creationId xmlns:a16="http://schemas.microsoft.com/office/drawing/2014/main" id="{641849A9-EE75-464B-AC4E-506BF3B5E161}"/>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9FA1843-994E-E546-BCA9-A364DCA2A95D}"/>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E3D2566-B763-FD40-95AC-8BA13150D9EC}"/>
              </a:ext>
            </a:extLst>
          </p:cNvPr>
          <p:cNvSpPr txBox="1">
            <a:spLocks noGrp="1"/>
          </p:cNvSpPr>
          <p:nvPr>
            <p:ph type="sldNum" sz="quarter" idx="5"/>
          </p:nvPr>
        </p:nvSpPr>
        <p:spPr>
          <a:ln/>
        </p:spPr>
        <p:txBody>
          <a:bodyPr lIns="0" tIns="0" rIns="0" bIns="0" anchor="b" anchorCtr="0">
            <a:spAutoFit/>
          </a:bodyPr>
          <a:lstStyle/>
          <a:p>
            <a:pPr lvl="0"/>
            <a:fld id="{EEE42DE2-362C-C843-BCF1-FECB783F8417}" type="slidenum">
              <a:t>19</a:t>
            </a:fld>
            <a:endParaRPr lang="fr-FR"/>
          </a:p>
        </p:txBody>
      </p:sp>
      <p:sp>
        <p:nvSpPr>
          <p:cNvPr id="2" name="Espace réservé de l'image des diapositives 1">
            <a:extLst>
              <a:ext uri="{FF2B5EF4-FFF2-40B4-BE49-F238E27FC236}">
                <a16:creationId xmlns:a16="http://schemas.microsoft.com/office/drawing/2014/main" id="{6541DF72-6217-2E48-AA3B-F6B0A1E801E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7E4FF45-F6F7-8143-9C25-6660FD7620D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E38B2A6-99C2-9046-BD7C-7FCA215B4359}"/>
              </a:ext>
            </a:extLst>
          </p:cNvPr>
          <p:cNvSpPr txBox="1">
            <a:spLocks noGrp="1"/>
          </p:cNvSpPr>
          <p:nvPr>
            <p:ph type="sldNum" sz="quarter" idx="5"/>
          </p:nvPr>
        </p:nvSpPr>
        <p:spPr>
          <a:ln/>
        </p:spPr>
        <p:txBody>
          <a:bodyPr lIns="0" tIns="0" rIns="0" bIns="0" anchor="b" anchorCtr="0">
            <a:spAutoFit/>
          </a:bodyPr>
          <a:lstStyle/>
          <a:p>
            <a:pPr lvl="0"/>
            <a:fld id="{BE0F45F8-BC4B-2348-993D-C3F6D3B276A7}" type="slidenum">
              <a:t>2</a:t>
            </a:fld>
            <a:endParaRPr lang="fr-FR"/>
          </a:p>
        </p:txBody>
      </p:sp>
      <p:sp>
        <p:nvSpPr>
          <p:cNvPr id="2" name="Espace réservé de l'image des diapositives 1">
            <a:extLst>
              <a:ext uri="{FF2B5EF4-FFF2-40B4-BE49-F238E27FC236}">
                <a16:creationId xmlns:a16="http://schemas.microsoft.com/office/drawing/2014/main" id="{755E77F9-411A-8F4E-8B56-12D19491629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E0220C5-FB0D-A449-962D-75E1B9BB534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A273AEC-1C35-524A-8330-CF74EC87C14A}"/>
              </a:ext>
            </a:extLst>
          </p:cNvPr>
          <p:cNvSpPr txBox="1">
            <a:spLocks noGrp="1"/>
          </p:cNvSpPr>
          <p:nvPr>
            <p:ph type="sldNum" sz="quarter" idx="5"/>
          </p:nvPr>
        </p:nvSpPr>
        <p:spPr>
          <a:ln/>
        </p:spPr>
        <p:txBody>
          <a:bodyPr lIns="0" tIns="0" rIns="0" bIns="0" anchor="b" anchorCtr="0">
            <a:spAutoFit/>
          </a:bodyPr>
          <a:lstStyle/>
          <a:p>
            <a:pPr lvl="0"/>
            <a:fld id="{464A1C27-70E3-BB48-9057-88D4E2C35944}" type="slidenum">
              <a:t>20</a:t>
            </a:fld>
            <a:endParaRPr lang="fr-FR"/>
          </a:p>
        </p:txBody>
      </p:sp>
      <p:sp>
        <p:nvSpPr>
          <p:cNvPr id="2" name="Espace réservé de l'image des diapositives 1">
            <a:extLst>
              <a:ext uri="{FF2B5EF4-FFF2-40B4-BE49-F238E27FC236}">
                <a16:creationId xmlns:a16="http://schemas.microsoft.com/office/drawing/2014/main" id="{229F4FD3-E0A4-E24D-8E57-2336DEE7CE4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BFA624E-A424-7843-AEA6-D38FF2CE246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4DB191A-137E-6242-8438-F7D9C9F4CFCD}"/>
              </a:ext>
            </a:extLst>
          </p:cNvPr>
          <p:cNvSpPr txBox="1">
            <a:spLocks noGrp="1"/>
          </p:cNvSpPr>
          <p:nvPr>
            <p:ph type="sldNum" sz="quarter" idx="5"/>
          </p:nvPr>
        </p:nvSpPr>
        <p:spPr>
          <a:ln/>
        </p:spPr>
        <p:txBody>
          <a:bodyPr lIns="0" tIns="0" rIns="0" bIns="0" anchor="b" anchorCtr="0">
            <a:spAutoFit/>
          </a:bodyPr>
          <a:lstStyle/>
          <a:p>
            <a:pPr lvl="0"/>
            <a:fld id="{109978D8-E352-A649-9C09-8796E71FE3F3}" type="slidenum">
              <a:t>21</a:t>
            </a:fld>
            <a:endParaRPr lang="fr-FR"/>
          </a:p>
        </p:txBody>
      </p:sp>
      <p:sp>
        <p:nvSpPr>
          <p:cNvPr id="2" name="Espace réservé de l'image des diapositives 1">
            <a:extLst>
              <a:ext uri="{FF2B5EF4-FFF2-40B4-BE49-F238E27FC236}">
                <a16:creationId xmlns:a16="http://schemas.microsoft.com/office/drawing/2014/main" id="{02457450-5D45-DE4A-ACAA-55BF9B96C16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086999A-8095-794E-8B78-E6B03D92157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E9D4FAB-9E5E-204C-9408-B701296C7DD3}"/>
              </a:ext>
            </a:extLst>
          </p:cNvPr>
          <p:cNvSpPr txBox="1">
            <a:spLocks noGrp="1"/>
          </p:cNvSpPr>
          <p:nvPr>
            <p:ph type="sldNum" sz="quarter" idx="5"/>
          </p:nvPr>
        </p:nvSpPr>
        <p:spPr>
          <a:ln/>
        </p:spPr>
        <p:txBody>
          <a:bodyPr lIns="0" tIns="0" rIns="0" bIns="0" anchor="b" anchorCtr="0">
            <a:spAutoFit/>
          </a:bodyPr>
          <a:lstStyle/>
          <a:p>
            <a:pPr lvl="0"/>
            <a:fld id="{E341AB37-0EA3-964E-BEB6-164138DFF72A}" type="slidenum">
              <a:t>22</a:t>
            </a:fld>
            <a:endParaRPr lang="fr-FR"/>
          </a:p>
        </p:txBody>
      </p:sp>
      <p:sp>
        <p:nvSpPr>
          <p:cNvPr id="2" name="Espace réservé de l'image des diapositives 1">
            <a:extLst>
              <a:ext uri="{FF2B5EF4-FFF2-40B4-BE49-F238E27FC236}">
                <a16:creationId xmlns:a16="http://schemas.microsoft.com/office/drawing/2014/main" id="{B212C82A-6D21-864F-B711-7CDCC8128B7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57AB3EE-E387-7046-80D8-2744C6BB2D7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640D83F-822C-7A41-A2D4-C8664AF4B050}"/>
              </a:ext>
            </a:extLst>
          </p:cNvPr>
          <p:cNvSpPr txBox="1">
            <a:spLocks noGrp="1"/>
          </p:cNvSpPr>
          <p:nvPr>
            <p:ph type="sldNum" sz="quarter" idx="5"/>
          </p:nvPr>
        </p:nvSpPr>
        <p:spPr>
          <a:ln/>
        </p:spPr>
        <p:txBody>
          <a:bodyPr lIns="0" tIns="0" rIns="0" bIns="0" anchor="b" anchorCtr="0">
            <a:spAutoFit/>
          </a:bodyPr>
          <a:lstStyle/>
          <a:p>
            <a:pPr lvl="0"/>
            <a:fld id="{5F700E41-215D-8E48-AB39-B405CE13CFAA}" type="slidenum">
              <a:t>23</a:t>
            </a:fld>
            <a:endParaRPr lang="fr-FR"/>
          </a:p>
        </p:txBody>
      </p:sp>
      <p:sp>
        <p:nvSpPr>
          <p:cNvPr id="2" name="Espace réservé de l'image des diapositives 1">
            <a:extLst>
              <a:ext uri="{FF2B5EF4-FFF2-40B4-BE49-F238E27FC236}">
                <a16:creationId xmlns:a16="http://schemas.microsoft.com/office/drawing/2014/main" id="{9DFBD0AA-0930-EF42-9C4C-3B1302463943}"/>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D5E30B9-77F4-AD49-9E7D-B7089B3D799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2ED38C8-3CDF-9B4E-A9A4-A714D8C5AB21}"/>
              </a:ext>
            </a:extLst>
          </p:cNvPr>
          <p:cNvSpPr txBox="1">
            <a:spLocks noGrp="1"/>
          </p:cNvSpPr>
          <p:nvPr>
            <p:ph type="sldNum" sz="quarter" idx="5"/>
          </p:nvPr>
        </p:nvSpPr>
        <p:spPr>
          <a:ln/>
        </p:spPr>
        <p:txBody>
          <a:bodyPr lIns="0" tIns="0" rIns="0" bIns="0" anchor="b" anchorCtr="0">
            <a:spAutoFit/>
          </a:bodyPr>
          <a:lstStyle/>
          <a:p>
            <a:pPr lvl="0"/>
            <a:fld id="{6EB97E81-8977-6A46-80B5-9863672BAB8F}" type="slidenum">
              <a:t>24</a:t>
            </a:fld>
            <a:endParaRPr lang="fr-FR"/>
          </a:p>
        </p:txBody>
      </p:sp>
      <p:sp>
        <p:nvSpPr>
          <p:cNvPr id="2" name="Espace réservé de l'image des diapositives 1">
            <a:extLst>
              <a:ext uri="{FF2B5EF4-FFF2-40B4-BE49-F238E27FC236}">
                <a16:creationId xmlns:a16="http://schemas.microsoft.com/office/drawing/2014/main" id="{9C9CE36C-5B68-F14C-A822-BD64090E6F7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FC8955C-0F48-DF46-B603-8D188E803D3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EFB27A4-9A79-CD48-99A2-B122DC79A6BE}"/>
              </a:ext>
            </a:extLst>
          </p:cNvPr>
          <p:cNvSpPr txBox="1">
            <a:spLocks noGrp="1"/>
          </p:cNvSpPr>
          <p:nvPr>
            <p:ph type="sldNum" sz="quarter" idx="5"/>
          </p:nvPr>
        </p:nvSpPr>
        <p:spPr>
          <a:ln/>
        </p:spPr>
        <p:txBody>
          <a:bodyPr lIns="0" tIns="0" rIns="0" bIns="0" anchor="b" anchorCtr="0">
            <a:spAutoFit/>
          </a:bodyPr>
          <a:lstStyle/>
          <a:p>
            <a:pPr lvl="0"/>
            <a:fld id="{808F59B8-740A-AA49-8ECD-B36F9A4E3663}" type="slidenum">
              <a:t>25</a:t>
            </a:fld>
            <a:endParaRPr lang="fr-FR"/>
          </a:p>
        </p:txBody>
      </p:sp>
      <p:sp>
        <p:nvSpPr>
          <p:cNvPr id="2" name="Espace réservé de l'image des diapositives 1">
            <a:extLst>
              <a:ext uri="{FF2B5EF4-FFF2-40B4-BE49-F238E27FC236}">
                <a16:creationId xmlns:a16="http://schemas.microsoft.com/office/drawing/2014/main" id="{08DE4FC8-F34E-ED4E-BAF4-C57CC94AA86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2C329C1-2EE3-AF4D-91CF-1B595FACCF9B}"/>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07C00AD-74EB-CB4C-BF5C-85CA6AB61921}"/>
              </a:ext>
            </a:extLst>
          </p:cNvPr>
          <p:cNvSpPr txBox="1">
            <a:spLocks noGrp="1"/>
          </p:cNvSpPr>
          <p:nvPr>
            <p:ph type="sldNum" sz="quarter" idx="5"/>
          </p:nvPr>
        </p:nvSpPr>
        <p:spPr>
          <a:ln/>
        </p:spPr>
        <p:txBody>
          <a:bodyPr lIns="0" tIns="0" rIns="0" bIns="0" anchor="b" anchorCtr="0">
            <a:spAutoFit/>
          </a:bodyPr>
          <a:lstStyle/>
          <a:p>
            <a:pPr lvl="0"/>
            <a:fld id="{508B1ADD-8739-6046-9E96-E1E63F56D71B}" type="slidenum">
              <a:t>26</a:t>
            </a:fld>
            <a:endParaRPr lang="fr-FR"/>
          </a:p>
        </p:txBody>
      </p:sp>
      <p:sp>
        <p:nvSpPr>
          <p:cNvPr id="2" name="Espace réservé de l'image des diapositives 1">
            <a:extLst>
              <a:ext uri="{FF2B5EF4-FFF2-40B4-BE49-F238E27FC236}">
                <a16:creationId xmlns:a16="http://schemas.microsoft.com/office/drawing/2014/main" id="{636AED69-30ED-FC4C-9031-D4517310560C}"/>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2DD6EE1-188C-9647-989C-2205942CBCC6}"/>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B3A8B140-717D-5F42-BEB7-1CDC79AB75EC}"/>
              </a:ext>
            </a:extLst>
          </p:cNvPr>
          <p:cNvSpPr txBox="1">
            <a:spLocks noGrp="1"/>
          </p:cNvSpPr>
          <p:nvPr>
            <p:ph type="sldNum" sz="quarter" idx="5"/>
          </p:nvPr>
        </p:nvSpPr>
        <p:spPr>
          <a:ln/>
        </p:spPr>
        <p:txBody>
          <a:bodyPr lIns="0" tIns="0" rIns="0" bIns="0" anchor="b" anchorCtr="0">
            <a:spAutoFit/>
          </a:bodyPr>
          <a:lstStyle/>
          <a:p>
            <a:pPr lvl="0"/>
            <a:fld id="{D4673FCF-42BB-E84B-8A00-AC99764619AF}" type="slidenum">
              <a:t>27</a:t>
            </a:fld>
            <a:endParaRPr lang="fr-FR"/>
          </a:p>
        </p:txBody>
      </p:sp>
      <p:sp>
        <p:nvSpPr>
          <p:cNvPr id="2" name="Espace réservé de l'image des diapositives 1">
            <a:extLst>
              <a:ext uri="{FF2B5EF4-FFF2-40B4-BE49-F238E27FC236}">
                <a16:creationId xmlns:a16="http://schemas.microsoft.com/office/drawing/2014/main" id="{69654F88-5E82-B84E-80E5-540C9BCBF69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FFC9692-ABED-6A40-A922-1CF61284474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B908C4B-F7FF-6140-A528-C8219BF404FA}"/>
              </a:ext>
            </a:extLst>
          </p:cNvPr>
          <p:cNvSpPr txBox="1">
            <a:spLocks noGrp="1"/>
          </p:cNvSpPr>
          <p:nvPr>
            <p:ph type="sldNum" sz="quarter" idx="5"/>
          </p:nvPr>
        </p:nvSpPr>
        <p:spPr>
          <a:ln/>
        </p:spPr>
        <p:txBody>
          <a:bodyPr lIns="0" tIns="0" rIns="0" bIns="0" anchor="b" anchorCtr="0">
            <a:spAutoFit/>
          </a:bodyPr>
          <a:lstStyle/>
          <a:p>
            <a:pPr lvl="0"/>
            <a:fld id="{4BB0E129-6B9A-2342-B3F7-503A90AAF887}" type="slidenum">
              <a:t>28</a:t>
            </a:fld>
            <a:endParaRPr lang="fr-FR"/>
          </a:p>
        </p:txBody>
      </p:sp>
      <p:sp>
        <p:nvSpPr>
          <p:cNvPr id="2" name="Espace réservé de l'image des diapositives 1">
            <a:extLst>
              <a:ext uri="{FF2B5EF4-FFF2-40B4-BE49-F238E27FC236}">
                <a16:creationId xmlns:a16="http://schemas.microsoft.com/office/drawing/2014/main" id="{2746CEBB-3F29-3F42-A632-7095370EFCA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55A6948-5B83-494D-B9A4-409F786B55F9}"/>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68072B5-22EF-7543-AE01-6503786776A8}"/>
              </a:ext>
            </a:extLst>
          </p:cNvPr>
          <p:cNvSpPr txBox="1">
            <a:spLocks noGrp="1"/>
          </p:cNvSpPr>
          <p:nvPr>
            <p:ph type="sldNum" sz="quarter" idx="5"/>
          </p:nvPr>
        </p:nvSpPr>
        <p:spPr>
          <a:ln/>
        </p:spPr>
        <p:txBody>
          <a:bodyPr lIns="0" tIns="0" rIns="0" bIns="0" anchor="b" anchorCtr="0">
            <a:spAutoFit/>
          </a:bodyPr>
          <a:lstStyle/>
          <a:p>
            <a:pPr lvl="0"/>
            <a:fld id="{237EF095-BE70-FB41-A179-C9D6317577C4}" type="slidenum">
              <a:t>29</a:t>
            </a:fld>
            <a:endParaRPr lang="fr-FR"/>
          </a:p>
        </p:txBody>
      </p:sp>
      <p:sp>
        <p:nvSpPr>
          <p:cNvPr id="2" name="Espace réservé de l'image des diapositives 1">
            <a:extLst>
              <a:ext uri="{FF2B5EF4-FFF2-40B4-BE49-F238E27FC236}">
                <a16:creationId xmlns:a16="http://schemas.microsoft.com/office/drawing/2014/main" id="{72DC963E-415C-1F42-88B8-09EE52C7C19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EE72F4D-8E41-7B4B-B4FF-F97D184E727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FAAA9BD-3111-BC4C-A245-47EF2F19E61E}"/>
              </a:ext>
            </a:extLst>
          </p:cNvPr>
          <p:cNvSpPr txBox="1">
            <a:spLocks noGrp="1"/>
          </p:cNvSpPr>
          <p:nvPr>
            <p:ph type="sldNum" sz="quarter" idx="5"/>
          </p:nvPr>
        </p:nvSpPr>
        <p:spPr>
          <a:ln/>
        </p:spPr>
        <p:txBody>
          <a:bodyPr lIns="0" tIns="0" rIns="0" bIns="0" anchor="b" anchorCtr="0">
            <a:spAutoFit/>
          </a:bodyPr>
          <a:lstStyle/>
          <a:p>
            <a:pPr lvl="0"/>
            <a:fld id="{6D0C8E9E-6200-A44B-B112-DED86C9A6007}" type="slidenum">
              <a:t>3</a:t>
            </a:fld>
            <a:endParaRPr lang="fr-FR"/>
          </a:p>
        </p:txBody>
      </p:sp>
      <p:sp>
        <p:nvSpPr>
          <p:cNvPr id="2" name="Espace réservé de l'image des diapositives 1">
            <a:extLst>
              <a:ext uri="{FF2B5EF4-FFF2-40B4-BE49-F238E27FC236}">
                <a16:creationId xmlns:a16="http://schemas.microsoft.com/office/drawing/2014/main" id="{B25038FC-7AA4-BF46-97EA-26C39118A897}"/>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498BC7ED-FFD1-A240-A1FF-A056FA7B6BAC}"/>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040EE82-5E5E-FB44-999B-8A98FB3ADD78}"/>
              </a:ext>
            </a:extLst>
          </p:cNvPr>
          <p:cNvSpPr txBox="1">
            <a:spLocks noGrp="1"/>
          </p:cNvSpPr>
          <p:nvPr>
            <p:ph type="sldNum" sz="quarter" idx="5"/>
          </p:nvPr>
        </p:nvSpPr>
        <p:spPr>
          <a:ln/>
        </p:spPr>
        <p:txBody>
          <a:bodyPr lIns="0" tIns="0" rIns="0" bIns="0" anchor="b" anchorCtr="0">
            <a:spAutoFit/>
          </a:bodyPr>
          <a:lstStyle/>
          <a:p>
            <a:pPr lvl="0"/>
            <a:fld id="{AEA7A8A2-1497-D24F-9DCD-0071BA8A84A3}" type="slidenum">
              <a:t>30</a:t>
            </a:fld>
            <a:endParaRPr lang="fr-FR"/>
          </a:p>
        </p:txBody>
      </p:sp>
      <p:sp>
        <p:nvSpPr>
          <p:cNvPr id="2" name="Espace réservé de l'image des diapositives 1">
            <a:extLst>
              <a:ext uri="{FF2B5EF4-FFF2-40B4-BE49-F238E27FC236}">
                <a16:creationId xmlns:a16="http://schemas.microsoft.com/office/drawing/2014/main" id="{55DA173E-767A-2B4D-92F8-F34FE1C84AC0}"/>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397189DC-1C2E-9042-BB0D-1F0E6AB007E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8F508D0-7127-BB4F-92B0-748B0DDF824A}"/>
              </a:ext>
            </a:extLst>
          </p:cNvPr>
          <p:cNvSpPr txBox="1">
            <a:spLocks noGrp="1"/>
          </p:cNvSpPr>
          <p:nvPr>
            <p:ph type="sldNum" sz="quarter" idx="5"/>
          </p:nvPr>
        </p:nvSpPr>
        <p:spPr>
          <a:ln/>
        </p:spPr>
        <p:txBody>
          <a:bodyPr lIns="0" tIns="0" rIns="0" bIns="0" anchor="b" anchorCtr="0">
            <a:spAutoFit/>
          </a:bodyPr>
          <a:lstStyle/>
          <a:p>
            <a:pPr lvl="0"/>
            <a:fld id="{8B92036C-C030-1E4B-9F0D-B5914C20DA33}" type="slidenum">
              <a:t>32</a:t>
            </a:fld>
            <a:endParaRPr lang="fr-FR"/>
          </a:p>
        </p:txBody>
      </p:sp>
      <p:sp>
        <p:nvSpPr>
          <p:cNvPr id="2" name="Espace réservé de l'image des diapositives 1">
            <a:extLst>
              <a:ext uri="{FF2B5EF4-FFF2-40B4-BE49-F238E27FC236}">
                <a16:creationId xmlns:a16="http://schemas.microsoft.com/office/drawing/2014/main" id="{E4ED9A83-8391-5441-B6E0-166F235A5FB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C79C8A1-EB71-9E46-B9B6-813705B616F5}"/>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62D83F55-023A-B04D-A22E-2FF97D911857}"/>
              </a:ext>
            </a:extLst>
          </p:cNvPr>
          <p:cNvSpPr txBox="1">
            <a:spLocks noGrp="1"/>
          </p:cNvSpPr>
          <p:nvPr>
            <p:ph type="sldNum" sz="quarter" idx="5"/>
          </p:nvPr>
        </p:nvSpPr>
        <p:spPr>
          <a:ln/>
        </p:spPr>
        <p:txBody>
          <a:bodyPr lIns="0" tIns="0" rIns="0" bIns="0" anchor="b" anchorCtr="0">
            <a:spAutoFit/>
          </a:bodyPr>
          <a:lstStyle/>
          <a:p>
            <a:pPr lvl="0"/>
            <a:fld id="{7903D88E-FB6D-2548-98D1-EEF9256291D3}" type="slidenum">
              <a:t>36</a:t>
            </a:fld>
            <a:endParaRPr lang="fr-FR"/>
          </a:p>
        </p:txBody>
      </p:sp>
      <p:sp>
        <p:nvSpPr>
          <p:cNvPr id="2" name="Espace réservé de l'image des diapositives 1">
            <a:extLst>
              <a:ext uri="{FF2B5EF4-FFF2-40B4-BE49-F238E27FC236}">
                <a16:creationId xmlns:a16="http://schemas.microsoft.com/office/drawing/2014/main" id="{F4FF049B-C122-CC4A-83CC-3F07E19DFFEB}"/>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AED645C3-ACA6-D24F-A41A-876F7D38EDA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66AE37C-145F-8942-B82A-B549D7C43C50}"/>
              </a:ext>
            </a:extLst>
          </p:cNvPr>
          <p:cNvSpPr txBox="1">
            <a:spLocks noGrp="1"/>
          </p:cNvSpPr>
          <p:nvPr>
            <p:ph type="sldNum" sz="quarter" idx="5"/>
          </p:nvPr>
        </p:nvSpPr>
        <p:spPr>
          <a:ln/>
        </p:spPr>
        <p:txBody>
          <a:bodyPr lIns="0" tIns="0" rIns="0" bIns="0" anchor="b" anchorCtr="0">
            <a:spAutoFit/>
          </a:bodyPr>
          <a:lstStyle/>
          <a:p>
            <a:pPr lvl="0"/>
            <a:fld id="{5244ED65-A000-D940-A2DA-1C2EDABFCB88}" type="slidenum">
              <a:t>37</a:t>
            </a:fld>
            <a:endParaRPr lang="fr-FR"/>
          </a:p>
        </p:txBody>
      </p:sp>
      <p:sp>
        <p:nvSpPr>
          <p:cNvPr id="2" name="Espace réservé de l'image des diapositives 1">
            <a:extLst>
              <a:ext uri="{FF2B5EF4-FFF2-40B4-BE49-F238E27FC236}">
                <a16:creationId xmlns:a16="http://schemas.microsoft.com/office/drawing/2014/main" id="{698CC236-C6BA-CA40-BDBB-AECD19FFED5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1BB60BE8-1C03-C14B-BF3E-15B329B163F2}"/>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8FAA2F3E-B035-B546-BFBF-F209DE14627E}"/>
              </a:ext>
            </a:extLst>
          </p:cNvPr>
          <p:cNvSpPr txBox="1">
            <a:spLocks noGrp="1"/>
          </p:cNvSpPr>
          <p:nvPr>
            <p:ph type="sldNum" sz="quarter" idx="5"/>
          </p:nvPr>
        </p:nvSpPr>
        <p:spPr>
          <a:ln/>
        </p:spPr>
        <p:txBody>
          <a:bodyPr lIns="0" tIns="0" rIns="0" bIns="0" anchor="b" anchorCtr="0">
            <a:spAutoFit/>
          </a:bodyPr>
          <a:lstStyle/>
          <a:p>
            <a:pPr lvl="0"/>
            <a:fld id="{229ABB1D-9D70-A94D-BD64-1348B39759EA}" type="slidenum">
              <a:t>38</a:t>
            </a:fld>
            <a:endParaRPr lang="fr-FR"/>
          </a:p>
        </p:txBody>
      </p:sp>
      <p:sp>
        <p:nvSpPr>
          <p:cNvPr id="2" name="Espace réservé de l'image des diapositives 1">
            <a:extLst>
              <a:ext uri="{FF2B5EF4-FFF2-40B4-BE49-F238E27FC236}">
                <a16:creationId xmlns:a16="http://schemas.microsoft.com/office/drawing/2014/main" id="{2CAAB96C-3AC9-B643-A1FC-1F04772AB32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E1A6F9A7-A152-3B46-93D4-BD0B028C422E}"/>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23FDDA7C-16AB-EF46-AB81-DFE61DFF7DFC}"/>
              </a:ext>
            </a:extLst>
          </p:cNvPr>
          <p:cNvSpPr txBox="1">
            <a:spLocks noGrp="1"/>
          </p:cNvSpPr>
          <p:nvPr>
            <p:ph type="sldNum" sz="quarter" idx="5"/>
          </p:nvPr>
        </p:nvSpPr>
        <p:spPr>
          <a:ln/>
        </p:spPr>
        <p:txBody>
          <a:bodyPr lIns="0" tIns="0" rIns="0" bIns="0" anchor="b" anchorCtr="0">
            <a:spAutoFit/>
          </a:bodyPr>
          <a:lstStyle/>
          <a:p>
            <a:pPr lvl="0"/>
            <a:fld id="{2B6351F7-20EA-CD44-895D-10169AEE7644}" type="slidenum">
              <a:t>39</a:t>
            </a:fld>
            <a:endParaRPr lang="fr-FR"/>
          </a:p>
        </p:txBody>
      </p:sp>
      <p:sp>
        <p:nvSpPr>
          <p:cNvPr id="2" name="Espace réservé de l'image des diapositives 1">
            <a:extLst>
              <a:ext uri="{FF2B5EF4-FFF2-40B4-BE49-F238E27FC236}">
                <a16:creationId xmlns:a16="http://schemas.microsoft.com/office/drawing/2014/main" id="{DE600D7E-E1CA-814D-BEA4-5C247FB3ABE5}"/>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0C5E7BBB-A8EE-AB41-A4E4-9CD21530019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49520436-9E28-9A4B-AF8D-F2D57410655D}"/>
              </a:ext>
            </a:extLst>
          </p:cNvPr>
          <p:cNvSpPr txBox="1">
            <a:spLocks noGrp="1"/>
          </p:cNvSpPr>
          <p:nvPr>
            <p:ph type="sldNum" sz="quarter" idx="5"/>
          </p:nvPr>
        </p:nvSpPr>
        <p:spPr>
          <a:ln/>
        </p:spPr>
        <p:txBody>
          <a:bodyPr lIns="0" tIns="0" rIns="0" bIns="0" anchor="b" anchorCtr="0">
            <a:spAutoFit/>
          </a:bodyPr>
          <a:lstStyle/>
          <a:p>
            <a:pPr lvl="0"/>
            <a:fld id="{D3C3927D-96E0-3649-8689-3969B88E579C}" type="slidenum">
              <a:t>41</a:t>
            </a:fld>
            <a:endParaRPr lang="fr-FR"/>
          </a:p>
        </p:txBody>
      </p:sp>
      <p:sp>
        <p:nvSpPr>
          <p:cNvPr id="2" name="Espace réservé de l'image des diapositives 1">
            <a:extLst>
              <a:ext uri="{FF2B5EF4-FFF2-40B4-BE49-F238E27FC236}">
                <a16:creationId xmlns:a16="http://schemas.microsoft.com/office/drawing/2014/main" id="{50647A02-D27B-3D40-90A9-7B2A2A0A9BCF}"/>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55AC698D-C496-B34E-9299-98E2533D842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08680544-E248-FF4A-AA58-F2E322D465E1}"/>
              </a:ext>
            </a:extLst>
          </p:cNvPr>
          <p:cNvSpPr txBox="1">
            <a:spLocks noGrp="1"/>
          </p:cNvSpPr>
          <p:nvPr>
            <p:ph type="sldNum" sz="quarter" idx="5"/>
          </p:nvPr>
        </p:nvSpPr>
        <p:spPr>
          <a:ln/>
        </p:spPr>
        <p:txBody>
          <a:bodyPr lIns="0" tIns="0" rIns="0" bIns="0" anchor="b" anchorCtr="0">
            <a:spAutoFit/>
          </a:bodyPr>
          <a:lstStyle/>
          <a:p>
            <a:pPr lvl="0"/>
            <a:fld id="{5AF2F508-89D9-B54A-8492-69FF7135D661}" type="slidenum">
              <a:t>42</a:t>
            </a:fld>
            <a:endParaRPr lang="fr-FR"/>
          </a:p>
        </p:txBody>
      </p:sp>
      <p:sp>
        <p:nvSpPr>
          <p:cNvPr id="2" name="Espace réservé de l'image des diapositives 1">
            <a:extLst>
              <a:ext uri="{FF2B5EF4-FFF2-40B4-BE49-F238E27FC236}">
                <a16:creationId xmlns:a16="http://schemas.microsoft.com/office/drawing/2014/main" id="{7AC3ECBC-7278-B14B-8D93-24C0AD386D92}"/>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65A82371-31E2-754B-BD17-3425C7A3276F}"/>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D077859F-A79A-0D49-A44C-D0DB38DB886B}"/>
              </a:ext>
            </a:extLst>
          </p:cNvPr>
          <p:cNvSpPr txBox="1">
            <a:spLocks noGrp="1"/>
          </p:cNvSpPr>
          <p:nvPr>
            <p:ph type="sldNum" sz="quarter" idx="5"/>
          </p:nvPr>
        </p:nvSpPr>
        <p:spPr>
          <a:ln/>
        </p:spPr>
        <p:txBody>
          <a:bodyPr lIns="0" tIns="0" rIns="0" bIns="0" anchor="b" anchorCtr="0">
            <a:spAutoFit/>
          </a:bodyPr>
          <a:lstStyle/>
          <a:p>
            <a:pPr lvl="0"/>
            <a:fld id="{B232AD7E-9D86-F14F-BAA8-BFBBECC94245}" type="slidenum">
              <a:t>43</a:t>
            </a:fld>
            <a:endParaRPr lang="fr-FR"/>
          </a:p>
        </p:txBody>
      </p:sp>
      <p:sp>
        <p:nvSpPr>
          <p:cNvPr id="2" name="Espace réservé de l'image des diapositives 1">
            <a:extLst>
              <a:ext uri="{FF2B5EF4-FFF2-40B4-BE49-F238E27FC236}">
                <a16:creationId xmlns:a16="http://schemas.microsoft.com/office/drawing/2014/main" id="{2814928B-AFFA-D745-986F-BCE87C1DCB0E}"/>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C4E0C0A-706E-9142-85B9-3ADC9AC74C70}"/>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10B95C11-A0DC-E943-B01E-7C7F0A4C5997}"/>
              </a:ext>
            </a:extLst>
          </p:cNvPr>
          <p:cNvSpPr txBox="1">
            <a:spLocks noGrp="1"/>
          </p:cNvSpPr>
          <p:nvPr>
            <p:ph type="sldNum" sz="quarter" idx="5"/>
          </p:nvPr>
        </p:nvSpPr>
        <p:spPr>
          <a:ln/>
        </p:spPr>
        <p:txBody>
          <a:bodyPr lIns="0" tIns="0" rIns="0" bIns="0" anchor="b" anchorCtr="0">
            <a:spAutoFit/>
          </a:bodyPr>
          <a:lstStyle/>
          <a:p>
            <a:pPr lvl="0"/>
            <a:fld id="{8F60AE7C-31FA-4C47-9A58-B7076FC53070}" type="slidenum">
              <a:t>4</a:t>
            </a:fld>
            <a:endParaRPr lang="fr-FR"/>
          </a:p>
        </p:txBody>
      </p:sp>
      <p:sp>
        <p:nvSpPr>
          <p:cNvPr id="2" name="Espace réservé de l'image des diapositives 1">
            <a:extLst>
              <a:ext uri="{FF2B5EF4-FFF2-40B4-BE49-F238E27FC236}">
                <a16:creationId xmlns:a16="http://schemas.microsoft.com/office/drawing/2014/main" id="{C293B36A-0CC7-0745-8541-77AC73D9EAB4}"/>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95C3B738-3B67-F247-9E8D-7DDDE32FBCD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324D0EC-0F18-4949-B0EC-27611AED7AA6}"/>
              </a:ext>
            </a:extLst>
          </p:cNvPr>
          <p:cNvSpPr txBox="1">
            <a:spLocks noGrp="1"/>
          </p:cNvSpPr>
          <p:nvPr>
            <p:ph type="sldNum" sz="quarter" idx="5"/>
          </p:nvPr>
        </p:nvSpPr>
        <p:spPr>
          <a:ln/>
        </p:spPr>
        <p:txBody>
          <a:bodyPr lIns="0" tIns="0" rIns="0" bIns="0" anchor="b" anchorCtr="0">
            <a:spAutoFit/>
          </a:bodyPr>
          <a:lstStyle/>
          <a:p>
            <a:pPr lvl="0"/>
            <a:fld id="{E7919F61-DC83-9E42-9F09-7721D5C24D30}" type="slidenum">
              <a:t>5</a:t>
            </a:fld>
            <a:endParaRPr lang="fr-FR"/>
          </a:p>
        </p:txBody>
      </p:sp>
      <p:sp>
        <p:nvSpPr>
          <p:cNvPr id="2" name="Espace réservé de l'image des diapositives 1">
            <a:extLst>
              <a:ext uri="{FF2B5EF4-FFF2-40B4-BE49-F238E27FC236}">
                <a16:creationId xmlns:a16="http://schemas.microsoft.com/office/drawing/2014/main" id="{1EC2382B-2E70-F445-ABFE-C65E0B71EEEA}"/>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01E936B-4CE3-E947-855D-33B532230784}"/>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EA908AB5-1F44-EF41-85E5-00DE95E8067E}"/>
              </a:ext>
            </a:extLst>
          </p:cNvPr>
          <p:cNvSpPr txBox="1">
            <a:spLocks noGrp="1"/>
          </p:cNvSpPr>
          <p:nvPr>
            <p:ph type="sldNum" sz="quarter" idx="5"/>
          </p:nvPr>
        </p:nvSpPr>
        <p:spPr>
          <a:ln/>
        </p:spPr>
        <p:txBody>
          <a:bodyPr lIns="0" tIns="0" rIns="0" bIns="0" anchor="b" anchorCtr="0">
            <a:spAutoFit/>
          </a:bodyPr>
          <a:lstStyle/>
          <a:p>
            <a:pPr lvl="0"/>
            <a:fld id="{66810338-630D-2C48-A2E6-17E870E72D2B}" type="slidenum">
              <a:t>6</a:t>
            </a:fld>
            <a:endParaRPr lang="fr-FR"/>
          </a:p>
        </p:txBody>
      </p:sp>
      <p:sp>
        <p:nvSpPr>
          <p:cNvPr id="2" name="Espace réservé de l'image des diapositives 1">
            <a:extLst>
              <a:ext uri="{FF2B5EF4-FFF2-40B4-BE49-F238E27FC236}">
                <a16:creationId xmlns:a16="http://schemas.microsoft.com/office/drawing/2014/main" id="{834C369B-D0BE-8448-8EB9-6D58C446E9B6}"/>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B481C9F3-DDFE-DB43-AA0E-736E169B92B8}"/>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9905A390-2304-7446-AB68-759669ABD5D0}"/>
              </a:ext>
            </a:extLst>
          </p:cNvPr>
          <p:cNvSpPr txBox="1">
            <a:spLocks noGrp="1"/>
          </p:cNvSpPr>
          <p:nvPr>
            <p:ph type="sldNum" sz="quarter" idx="5"/>
          </p:nvPr>
        </p:nvSpPr>
        <p:spPr>
          <a:ln/>
        </p:spPr>
        <p:txBody>
          <a:bodyPr lIns="0" tIns="0" rIns="0" bIns="0" anchor="b" anchorCtr="0">
            <a:spAutoFit/>
          </a:bodyPr>
          <a:lstStyle/>
          <a:p>
            <a:pPr lvl="0"/>
            <a:fld id="{F0F1A77E-EFBE-E04C-823C-6DB0297977BB}" type="slidenum">
              <a:t>7</a:t>
            </a:fld>
            <a:endParaRPr lang="fr-FR"/>
          </a:p>
        </p:txBody>
      </p:sp>
      <p:sp>
        <p:nvSpPr>
          <p:cNvPr id="2" name="Espace réservé de l'image des diapositives 1">
            <a:extLst>
              <a:ext uri="{FF2B5EF4-FFF2-40B4-BE49-F238E27FC236}">
                <a16:creationId xmlns:a16="http://schemas.microsoft.com/office/drawing/2014/main" id="{C6322F14-DA25-4D4F-9BA5-1006095E90E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82787E05-AD46-D644-80BA-105031F00687}"/>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5560A5BF-1F2C-1943-858B-FF6D87A81C8F}"/>
              </a:ext>
            </a:extLst>
          </p:cNvPr>
          <p:cNvSpPr txBox="1">
            <a:spLocks noGrp="1"/>
          </p:cNvSpPr>
          <p:nvPr>
            <p:ph type="sldNum" sz="quarter" idx="5"/>
          </p:nvPr>
        </p:nvSpPr>
        <p:spPr>
          <a:ln/>
        </p:spPr>
        <p:txBody>
          <a:bodyPr lIns="0" tIns="0" rIns="0" bIns="0" anchor="b" anchorCtr="0">
            <a:spAutoFit/>
          </a:bodyPr>
          <a:lstStyle/>
          <a:p>
            <a:pPr lvl="0"/>
            <a:fld id="{C0596C34-D806-1142-AF93-8D9B80349E3D}" type="slidenum">
              <a:t>8</a:t>
            </a:fld>
            <a:endParaRPr lang="fr-FR"/>
          </a:p>
        </p:txBody>
      </p:sp>
      <p:sp>
        <p:nvSpPr>
          <p:cNvPr id="2" name="Espace réservé de l'image des diapositives 1">
            <a:extLst>
              <a:ext uri="{FF2B5EF4-FFF2-40B4-BE49-F238E27FC236}">
                <a16:creationId xmlns:a16="http://schemas.microsoft.com/office/drawing/2014/main" id="{C96F649B-9A0D-4C49-97A9-E2284179C9E9}"/>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C5C7F203-346D-1949-AEAF-B94D20CE8FF1}"/>
              </a:ext>
            </a:extLst>
          </p:cNvPr>
          <p:cNvSpPr txBox="1">
            <a:spLocks noGrp="1"/>
          </p:cNvSpPr>
          <p:nvPr>
            <p:ph type="body" sz="quarter" idx="1"/>
          </p:nvPr>
        </p:nvSpPr>
        <p:spPr/>
        <p:txBody>
          <a:bodyPr/>
          <a:lstStyle/>
          <a:p>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F0130076-9D49-5348-B877-0F2D4DC17FCE}"/>
              </a:ext>
            </a:extLst>
          </p:cNvPr>
          <p:cNvSpPr txBox="1">
            <a:spLocks noGrp="1"/>
          </p:cNvSpPr>
          <p:nvPr>
            <p:ph type="sldNum" sz="quarter" idx="5"/>
          </p:nvPr>
        </p:nvSpPr>
        <p:spPr>
          <a:ln/>
        </p:spPr>
        <p:txBody>
          <a:bodyPr lIns="0" tIns="0" rIns="0" bIns="0" anchor="b" anchorCtr="0">
            <a:spAutoFit/>
          </a:bodyPr>
          <a:lstStyle/>
          <a:p>
            <a:pPr lvl="0"/>
            <a:fld id="{98C927CF-23A7-5344-B988-6ADB93C02D48}" type="slidenum">
              <a:t>9</a:t>
            </a:fld>
            <a:endParaRPr lang="fr-FR"/>
          </a:p>
        </p:txBody>
      </p:sp>
      <p:sp>
        <p:nvSpPr>
          <p:cNvPr id="2" name="Espace réservé de l'image des diapositives 1">
            <a:extLst>
              <a:ext uri="{FF2B5EF4-FFF2-40B4-BE49-F238E27FC236}">
                <a16:creationId xmlns:a16="http://schemas.microsoft.com/office/drawing/2014/main" id="{9D286600-6C47-454C-A388-3EC083D2161D}"/>
              </a:ext>
            </a:extLst>
          </p:cNvPr>
          <p:cNvSpPr>
            <a:spLocks noGrp="1" noRot="1" noChangeAspect="1" noResize="1"/>
          </p:cNvSpPr>
          <p:nvPr>
            <p:ph type="sldImg"/>
          </p:nvPr>
        </p:nvSpPr>
        <p:spPr>
          <a:xfrm>
            <a:off x="1106488" y="812800"/>
            <a:ext cx="5345112" cy="4008438"/>
          </a:xfrm>
          <a:solidFill>
            <a:schemeClr val="accent1"/>
          </a:solidFill>
          <a:ln w="25400">
            <a:solidFill>
              <a:schemeClr val="accent1">
                <a:shade val="50000"/>
              </a:schemeClr>
            </a:solidFill>
            <a:prstDash val="solid"/>
          </a:ln>
        </p:spPr>
      </p:sp>
      <p:sp>
        <p:nvSpPr>
          <p:cNvPr id="3" name="Espace réservé des notes 2">
            <a:extLst>
              <a:ext uri="{FF2B5EF4-FFF2-40B4-BE49-F238E27FC236}">
                <a16:creationId xmlns:a16="http://schemas.microsoft.com/office/drawing/2014/main" id="{F492E036-ED24-6049-90CE-71179DC4F743}"/>
              </a:ext>
            </a:extLst>
          </p:cNvPr>
          <p:cNvSpPr txBox="1">
            <a:spLocks noGrp="1"/>
          </p:cNvSpPr>
          <p:nvPr>
            <p:ph type="body" sz="quarter" idx="1"/>
          </p:nvPr>
        </p:nvSpPr>
        <p:spPr/>
        <p:txBody>
          <a:bodyPr/>
          <a:lstStyle/>
          <a:p>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371DBD-71CD-F149-BF60-9A1D76FCB0FB}"/>
              </a:ext>
            </a:extLst>
          </p:cNvPr>
          <p:cNvSpPr>
            <a:spLocks noGrp="1"/>
          </p:cNvSpPr>
          <p:nvPr>
            <p:ph type="ctrTitle"/>
          </p:nvPr>
        </p:nvSpPr>
        <p:spPr>
          <a:xfrm>
            <a:off x="1260475" y="1236663"/>
            <a:ext cx="7559675" cy="2632075"/>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D296A0E-2521-DC45-98DA-9166CB266679}"/>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095BA75-B4C0-DF4E-A5A5-B7A11A94CDD2}"/>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6C78E24F-D2DD-184A-A705-6FA662B3B737}"/>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2563CB4B-D0B8-0F48-9341-6393905A3889}"/>
              </a:ext>
            </a:extLst>
          </p:cNvPr>
          <p:cNvSpPr>
            <a:spLocks noGrp="1"/>
          </p:cNvSpPr>
          <p:nvPr>
            <p:ph type="sldNum" sz="quarter" idx="12"/>
          </p:nvPr>
        </p:nvSpPr>
        <p:spPr/>
        <p:txBody>
          <a:bodyPr/>
          <a:lstStyle/>
          <a:p>
            <a:pPr lvl="0"/>
            <a:fld id="{4F55F03C-2FA4-094E-ABB8-21F61450814A}" type="slidenum">
              <a:t>‹N°›</a:t>
            </a:fld>
            <a:endParaRPr lang="fr-FR"/>
          </a:p>
        </p:txBody>
      </p:sp>
    </p:spTree>
    <p:extLst>
      <p:ext uri="{BB962C8B-B14F-4D97-AF65-F5344CB8AC3E}">
        <p14:creationId xmlns:p14="http://schemas.microsoft.com/office/powerpoint/2010/main" val="4184650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2CF8D-8B23-9747-A7C9-CE4E2EFD544B}"/>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451A905-0BBA-9747-AE54-37A9FC854385}"/>
              </a:ext>
            </a:extLst>
          </p:cNvPr>
          <p:cNvSpPr>
            <a:spLocks noGrp="1"/>
          </p:cNvSpPr>
          <p:nvPr>
            <p:ph type="body" orient="vert" idx="1"/>
          </p:nvPr>
        </p:nvSpPr>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4FD9C484-B700-574B-912A-F122231CE751}"/>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B20F5842-5720-A94E-B024-D9E5B4EC91FF}"/>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833D15B9-2B36-6E48-ABEC-FDCD961D1C39}"/>
              </a:ext>
            </a:extLst>
          </p:cNvPr>
          <p:cNvSpPr>
            <a:spLocks noGrp="1"/>
          </p:cNvSpPr>
          <p:nvPr>
            <p:ph type="sldNum" sz="quarter" idx="12"/>
          </p:nvPr>
        </p:nvSpPr>
        <p:spPr/>
        <p:txBody>
          <a:bodyPr/>
          <a:lstStyle/>
          <a:p>
            <a:pPr lvl="0"/>
            <a:fld id="{54C284A2-4944-8341-A29E-72205D61ACA1}" type="slidenum">
              <a:t>‹N°›</a:t>
            </a:fld>
            <a:endParaRPr lang="fr-FR"/>
          </a:p>
        </p:txBody>
      </p:sp>
    </p:spTree>
    <p:extLst>
      <p:ext uri="{BB962C8B-B14F-4D97-AF65-F5344CB8AC3E}">
        <p14:creationId xmlns:p14="http://schemas.microsoft.com/office/powerpoint/2010/main" val="4278808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F2B6ABB-24B1-5749-BD69-6ADABDCF3F7E}"/>
              </a:ext>
            </a:extLst>
          </p:cNvPr>
          <p:cNvSpPr>
            <a:spLocks noGrp="1"/>
          </p:cNvSpPr>
          <p:nvPr>
            <p:ph type="title" orient="vert"/>
          </p:nvPr>
        </p:nvSpPr>
        <p:spPr>
          <a:xfrm>
            <a:off x="7308850" y="301625"/>
            <a:ext cx="2266950" cy="6456363"/>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62E90E5C-E8FD-194C-A25B-5D34D01734C8}"/>
              </a:ext>
            </a:extLst>
          </p:cNvPr>
          <p:cNvSpPr>
            <a:spLocks noGrp="1"/>
          </p:cNvSpPr>
          <p:nvPr>
            <p:ph type="body" orient="vert" idx="1"/>
          </p:nvPr>
        </p:nvSpPr>
        <p:spPr>
          <a:xfrm>
            <a:off x="503238" y="301625"/>
            <a:ext cx="6653212" cy="6456363"/>
          </a:xfrm>
        </p:spPr>
        <p:txBody>
          <a:bodyPr vert="eaVert"/>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376FE533-F6C7-954C-8805-49EFA29BE143}"/>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409F38C1-430A-3E49-86FC-28587709AD43}"/>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0EC9F21F-D438-1E4A-8CCA-CB79A9F334F0}"/>
              </a:ext>
            </a:extLst>
          </p:cNvPr>
          <p:cNvSpPr>
            <a:spLocks noGrp="1"/>
          </p:cNvSpPr>
          <p:nvPr>
            <p:ph type="sldNum" sz="quarter" idx="12"/>
          </p:nvPr>
        </p:nvSpPr>
        <p:spPr/>
        <p:txBody>
          <a:bodyPr/>
          <a:lstStyle/>
          <a:p>
            <a:pPr lvl="0"/>
            <a:fld id="{504B3D74-F163-F342-9699-FA1930DB6CDD}" type="slidenum">
              <a:t>‹N°›</a:t>
            </a:fld>
            <a:endParaRPr lang="fr-FR"/>
          </a:p>
        </p:txBody>
      </p:sp>
    </p:spTree>
    <p:extLst>
      <p:ext uri="{BB962C8B-B14F-4D97-AF65-F5344CB8AC3E}">
        <p14:creationId xmlns:p14="http://schemas.microsoft.com/office/powerpoint/2010/main" val="2497814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D273B8-C88D-2B4C-8FB6-69D0A0EE8BA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331588B-71E7-8F47-A7D2-4344A2CA3192}"/>
              </a:ext>
            </a:extLst>
          </p:cNvPr>
          <p:cNvSpPr>
            <a:spLocks noGrp="1"/>
          </p:cNvSpPr>
          <p:nvPr>
            <p:ph idx="1"/>
          </p:nvPr>
        </p:nvSpPr>
        <p:spPr/>
        <p:txBody>
          <a:body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FF8716AD-26F9-3F46-ACFF-E3BA2F3D5A32}"/>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36FF31A9-1FE4-7E4B-AC51-CC6FB0ED61FF}"/>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04B08711-9DB0-EA41-B28C-D004C800965E}"/>
              </a:ext>
            </a:extLst>
          </p:cNvPr>
          <p:cNvSpPr>
            <a:spLocks noGrp="1"/>
          </p:cNvSpPr>
          <p:nvPr>
            <p:ph type="sldNum" sz="quarter" idx="12"/>
          </p:nvPr>
        </p:nvSpPr>
        <p:spPr/>
        <p:txBody>
          <a:bodyPr/>
          <a:lstStyle/>
          <a:p>
            <a:pPr lvl="0"/>
            <a:fld id="{1C02FCD9-2397-0044-B858-9E9EFF007DB3}" type="slidenum">
              <a:t>‹N°›</a:t>
            </a:fld>
            <a:endParaRPr lang="fr-FR"/>
          </a:p>
        </p:txBody>
      </p:sp>
    </p:spTree>
    <p:extLst>
      <p:ext uri="{BB962C8B-B14F-4D97-AF65-F5344CB8AC3E}">
        <p14:creationId xmlns:p14="http://schemas.microsoft.com/office/powerpoint/2010/main" val="1070691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A95607-EC25-C146-A31A-D42A7C58DE3D}"/>
              </a:ext>
            </a:extLst>
          </p:cNvPr>
          <p:cNvSpPr>
            <a:spLocks noGrp="1"/>
          </p:cNvSpPr>
          <p:nvPr>
            <p:ph type="title"/>
          </p:nvPr>
        </p:nvSpPr>
        <p:spPr>
          <a:xfrm>
            <a:off x="687388" y="1884363"/>
            <a:ext cx="8694737" cy="31448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BB150E27-F072-8F43-A93C-4B14995B2495}"/>
              </a:ext>
            </a:extLst>
          </p:cNvPr>
          <p:cNvSpPr>
            <a:spLocks noGrp="1"/>
          </p:cNvSpPr>
          <p:nvPr>
            <p:ph type="body" idx="1"/>
          </p:nvPr>
        </p:nvSpPr>
        <p:spPr>
          <a:xfrm>
            <a:off x="687388" y="5059363"/>
            <a:ext cx="8694737"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CF22E436-CBFB-9640-8050-59B046CB3742}"/>
              </a:ext>
            </a:extLst>
          </p:cNvPr>
          <p:cNvSpPr>
            <a:spLocks noGrp="1"/>
          </p:cNvSpPr>
          <p:nvPr>
            <p:ph type="dt" sz="half" idx="10"/>
          </p:nvPr>
        </p:nvSpPr>
        <p:spPr/>
        <p:txBody>
          <a:bodyPr/>
          <a:lstStyle/>
          <a:p>
            <a:pPr lvl="0"/>
            <a:endParaRPr lang="fr-FR"/>
          </a:p>
        </p:txBody>
      </p:sp>
      <p:sp>
        <p:nvSpPr>
          <p:cNvPr id="5" name="Espace réservé du pied de page 4">
            <a:extLst>
              <a:ext uri="{FF2B5EF4-FFF2-40B4-BE49-F238E27FC236}">
                <a16:creationId xmlns:a16="http://schemas.microsoft.com/office/drawing/2014/main" id="{39755CD5-28BE-EF43-B35A-CF39DDAE6861}"/>
              </a:ext>
            </a:extLst>
          </p:cNvPr>
          <p:cNvSpPr>
            <a:spLocks noGrp="1"/>
          </p:cNvSpPr>
          <p:nvPr>
            <p:ph type="ftr" sz="quarter" idx="11"/>
          </p:nvPr>
        </p:nvSpPr>
        <p:spPr/>
        <p:txBody>
          <a:bodyPr/>
          <a:lstStyle/>
          <a:p>
            <a:pPr lvl="0"/>
            <a:endParaRPr lang="fr-FR"/>
          </a:p>
        </p:txBody>
      </p:sp>
      <p:sp>
        <p:nvSpPr>
          <p:cNvPr id="6" name="Espace réservé du numéro de diapositive 5">
            <a:extLst>
              <a:ext uri="{FF2B5EF4-FFF2-40B4-BE49-F238E27FC236}">
                <a16:creationId xmlns:a16="http://schemas.microsoft.com/office/drawing/2014/main" id="{BBB85119-97C2-C642-B782-377159CB7535}"/>
              </a:ext>
            </a:extLst>
          </p:cNvPr>
          <p:cNvSpPr>
            <a:spLocks noGrp="1"/>
          </p:cNvSpPr>
          <p:nvPr>
            <p:ph type="sldNum" sz="quarter" idx="12"/>
          </p:nvPr>
        </p:nvSpPr>
        <p:spPr/>
        <p:txBody>
          <a:bodyPr/>
          <a:lstStyle/>
          <a:p>
            <a:pPr lvl="0"/>
            <a:fld id="{A96592A1-C4F5-7E43-81FE-5C0286269DAF}" type="slidenum">
              <a:t>‹N°›</a:t>
            </a:fld>
            <a:endParaRPr lang="fr-FR"/>
          </a:p>
        </p:txBody>
      </p:sp>
    </p:spTree>
    <p:extLst>
      <p:ext uri="{BB962C8B-B14F-4D97-AF65-F5344CB8AC3E}">
        <p14:creationId xmlns:p14="http://schemas.microsoft.com/office/powerpoint/2010/main" val="2933593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F3ADAF-DC43-AD45-A7C0-A72783B0202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8B1C52F-64B4-8341-B250-F3524381A9A0}"/>
              </a:ext>
            </a:extLst>
          </p:cNvPr>
          <p:cNvSpPr>
            <a:spLocks noGrp="1"/>
          </p:cNvSpPr>
          <p:nvPr>
            <p:ph sz="half" idx="1"/>
          </p:nvPr>
        </p:nvSpPr>
        <p:spPr>
          <a:xfrm>
            <a:off x="503238" y="1768475"/>
            <a:ext cx="4459287" cy="4989513"/>
          </a:xfrm>
        </p:spPr>
        <p:txBody>
          <a:body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25C25DC2-98C3-F846-9C83-CB5D1ECFBFDB}"/>
              </a:ext>
            </a:extLst>
          </p:cNvPr>
          <p:cNvSpPr>
            <a:spLocks noGrp="1"/>
          </p:cNvSpPr>
          <p:nvPr>
            <p:ph sz="half" idx="2"/>
          </p:nvPr>
        </p:nvSpPr>
        <p:spPr>
          <a:xfrm>
            <a:off x="5114925" y="1768475"/>
            <a:ext cx="4460875" cy="4989513"/>
          </a:xfrm>
        </p:spPr>
        <p:txBody>
          <a:body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F3530197-7E70-8A45-8AFB-CD6E3E6DB761}"/>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7E2C9F57-921F-E049-A893-D895D6B0FC87}"/>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221E8A33-D7E2-544A-B6BB-2901BF4DCDDC}"/>
              </a:ext>
            </a:extLst>
          </p:cNvPr>
          <p:cNvSpPr>
            <a:spLocks noGrp="1"/>
          </p:cNvSpPr>
          <p:nvPr>
            <p:ph type="sldNum" sz="quarter" idx="12"/>
          </p:nvPr>
        </p:nvSpPr>
        <p:spPr/>
        <p:txBody>
          <a:bodyPr/>
          <a:lstStyle/>
          <a:p>
            <a:pPr lvl="0"/>
            <a:fld id="{E8AA0523-D72F-894D-B661-42AAAA5A2451}" type="slidenum">
              <a:t>‹N°›</a:t>
            </a:fld>
            <a:endParaRPr lang="fr-FR"/>
          </a:p>
        </p:txBody>
      </p:sp>
    </p:spTree>
    <p:extLst>
      <p:ext uri="{BB962C8B-B14F-4D97-AF65-F5344CB8AC3E}">
        <p14:creationId xmlns:p14="http://schemas.microsoft.com/office/powerpoint/2010/main" val="1669180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F3D4BB-A5CF-5542-B68F-16583F0F0A23}"/>
              </a:ext>
            </a:extLst>
          </p:cNvPr>
          <p:cNvSpPr>
            <a:spLocks noGrp="1"/>
          </p:cNvSpPr>
          <p:nvPr>
            <p:ph type="title"/>
          </p:nvPr>
        </p:nvSpPr>
        <p:spPr>
          <a:xfrm>
            <a:off x="693738" y="403225"/>
            <a:ext cx="8694737" cy="1460500"/>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4C92069D-0AC3-D94D-9112-75849CD829D1}"/>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4" name="Espace réservé du contenu 3">
            <a:extLst>
              <a:ext uri="{FF2B5EF4-FFF2-40B4-BE49-F238E27FC236}">
                <a16:creationId xmlns:a16="http://schemas.microsoft.com/office/drawing/2014/main" id="{54416985-F1FA-214E-AEDE-FEA4DC1DA35B}"/>
              </a:ext>
            </a:extLst>
          </p:cNvPr>
          <p:cNvSpPr>
            <a:spLocks noGrp="1"/>
          </p:cNvSpPr>
          <p:nvPr>
            <p:ph sz="half" idx="2"/>
          </p:nvPr>
        </p:nvSpPr>
        <p:spPr>
          <a:xfrm>
            <a:off x="693738" y="2760663"/>
            <a:ext cx="4265612" cy="4062412"/>
          </a:xfrm>
        </p:spPr>
        <p:txBody>
          <a:bodyPr/>
          <a:lstStyle/>
          <a:p>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3CEC62B1-853F-6343-AFA1-4F151403A3AE}"/>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r-FR"/>
              <a:t>Modifier les styles du texte du masque
Deuxième niveau
Troisième niveau
Quatrième niveau
Cinquième niveau</a:t>
            </a:r>
          </a:p>
        </p:txBody>
      </p:sp>
      <p:sp>
        <p:nvSpPr>
          <p:cNvPr id="6" name="Espace réservé du contenu 5">
            <a:extLst>
              <a:ext uri="{FF2B5EF4-FFF2-40B4-BE49-F238E27FC236}">
                <a16:creationId xmlns:a16="http://schemas.microsoft.com/office/drawing/2014/main" id="{C4ABD1F8-A352-104D-B87F-B77ABED4007C}"/>
              </a:ext>
            </a:extLst>
          </p:cNvPr>
          <p:cNvSpPr>
            <a:spLocks noGrp="1"/>
          </p:cNvSpPr>
          <p:nvPr>
            <p:ph sz="quarter" idx="4"/>
          </p:nvPr>
        </p:nvSpPr>
        <p:spPr>
          <a:xfrm>
            <a:off x="5103813" y="2760663"/>
            <a:ext cx="4284662" cy="4062412"/>
          </a:xfrm>
        </p:spPr>
        <p:txBody>
          <a:bodyPr/>
          <a:lstStyle/>
          <a:p>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45F0E62C-CAEC-B249-8CE0-7674484425F5}"/>
              </a:ext>
            </a:extLst>
          </p:cNvPr>
          <p:cNvSpPr>
            <a:spLocks noGrp="1"/>
          </p:cNvSpPr>
          <p:nvPr>
            <p:ph type="dt" sz="half" idx="10"/>
          </p:nvPr>
        </p:nvSpPr>
        <p:spPr/>
        <p:txBody>
          <a:bodyPr/>
          <a:lstStyle/>
          <a:p>
            <a:pPr lvl="0"/>
            <a:endParaRPr lang="fr-FR"/>
          </a:p>
        </p:txBody>
      </p:sp>
      <p:sp>
        <p:nvSpPr>
          <p:cNvPr id="8" name="Espace réservé du pied de page 7">
            <a:extLst>
              <a:ext uri="{FF2B5EF4-FFF2-40B4-BE49-F238E27FC236}">
                <a16:creationId xmlns:a16="http://schemas.microsoft.com/office/drawing/2014/main" id="{E52C007E-B807-7740-8BF4-91E65396454E}"/>
              </a:ext>
            </a:extLst>
          </p:cNvPr>
          <p:cNvSpPr>
            <a:spLocks noGrp="1"/>
          </p:cNvSpPr>
          <p:nvPr>
            <p:ph type="ftr" sz="quarter" idx="11"/>
          </p:nvPr>
        </p:nvSpPr>
        <p:spPr/>
        <p:txBody>
          <a:bodyPr/>
          <a:lstStyle/>
          <a:p>
            <a:pPr lvl="0"/>
            <a:endParaRPr lang="fr-FR"/>
          </a:p>
        </p:txBody>
      </p:sp>
      <p:sp>
        <p:nvSpPr>
          <p:cNvPr id="9" name="Espace réservé du numéro de diapositive 8">
            <a:extLst>
              <a:ext uri="{FF2B5EF4-FFF2-40B4-BE49-F238E27FC236}">
                <a16:creationId xmlns:a16="http://schemas.microsoft.com/office/drawing/2014/main" id="{D478D25A-EC7C-9A4D-BE15-136DB12DFF56}"/>
              </a:ext>
            </a:extLst>
          </p:cNvPr>
          <p:cNvSpPr>
            <a:spLocks noGrp="1"/>
          </p:cNvSpPr>
          <p:nvPr>
            <p:ph type="sldNum" sz="quarter" idx="12"/>
          </p:nvPr>
        </p:nvSpPr>
        <p:spPr/>
        <p:txBody>
          <a:bodyPr/>
          <a:lstStyle/>
          <a:p>
            <a:pPr lvl="0"/>
            <a:fld id="{D82709B0-7B30-0947-AA8D-57501530F49E}" type="slidenum">
              <a:t>‹N°›</a:t>
            </a:fld>
            <a:endParaRPr lang="fr-FR"/>
          </a:p>
        </p:txBody>
      </p:sp>
    </p:spTree>
    <p:extLst>
      <p:ext uri="{BB962C8B-B14F-4D97-AF65-F5344CB8AC3E}">
        <p14:creationId xmlns:p14="http://schemas.microsoft.com/office/powerpoint/2010/main" val="342481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468EFE-24C5-6B4D-9227-3208CA42943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B6BD115B-C176-4241-B348-9F62C94EF307}"/>
              </a:ext>
            </a:extLst>
          </p:cNvPr>
          <p:cNvSpPr>
            <a:spLocks noGrp="1"/>
          </p:cNvSpPr>
          <p:nvPr>
            <p:ph type="dt" sz="half" idx="10"/>
          </p:nvPr>
        </p:nvSpPr>
        <p:spPr/>
        <p:txBody>
          <a:bodyPr/>
          <a:lstStyle/>
          <a:p>
            <a:pPr lvl="0"/>
            <a:endParaRPr lang="fr-FR"/>
          </a:p>
        </p:txBody>
      </p:sp>
      <p:sp>
        <p:nvSpPr>
          <p:cNvPr id="4" name="Espace réservé du pied de page 3">
            <a:extLst>
              <a:ext uri="{FF2B5EF4-FFF2-40B4-BE49-F238E27FC236}">
                <a16:creationId xmlns:a16="http://schemas.microsoft.com/office/drawing/2014/main" id="{8FEEFAC1-CEE4-5E43-9E76-3D6C9E1B541B}"/>
              </a:ext>
            </a:extLst>
          </p:cNvPr>
          <p:cNvSpPr>
            <a:spLocks noGrp="1"/>
          </p:cNvSpPr>
          <p:nvPr>
            <p:ph type="ftr" sz="quarter" idx="11"/>
          </p:nvPr>
        </p:nvSpPr>
        <p:spPr/>
        <p:txBody>
          <a:bodyPr/>
          <a:lstStyle/>
          <a:p>
            <a:pPr lvl="0"/>
            <a:endParaRPr lang="fr-FR"/>
          </a:p>
        </p:txBody>
      </p:sp>
      <p:sp>
        <p:nvSpPr>
          <p:cNvPr id="5" name="Espace réservé du numéro de diapositive 4">
            <a:extLst>
              <a:ext uri="{FF2B5EF4-FFF2-40B4-BE49-F238E27FC236}">
                <a16:creationId xmlns:a16="http://schemas.microsoft.com/office/drawing/2014/main" id="{1E9C31AA-2D82-EC45-A623-7B297ADABB86}"/>
              </a:ext>
            </a:extLst>
          </p:cNvPr>
          <p:cNvSpPr>
            <a:spLocks noGrp="1"/>
          </p:cNvSpPr>
          <p:nvPr>
            <p:ph type="sldNum" sz="quarter" idx="12"/>
          </p:nvPr>
        </p:nvSpPr>
        <p:spPr/>
        <p:txBody>
          <a:bodyPr/>
          <a:lstStyle/>
          <a:p>
            <a:pPr lvl="0"/>
            <a:fld id="{6F5CDC6E-7D2C-644E-83D4-97364A053547}" type="slidenum">
              <a:t>‹N°›</a:t>
            </a:fld>
            <a:endParaRPr lang="fr-FR"/>
          </a:p>
        </p:txBody>
      </p:sp>
    </p:spTree>
    <p:extLst>
      <p:ext uri="{BB962C8B-B14F-4D97-AF65-F5344CB8AC3E}">
        <p14:creationId xmlns:p14="http://schemas.microsoft.com/office/powerpoint/2010/main" val="7866846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E141D57-CA74-744C-97A9-392F4CB0D545}"/>
              </a:ext>
            </a:extLst>
          </p:cNvPr>
          <p:cNvSpPr>
            <a:spLocks noGrp="1"/>
          </p:cNvSpPr>
          <p:nvPr>
            <p:ph type="dt" sz="half" idx="10"/>
          </p:nvPr>
        </p:nvSpPr>
        <p:spPr/>
        <p:txBody>
          <a:bodyPr/>
          <a:lstStyle/>
          <a:p>
            <a:pPr lvl="0"/>
            <a:endParaRPr lang="fr-FR"/>
          </a:p>
        </p:txBody>
      </p:sp>
      <p:sp>
        <p:nvSpPr>
          <p:cNvPr id="3" name="Espace réservé du pied de page 2">
            <a:extLst>
              <a:ext uri="{FF2B5EF4-FFF2-40B4-BE49-F238E27FC236}">
                <a16:creationId xmlns:a16="http://schemas.microsoft.com/office/drawing/2014/main" id="{C38888DE-056C-FD4E-841F-406A424140EE}"/>
              </a:ext>
            </a:extLst>
          </p:cNvPr>
          <p:cNvSpPr>
            <a:spLocks noGrp="1"/>
          </p:cNvSpPr>
          <p:nvPr>
            <p:ph type="ftr" sz="quarter" idx="11"/>
          </p:nvPr>
        </p:nvSpPr>
        <p:spPr/>
        <p:txBody>
          <a:bodyPr/>
          <a:lstStyle/>
          <a:p>
            <a:pPr lvl="0"/>
            <a:endParaRPr lang="fr-FR"/>
          </a:p>
        </p:txBody>
      </p:sp>
      <p:sp>
        <p:nvSpPr>
          <p:cNvPr id="4" name="Espace réservé du numéro de diapositive 3">
            <a:extLst>
              <a:ext uri="{FF2B5EF4-FFF2-40B4-BE49-F238E27FC236}">
                <a16:creationId xmlns:a16="http://schemas.microsoft.com/office/drawing/2014/main" id="{F18E090F-F728-D443-98B7-85860965239A}"/>
              </a:ext>
            </a:extLst>
          </p:cNvPr>
          <p:cNvSpPr>
            <a:spLocks noGrp="1"/>
          </p:cNvSpPr>
          <p:nvPr>
            <p:ph type="sldNum" sz="quarter" idx="12"/>
          </p:nvPr>
        </p:nvSpPr>
        <p:spPr/>
        <p:txBody>
          <a:bodyPr/>
          <a:lstStyle/>
          <a:p>
            <a:pPr lvl="0"/>
            <a:fld id="{2DEF4568-4E4D-E04F-80E0-35FD295D6902}" type="slidenum">
              <a:t>‹N°›</a:t>
            </a:fld>
            <a:endParaRPr lang="fr-FR"/>
          </a:p>
        </p:txBody>
      </p:sp>
    </p:spTree>
    <p:extLst>
      <p:ext uri="{BB962C8B-B14F-4D97-AF65-F5344CB8AC3E}">
        <p14:creationId xmlns:p14="http://schemas.microsoft.com/office/powerpoint/2010/main" val="62917894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468258-4A54-3345-88B1-F9DE6EF3AD8F}"/>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36E2332-5B31-A04F-9774-BBE82BD0FBFE}"/>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r-FR"/>
              <a:t>Modifier les styles du texte du masque
Deuxième niveau
Troisième niveau
Quatrième niveau
Cinquième niveau</a:t>
            </a:r>
          </a:p>
        </p:txBody>
      </p:sp>
      <p:sp>
        <p:nvSpPr>
          <p:cNvPr id="4" name="Espace réservé du texte 3">
            <a:extLst>
              <a:ext uri="{FF2B5EF4-FFF2-40B4-BE49-F238E27FC236}">
                <a16:creationId xmlns:a16="http://schemas.microsoft.com/office/drawing/2014/main" id="{3039AD48-AB7F-DB4C-96EA-5528C590E85F}"/>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A27BD068-B7C8-1741-882C-9154A14447B0}"/>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5C3CC6C4-2F61-A14A-9E0C-A9C7B2C75313}"/>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E50139CC-6624-0045-89C9-F0178B843089}"/>
              </a:ext>
            </a:extLst>
          </p:cNvPr>
          <p:cNvSpPr>
            <a:spLocks noGrp="1"/>
          </p:cNvSpPr>
          <p:nvPr>
            <p:ph type="sldNum" sz="quarter" idx="12"/>
          </p:nvPr>
        </p:nvSpPr>
        <p:spPr/>
        <p:txBody>
          <a:bodyPr/>
          <a:lstStyle/>
          <a:p>
            <a:pPr lvl="0"/>
            <a:fld id="{A032DA72-88FA-E64B-A238-D5E5815A3A8A}" type="slidenum">
              <a:t>‹N°›</a:t>
            </a:fld>
            <a:endParaRPr lang="fr-FR"/>
          </a:p>
        </p:txBody>
      </p:sp>
    </p:spTree>
    <p:extLst>
      <p:ext uri="{BB962C8B-B14F-4D97-AF65-F5344CB8AC3E}">
        <p14:creationId xmlns:p14="http://schemas.microsoft.com/office/powerpoint/2010/main" val="535551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831D97-82D3-0245-8AC3-B5226B3AF45F}"/>
              </a:ext>
            </a:extLst>
          </p:cNvPr>
          <p:cNvSpPr>
            <a:spLocks noGrp="1"/>
          </p:cNvSpPr>
          <p:nvPr>
            <p:ph type="title"/>
          </p:nvPr>
        </p:nvSpPr>
        <p:spPr>
          <a:xfrm>
            <a:off x="693738" y="503238"/>
            <a:ext cx="3251200" cy="17653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D709D8E5-80F6-E14B-A95D-A6C0DA8DDF19}"/>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47873CA-2048-9B43-BC2F-72DF4B1E0DD0}"/>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a:t>Modifier les styles du texte du masque
Deuxième niveau
Troisième niveau
Quatrième niveau
Cinquième niveau</a:t>
            </a:r>
          </a:p>
        </p:txBody>
      </p:sp>
      <p:sp>
        <p:nvSpPr>
          <p:cNvPr id="5" name="Espace réservé de la date 4">
            <a:extLst>
              <a:ext uri="{FF2B5EF4-FFF2-40B4-BE49-F238E27FC236}">
                <a16:creationId xmlns:a16="http://schemas.microsoft.com/office/drawing/2014/main" id="{3B79820A-52F9-CF4A-9F7D-48581C3140C3}"/>
              </a:ext>
            </a:extLst>
          </p:cNvPr>
          <p:cNvSpPr>
            <a:spLocks noGrp="1"/>
          </p:cNvSpPr>
          <p:nvPr>
            <p:ph type="dt" sz="half" idx="10"/>
          </p:nvPr>
        </p:nvSpPr>
        <p:spPr/>
        <p:txBody>
          <a:bodyPr/>
          <a:lstStyle/>
          <a:p>
            <a:pPr lvl="0"/>
            <a:endParaRPr lang="fr-FR"/>
          </a:p>
        </p:txBody>
      </p:sp>
      <p:sp>
        <p:nvSpPr>
          <p:cNvPr id="6" name="Espace réservé du pied de page 5">
            <a:extLst>
              <a:ext uri="{FF2B5EF4-FFF2-40B4-BE49-F238E27FC236}">
                <a16:creationId xmlns:a16="http://schemas.microsoft.com/office/drawing/2014/main" id="{99B18F65-32BB-BB41-A4E9-CFEB88A0432E}"/>
              </a:ext>
            </a:extLst>
          </p:cNvPr>
          <p:cNvSpPr>
            <a:spLocks noGrp="1"/>
          </p:cNvSpPr>
          <p:nvPr>
            <p:ph type="ftr" sz="quarter" idx="11"/>
          </p:nvPr>
        </p:nvSpPr>
        <p:spPr/>
        <p:txBody>
          <a:bodyPr/>
          <a:lstStyle/>
          <a:p>
            <a:pPr lvl="0"/>
            <a:endParaRPr lang="fr-FR"/>
          </a:p>
        </p:txBody>
      </p:sp>
      <p:sp>
        <p:nvSpPr>
          <p:cNvPr id="7" name="Espace réservé du numéro de diapositive 6">
            <a:extLst>
              <a:ext uri="{FF2B5EF4-FFF2-40B4-BE49-F238E27FC236}">
                <a16:creationId xmlns:a16="http://schemas.microsoft.com/office/drawing/2014/main" id="{818530E3-9C1F-8C47-9DE7-8C88CC98B11F}"/>
              </a:ext>
            </a:extLst>
          </p:cNvPr>
          <p:cNvSpPr>
            <a:spLocks noGrp="1"/>
          </p:cNvSpPr>
          <p:nvPr>
            <p:ph type="sldNum" sz="quarter" idx="12"/>
          </p:nvPr>
        </p:nvSpPr>
        <p:spPr/>
        <p:txBody>
          <a:bodyPr/>
          <a:lstStyle/>
          <a:p>
            <a:pPr lvl="0"/>
            <a:fld id="{244241A1-08B6-8F42-A792-F7BC3EDEE34A}" type="slidenum">
              <a:t>‹N°›</a:t>
            </a:fld>
            <a:endParaRPr lang="fr-FR"/>
          </a:p>
        </p:txBody>
      </p:sp>
    </p:spTree>
    <p:extLst>
      <p:ext uri="{BB962C8B-B14F-4D97-AF65-F5344CB8AC3E}">
        <p14:creationId xmlns:p14="http://schemas.microsoft.com/office/powerpoint/2010/main" val="1204793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2BC6B215-6946-CC46-87E2-253B235CDFBB}"/>
              </a:ext>
            </a:extLst>
          </p:cNvPr>
          <p:cNvSpPr txBox="1">
            <a:spLocks noGrp="1"/>
          </p:cNvSpPr>
          <p:nvPr>
            <p:ph type="title"/>
          </p:nvPr>
        </p:nvSpPr>
        <p:spPr>
          <a:xfrm>
            <a:off x="503999" y="301320"/>
            <a:ext cx="9071640" cy="1262160"/>
          </a:xfrm>
          <a:prstGeom prst="rect">
            <a:avLst/>
          </a:prstGeom>
          <a:noFill/>
          <a:ln>
            <a:noFill/>
          </a:ln>
        </p:spPr>
        <p:txBody>
          <a:bodyPr lIns="0" tIns="0" rIns="0" bIns="0" anchor="ctr"/>
          <a:lstStyle/>
          <a:p>
            <a:endParaRPr lang="fr-FR"/>
          </a:p>
        </p:txBody>
      </p:sp>
      <p:sp>
        <p:nvSpPr>
          <p:cNvPr id="3" name="Espace réservé du texte 2">
            <a:extLst>
              <a:ext uri="{FF2B5EF4-FFF2-40B4-BE49-F238E27FC236}">
                <a16:creationId xmlns:a16="http://schemas.microsoft.com/office/drawing/2014/main" id="{8F6BE7BD-3443-D340-BED6-3C4143932194}"/>
              </a:ext>
            </a:extLst>
          </p:cNvPr>
          <p:cNvSpPr txBox="1">
            <a:spLocks noGrp="1"/>
          </p:cNvSpPr>
          <p:nvPr>
            <p:ph type="body" idx="1"/>
          </p:nvPr>
        </p:nvSpPr>
        <p:spPr>
          <a:xfrm>
            <a:off x="503999" y="1769040"/>
            <a:ext cx="9071640" cy="4989240"/>
          </a:xfrm>
          <a:prstGeom prst="rect">
            <a:avLst/>
          </a:prstGeom>
          <a:noFill/>
          <a:ln>
            <a:noFill/>
          </a:ln>
        </p:spPr>
        <p:txBody>
          <a:bodyPr lIns="0" tIns="0" rIns="0" bIns="0"/>
          <a:lstStyle/>
          <a:p>
            <a:r>
              <a:rPr lang="fr-FR"/>
              <a:t>Modifier les styles du texte du masque
Deuxième niveau
Troisième niveau
Quatrième niveau
Cinquième niveau</a:t>
            </a:r>
          </a:p>
        </p:txBody>
      </p:sp>
      <p:sp>
        <p:nvSpPr>
          <p:cNvPr id="4" name="Espace réservé de la date 3">
            <a:extLst>
              <a:ext uri="{FF2B5EF4-FFF2-40B4-BE49-F238E27FC236}">
                <a16:creationId xmlns:a16="http://schemas.microsoft.com/office/drawing/2014/main" id="{9785657A-E91A-9448-87CA-E5B706AECC56}"/>
              </a:ext>
            </a:extLst>
          </p:cNvPr>
          <p:cNvSpPr txBox="1">
            <a:spLocks noGrp="1"/>
          </p:cNvSpPr>
          <p:nvPr>
            <p:ph type="dt" sz="half" idx="2"/>
          </p:nvPr>
        </p:nvSpPr>
        <p:spPr>
          <a:xfrm>
            <a:off x="503999" y="6887160"/>
            <a:ext cx="2348280" cy="521280"/>
          </a:xfrm>
          <a:prstGeom prst="rect">
            <a:avLst/>
          </a:prstGeom>
          <a:noFill/>
          <a:ln>
            <a:noFill/>
          </a:ln>
        </p:spPr>
        <p:txBody>
          <a:bodyPr lIns="0" tIns="0" rIns="0" bIns="0" anchorCtr="0">
            <a:spAutoFit/>
          </a:bodyPr>
          <a:lstStyle>
            <a:lvl1pPr lvl="0"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5" name="Espace réservé du pied de page 4">
            <a:extLst>
              <a:ext uri="{FF2B5EF4-FFF2-40B4-BE49-F238E27FC236}">
                <a16:creationId xmlns:a16="http://schemas.microsoft.com/office/drawing/2014/main" id="{36D51ECC-02CE-524E-BDCC-4F2B661AE0C2}"/>
              </a:ext>
            </a:extLst>
          </p:cNvPr>
          <p:cNvSpPr txBox="1">
            <a:spLocks noGrp="1"/>
          </p:cNvSpPr>
          <p:nvPr>
            <p:ph type="ftr" sz="quarter" idx="3"/>
          </p:nvPr>
        </p:nvSpPr>
        <p:spPr>
          <a:xfrm>
            <a:off x="3447360" y="6887160"/>
            <a:ext cx="3195000" cy="521280"/>
          </a:xfrm>
          <a:prstGeom prst="rect">
            <a:avLst/>
          </a:prstGeom>
          <a:noFill/>
          <a:ln>
            <a:noFill/>
          </a:ln>
        </p:spPr>
        <p:txBody>
          <a:bodyPr lIns="0" tIns="0" rIns="0" bIns="0" anchorCtr="0">
            <a:spAutoFit/>
          </a:bodyPr>
          <a:lstStyle>
            <a:lvl1pPr lvl="0" algn="ctr" rtl="0" hangingPunct="0">
              <a:buNone/>
              <a:tabLst/>
              <a:defRPr lang="fr-FR" sz="1400" kern="1200">
                <a:latin typeface="Times New Roman" pitchFamily="18"/>
                <a:ea typeface="Arial Unicode MS" pitchFamily="2"/>
                <a:cs typeface="Tahoma" pitchFamily="2"/>
              </a:defRPr>
            </a:lvl1pPr>
          </a:lstStyle>
          <a:p>
            <a:pPr lvl="0"/>
            <a:endParaRPr lang="fr-FR"/>
          </a:p>
        </p:txBody>
      </p:sp>
      <p:sp>
        <p:nvSpPr>
          <p:cNvPr id="6" name="Espace réservé du numéro de diapositive 5">
            <a:extLst>
              <a:ext uri="{FF2B5EF4-FFF2-40B4-BE49-F238E27FC236}">
                <a16:creationId xmlns:a16="http://schemas.microsoft.com/office/drawing/2014/main" id="{511922E4-628E-0F4B-9FEE-25E564CB19E4}"/>
              </a:ext>
            </a:extLst>
          </p:cNvPr>
          <p:cNvSpPr txBox="1">
            <a:spLocks noGrp="1"/>
          </p:cNvSpPr>
          <p:nvPr>
            <p:ph type="sldNum" sz="quarter" idx="4"/>
          </p:nvPr>
        </p:nvSpPr>
        <p:spPr>
          <a:xfrm>
            <a:off x="7227360" y="6887160"/>
            <a:ext cx="2348280" cy="521280"/>
          </a:xfrm>
          <a:prstGeom prst="rect">
            <a:avLst/>
          </a:prstGeom>
          <a:noFill/>
          <a:ln>
            <a:noFill/>
          </a:ln>
        </p:spPr>
        <p:txBody>
          <a:bodyPr lIns="0" tIns="0" rIns="0" bIns="0" anchorCtr="0">
            <a:spAutoFit/>
          </a:bodyPr>
          <a:lstStyle>
            <a:lvl1pPr lvl="0" algn="r" rtl="0" hangingPunct="0">
              <a:buNone/>
              <a:tabLst/>
              <a:defRPr lang="fr-FR" sz="1400" kern="1200">
                <a:latin typeface="Times New Roman" pitchFamily="18"/>
                <a:ea typeface="Arial Unicode MS" pitchFamily="2"/>
                <a:cs typeface="Tahoma" pitchFamily="2"/>
              </a:defRPr>
            </a:lvl1pPr>
          </a:lstStyle>
          <a:p>
            <a:pPr lvl="0"/>
            <a:fld id="{67A67A0D-FEE7-D542-8652-7D355F58263F}" type="slidenum">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hangingPunct="0">
        <a:tabLst/>
        <a:defRPr lang="fr-FR" sz="4400" b="0" i="0" u="none" strike="noStrike" kern="1200">
          <a:ln>
            <a:noFill/>
          </a:ln>
          <a:latin typeface="Arial" pitchFamily="18"/>
          <a:ea typeface="Arial Unicode MS" pitchFamily="2"/>
          <a:cs typeface="Arial Unicode MS" pitchFamily="2"/>
        </a:defRPr>
      </a:lvl1pPr>
    </p:titleStyle>
    <p:bodyStyle>
      <a:lvl1pPr rtl="0" hangingPunct="0">
        <a:spcBef>
          <a:spcPts val="0"/>
        </a:spcBef>
        <a:spcAft>
          <a:spcPts val="1417"/>
        </a:spcAft>
        <a:tabLst/>
        <a:defRPr lang="fr-FR" sz="3200" b="0" i="0" u="none" strike="noStrike" kern="1200">
          <a:ln>
            <a:noFill/>
          </a:ln>
          <a:latin typeface="Arial" pitchFamily="18"/>
          <a:ea typeface="Arial Unicode MS" pitchFamily="2"/>
          <a:cs typeface="Arial Unicode MS"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bfmtv.com/societe/gueret-mobilisation-de-defense-des-services-publics-en-zone-rurale-894427.html"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29.tiff"/><Relationship Id="rId4" Type="http://schemas.openxmlformats.org/officeDocument/2006/relationships/image" Target="../media/image28.tif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604E00EA-FDD3-8040-A5CB-19E3D8E92FA6}"/>
              </a:ext>
            </a:extLst>
          </p:cNvPr>
          <p:cNvSpPr/>
          <p:nvPr/>
        </p:nvSpPr>
        <p:spPr>
          <a:xfrm>
            <a:off x="5040000" y="0"/>
            <a:ext cx="0" cy="7560000"/>
          </a:xfrm>
          <a:prstGeom prst="line">
            <a:avLst/>
          </a:prstGeom>
          <a:noFill/>
          <a:ln w="36000">
            <a:solidFill>
              <a:srgbClr val="808080"/>
            </a:solidFill>
            <a:prstDash val="solid"/>
          </a:ln>
        </p:spPr>
        <p:txBody>
          <a:bodyPr vert="horz" wrap="none" lIns="108000" tIns="63000" rIns="108000" bIns="63000" anchor="ctr" anchorCtr="1"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Rectangle 2">
            <a:extLst>
              <a:ext uri="{FF2B5EF4-FFF2-40B4-BE49-F238E27FC236}">
                <a16:creationId xmlns:a16="http://schemas.microsoft.com/office/drawing/2014/main" id="{94389E08-839B-C443-BD22-E8DD6E38E1C2}"/>
              </a:ext>
            </a:extLst>
          </p:cNvPr>
          <p:cNvSpPr/>
          <p:nvPr/>
        </p:nvSpPr>
        <p:spPr>
          <a:xfrm>
            <a:off x="186480" y="209880"/>
            <a:ext cx="4666680" cy="7140240"/>
          </a:xfrm>
          <a:prstGeom prst="rect">
            <a:avLst/>
          </a:prstGeom>
          <a:noFill/>
          <a:ln w="0">
            <a:solidFill>
              <a:srgbClr val="808080"/>
            </a:solid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ZoneTexte 3">
            <a:extLst>
              <a:ext uri="{FF2B5EF4-FFF2-40B4-BE49-F238E27FC236}">
                <a16:creationId xmlns:a16="http://schemas.microsoft.com/office/drawing/2014/main" id="{B5D12E6A-7206-8542-B99E-9EA1E52BC1C7}"/>
              </a:ext>
            </a:extLst>
          </p:cNvPr>
          <p:cNvSpPr txBox="1"/>
          <p:nvPr/>
        </p:nvSpPr>
        <p:spPr>
          <a:xfrm>
            <a:off x="553320" y="335880"/>
            <a:ext cx="4293360" cy="120599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100" b="1" i="0" u="none" strike="noStrike" kern="1200">
                <a:ln>
                  <a:noFill/>
                </a:ln>
                <a:latin typeface="Comic Sans MS" pitchFamily="82"/>
                <a:ea typeface="Arial Unicode MS" pitchFamily="2"/>
                <a:cs typeface="Arial Unicode MS" pitchFamily="2"/>
              </a:rPr>
              <a:t>PAGE DE GAUCHE DU CAHIER</a:t>
            </a:r>
          </a:p>
          <a:p>
            <a:pPr marL="0" marR="0" lvl="0" indent="0" algn="ctr" rtl="0" hangingPunct="0">
              <a:lnSpc>
                <a:spcPct val="100000"/>
              </a:lnSpc>
              <a:spcBef>
                <a:spcPts val="0"/>
              </a:spcBef>
              <a:spcAft>
                <a:spcPts val="0"/>
              </a:spcAft>
              <a:buNone/>
              <a:tabLst/>
            </a:pPr>
            <a:endParaRPr lang="fr-FR" sz="2100" b="0" i="0" u="none" strike="noStrike" kern="1200">
              <a:ln>
                <a:noFill/>
              </a:ln>
              <a:latin typeface="Comic Sans MS" pitchFamily="82"/>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2100" b="0" i="0" u="none" strike="noStrike" kern="1200">
                <a:ln>
                  <a:noFill/>
                </a:ln>
                <a:latin typeface="Comic Sans MS" pitchFamily="82"/>
                <a:ea typeface="Arial Unicode MS" pitchFamily="2"/>
                <a:cs typeface="Arial Unicode MS" pitchFamily="2"/>
              </a:rPr>
              <a:t>COLLER FICHE OBJECTIFS</a:t>
            </a:r>
          </a:p>
        </p:txBody>
      </p:sp>
      <p:sp>
        <p:nvSpPr>
          <p:cNvPr id="5" name="Titre 4">
            <a:extLst>
              <a:ext uri="{FF2B5EF4-FFF2-40B4-BE49-F238E27FC236}">
                <a16:creationId xmlns:a16="http://schemas.microsoft.com/office/drawing/2014/main" id="{2183AC22-4C30-494C-B3F6-4B17304EA7AC}"/>
              </a:ext>
            </a:extLst>
          </p:cNvPr>
          <p:cNvSpPr txBox="1">
            <a:spLocks noGrp="1"/>
          </p:cNvSpPr>
          <p:nvPr>
            <p:ph type="title" idx="4294967295"/>
          </p:nvPr>
        </p:nvSpPr>
        <p:spPr>
          <a:xfrm>
            <a:off x="5394600" y="425109"/>
            <a:ext cx="4349160" cy="2057862"/>
          </a:xfrm>
          <a:ln w="72000">
            <a:solidFill>
              <a:srgbClr val="FF0000"/>
            </a:solidFill>
            <a:prstDash val="solid"/>
          </a:ln>
        </p:spPr>
        <p:txBody>
          <a:bodyPr lIns="36000" tIns="36000" rIns="36000" bIns="36000">
            <a:spAutoFit/>
          </a:bodyPr>
          <a:lstStyle/>
          <a:p>
            <a:pPr lvl="0"/>
            <a:r>
              <a:rPr lang="fr-FR" sz="2500" b="1" dirty="0">
                <a:solidFill>
                  <a:srgbClr val="FF3333"/>
                </a:solidFill>
                <a:latin typeface="Comic Sans MS" pitchFamily="82"/>
              </a:rPr>
              <a:t>CHAPITRE GÉOGRAPHIE 2</a:t>
            </a:r>
            <a:br>
              <a:rPr lang="fr-FR" sz="2500" b="1" dirty="0">
                <a:solidFill>
                  <a:srgbClr val="FF3333"/>
                </a:solidFill>
                <a:latin typeface="Comic Sans MS" pitchFamily="82"/>
              </a:rPr>
            </a:br>
            <a:br>
              <a:rPr lang="fr-FR" sz="2600" b="1" dirty="0">
                <a:solidFill>
                  <a:srgbClr val="FF3333"/>
                </a:solidFill>
                <a:latin typeface="Comic Sans MS" pitchFamily="82"/>
              </a:rPr>
            </a:br>
            <a:r>
              <a:rPr lang="fr-FR" sz="2600" b="1" dirty="0">
                <a:solidFill>
                  <a:srgbClr val="FF3333"/>
                </a:solidFill>
                <a:latin typeface="Comic Sans MS" pitchFamily="82"/>
              </a:rPr>
              <a:t>LES ESPACES DE FAIBLE DENSITÉ ET LEURS ATOUTS</a:t>
            </a:r>
          </a:p>
        </p:txBody>
      </p:sp>
      <p:sp>
        <p:nvSpPr>
          <p:cNvPr id="6" name="Forme libre 5">
            <a:extLst>
              <a:ext uri="{FF2B5EF4-FFF2-40B4-BE49-F238E27FC236}">
                <a16:creationId xmlns:a16="http://schemas.microsoft.com/office/drawing/2014/main" id="{7589100C-FA57-E947-B3C1-D4EDD6E8D1D0}"/>
              </a:ext>
            </a:extLst>
          </p:cNvPr>
          <p:cNvSpPr/>
          <p:nvPr/>
        </p:nvSpPr>
        <p:spPr>
          <a:xfrm>
            <a:off x="222480" y="252000"/>
            <a:ext cx="360000" cy="360000"/>
          </a:xfrm>
          <a:custGeom>
            <a:avLst/>
            <a:gdLst>
              <a:gd name="f0" fmla="val 10800000"/>
              <a:gd name="f1" fmla="val 5400000"/>
              <a:gd name="f2" fmla="val 180"/>
              <a:gd name="f3" fmla="val w"/>
              <a:gd name="f4" fmla="val h"/>
              <a:gd name="f5" fmla="*/ 5419351 1 1725033"/>
              <a:gd name="f6" fmla="*/ 10800 10800 1"/>
              <a:gd name="f7" fmla="+- 0 0 0"/>
              <a:gd name="f8" fmla="+- 0 0 360"/>
              <a:gd name="f9" fmla="val 10800"/>
              <a:gd name="f10" fmla="*/ f3 1 21600"/>
              <a:gd name="f11" fmla="*/ f4 1 21600"/>
              <a:gd name="f12" fmla="*/ 0 f5 1"/>
              <a:gd name="f13" fmla="*/ f7 f0 1"/>
              <a:gd name="f14" fmla="*/ f8 f0 1"/>
              <a:gd name="f15" fmla="*/ 3163 f10 1"/>
              <a:gd name="f16" fmla="*/ 18437 f10 1"/>
              <a:gd name="f17" fmla="*/ 18437 f11 1"/>
              <a:gd name="f18" fmla="*/ 3163 f11 1"/>
              <a:gd name="f19" fmla="*/ f12 1 f2"/>
              <a:gd name="f20" fmla="*/ f13 1 f2"/>
              <a:gd name="f21" fmla="*/ f14 1 f2"/>
              <a:gd name="f22" fmla="*/ 10800 f10 1"/>
              <a:gd name="f23" fmla="*/ 0 f11 1"/>
              <a:gd name="f24" fmla="*/ 0 f10 1"/>
              <a:gd name="f25" fmla="*/ 10800 f11 1"/>
              <a:gd name="f26" fmla="*/ 21600 f11 1"/>
              <a:gd name="f27" fmla="*/ 21600 f10 1"/>
              <a:gd name="f28" fmla="+- 0 0 f19"/>
              <a:gd name="f29" fmla="+- f20 0 f1"/>
              <a:gd name="f30" fmla="+- f21 0 f1"/>
              <a:gd name="f31" fmla="*/ f28 f0 1"/>
              <a:gd name="f32" fmla="+- f30 0 f29"/>
              <a:gd name="f33" fmla="*/ f31 1 f5"/>
              <a:gd name="f34" fmla="+- f33 0 f1"/>
              <a:gd name="f35" fmla="cos 1 f34"/>
              <a:gd name="f36" fmla="sin 1 f34"/>
              <a:gd name="f37" fmla="+- 0 0 f35"/>
              <a:gd name="f38" fmla="+- 0 0 f36"/>
              <a:gd name="f39" fmla="*/ 10800 f37 1"/>
              <a:gd name="f40" fmla="*/ 10800 f38 1"/>
              <a:gd name="f41" fmla="*/ f39 f39 1"/>
              <a:gd name="f42" fmla="*/ f40 f40 1"/>
              <a:gd name="f43" fmla="+- f41 f42 0"/>
              <a:gd name="f44" fmla="sqrt f43"/>
              <a:gd name="f45" fmla="*/ f6 1 f44"/>
              <a:gd name="f46" fmla="*/ f37 f45 1"/>
              <a:gd name="f47" fmla="*/ f38 f45 1"/>
              <a:gd name="f48" fmla="+- 10800 0 f46"/>
              <a:gd name="f49" fmla="+- 10800 0 f47"/>
            </a:gdLst>
            <a:ahLst/>
            <a:cxnLst>
              <a:cxn ang="3cd4">
                <a:pos x="hc" y="t"/>
              </a:cxn>
              <a:cxn ang="0">
                <a:pos x="r" y="vc"/>
              </a:cxn>
              <a:cxn ang="cd4">
                <a:pos x="hc" y="b"/>
              </a:cxn>
              <a:cxn ang="cd2">
                <a:pos x="l" y="vc"/>
              </a:cxn>
              <a:cxn ang="f29">
                <a:pos x="f22" y="f23"/>
              </a:cxn>
              <a:cxn ang="f29">
                <a:pos x="f15" y="f18"/>
              </a:cxn>
              <a:cxn ang="f29">
                <a:pos x="f24" y="f25"/>
              </a:cxn>
              <a:cxn ang="f29">
                <a:pos x="f15" y="f17"/>
              </a:cxn>
              <a:cxn ang="f29">
                <a:pos x="f22" y="f26"/>
              </a:cxn>
              <a:cxn ang="f29">
                <a:pos x="f16" y="f17"/>
              </a:cxn>
              <a:cxn ang="f29">
                <a:pos x="f27" y="f25"/>
              </a:cxn>
              <a:cxn ang="f29">
                <a:pos x="f16" y="f18"/>
              </a:cxn>
            </a:cxnLst>
            <a:rect l="f15" t="f18" r="f16" b="f17"/>
            <a:pathLst>
              <a:path w="21600" h="21600">
                <a:moveTo>
                  <a:pt x="f48" y="f49"/>
                </a:moveTo>
                <a:arcTo wR="f9" hR="f9" stAng="f29" swAng="f32"/>
                <a:close/>
              </a:path>
            </a:pathLst>
          </a:custGeom>
          <a:solidFill>
            <a:srgbClr val="0000FF"/>
          </a:solidFill>
          <a:ln w="0">
            <a:solidFill>
              <a:srgbClr val="000000"/>
            </a:solidFill>
            <a:prstDash val="solid"/>
          </a:ln>
        </p:spPr>
        <p:txBody>
          <a:bodyPr vert="horz" wrap="none" lIns="90000" tIns="45000" rIns="90000" bIns="45000" anchor="ctr" anchorCtr="0" compatLnSpc="0">
            <a:spAutoFit/>
          </a:bodyPr>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page10">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DB50594-9D29-2F4B-A8A8-C0205BF1EC81}"/>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986040" y="956159"/>
            <a:ext cx="8107919" cy="5936039"/>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3DD1FCBB-AFCA-144B-BD06-BF5831553238}"/>
              </a:ext>
            </a:extLst>
          </p:cNvPr>
          <p:cNvSpPr txBox="1"/>
          <p:nvPr/>
        </p:nvSpPr>
        <p:spPr>
          <a:xfrm>
            <a:off x="936000" y="216000"/>
            <a:ext cx="8280000" cy="55080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600" b="0" i="0" u="none" strike="noStrike" kern="1200">
                <a:ln>
                  <a:noFill/>
                </a:ln>
                <a:latin typeface="Comic Sans MS" pitchFamily="66"/>
                <a:ea typeface="Arial Unicode MS" pitchFamily="2"/>
                <a:cs typeface="Arial Unicode MS" pitchFamily="2"/>
              </a:rPr>
              <a:t>Description de la photographie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page11">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E9CD182D-25EA-384F-B2B0-1B92DBD7A53A}"/>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10AF1552-55EA-264C-B82D-11226EBA05E4}"/>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21F3DC35-B57D-B241-B16F-3C2E13C22AF6}"/>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C24B1F66-83ED-764C-89A7-6FCF1F2A43AE}"/>
              </a:ext>
            </a:extLst>
          </p:cNvPr>
          <p:cNvSpPr txBox="1"/>
          <p:nvPr/>
        </p:nvSpPr>
        <p:spPr>
          <a:xfrm>
            <a:off x="468000" y="72000"/>
            <a:ext cx="9468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sng" strike="noStrike" kern="1200">
                <a:ln>
                  <a:noFill/>
                </a:ln>
                <a:solidFill>
                  <a:srgbClr val="FF3333"/>
                </a:solidFill>
                <a:uFillTx/>
                <a:latin typeface="Comic Sans MS" pitchFamily="66"/>
                <a:ea typeface="Arial Unicode MS" pitchFamily="2"/>
                <a:cs typeface="Arial Unicode MS" pitchFamily="2"/>
              </a:rPr>
              <a:t>I. Un exemple d'espace faiblement peuplé : la Creuse</a:t>
            </a:r>
          </a:p>
        </p:txBody>
      </p:sp>
      <p:sp>
        <p:nvSpPr>
          <p:cNvPr id="6" name="Rectangle 5">
            <a:extLst>
              <a:ext uri="{FF2B5EF4-FFF2-40B4-BE49-F238E27FC236}">
                <a16:creationId xmlns:a16="http://schemas.microsoft.com/office/drawing/2014/main" id="{FD4AD8CA-0EB4-E54E-9C0B-69368D73E461}"/>
              </a:ext>
            </a:extLst>
          </p:cNvPr>
          <p:cNvSpPr/>
          <p:nvPr/>
        </p:nvSpPr>
        <p:spPr>
          <a:xfrm>
            <a:off x="720000" y="972000"/>
            <a:ext cx="9072000" cy="4284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B0AD8193-05A9-4446-9C13-5DF65F39F623}"/>
              </a:ext>
            </a:extLst>
          </p:cNvPr>
          <p:cNvSpPr/>
          <p:nvPr/>
        </p:nvSpPr>
        <p:spPr>
          <a:xfrm>
            <a:off x="720000" y="1548000"/>
            <a:ext cx="907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ZoneTexte 7">
            <a:extLst>
              <a:ext uri="{FF2B5EF4-FFF2-40B4-BE49-F238E27FC236}">
                <a16:creationId xmlns:a16="http://schemas.microsoft.com/office/drawing/2014/main" id="{F144493E-6E60-2945-B7BE-E2D4610D6CCC}"/>
              </a:ext>
            </a:extLst>
          </p:cNvPr>
          <p:cNvSpPr txBox="1"/>
          <p:nvPr/>
        </p:nvSpPr>
        <p:spPr>
          <a:xfrm>
            <a:off x="720000" y="972000"/>
            <a:ext cx="907200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 territoire rural</a:t>
            </a:r>
          </a:p>
        </p:txBody>
      </p:sp>
      <p:sp>
        <p:nvSpPr>
          <p:cNvPr id="9" name="ZoneTexte 8">
            <a:extLst>
              <a:ext uri="{FF2B5EF4-FFF2-40B4-BE49-F238E27FC236}">
                <a16:creationId xmlns:a16="http://schemas.microsoft.com/office/drawing/2014/main" id="{18F04CA1-F8AF-C645-A9D8-C6B3D2CAED69}"/>
              </a:ext>
            </a:extLst>
          </p:cNvPr>
          <p:cNvSpPr txBox="1"/>
          <p:nvPr/>
        </p:nvSpPr>
        <p:spPr>
          <a:xfrm>
            <a:off x="720000" y="1584360"/>
            <a:ext cx="9072000" cy="3593184"/>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defRPr>
                <a:solidFill>
                  <a:srgbClr val="000000"/>
                </a:solidFill>
              </a:defRPr>
            </a:pPr>
            <a:r>
              <a:rPr lang="fr-FR" sz="2800" b="0" i="0" u="none" strike="noStrike" kern="1200" dirty="0">
                <a:ln>
                  <a:noFill/>
                </a:ln>
                <a:solidFill>
                  <a:srgbClr val="000000"/>
                </a:solidFill>
                <a:latin typeface="Comic Sans MS" pitchFamily="66"/>
                <a:ea typeface="Arial Unicode MS" pitchFamily="2"/>
                <a:cs typeface="Arial Unicode MS" pitchFamily="2"/>
              </a:rPr>
              <a:t>La Creuse est un département du </a:t>
            </a:r>
            <a:r>
              <a:rPr lang="fr-FR" sz="2800" b="0" i="0" u="none" strike="noStrike" kern="1200" dirty="0">
                <a:ln>
                  <a:noFill/>
                </a:ln>
                <a:solidFill>
                  <a:srgbClr val="0000FF"/>
                </a:solidFill>
                <a:latin typeface="Comic Sans MS" pitchFamily="66"/>
                <a:ea typeface="Arial Unicode MS" pitchFamily="2"/>
                <a:cs typeface="Arial Unicode MS" pitchFamily="2"/>
              </a:rPr>
              <a:t>centre</a:t>
            </a:r>
            <a:r>
              <a:rPr lang="fr-FR" sz="2800" b="0" i="0" u="none" strike="noStrike" kern="1200" dirty="0">
                <a:ln>
                  <a:noFill/>
                </a:ln>
                <a:solidFill>
                  <a:srgbClr val="000000"/>
                </a:solidFill>
                <a:latin typeface="Comic Sans MS" pitchFamily="66"/>
                <a:ea typeface="Arial Unicode MS" pitchFamily="2"/>
                <a:cs typeface="Arial Unicode MS" pitchFamily="2"/>
              </a:rPr>
              <a:t> de la France appartenant à la région Nouvelle </a:t>
            </a:r>
            <a:r>
              <a:rPr lang="fr-FR" sz="2800" b="0" i="0" u="none" strike="noStrike" kern="1200" dirty="0">
                <a:ln>
                  <a:noFill/>
                </a:ln>
                <a:solidFill>
                  <a:srgbClr val="0000FF"/>
                </a:solidFill>
                <a:latin typeface="Comic Sans MS" pitchFamily="66"/>
                <a:ea typeface="Arial Unicode MS" pitchFamily="2"/>
                <a:cs typeface="Arial Unicode MS" pitchFamily="2"/>
              </a:rPr>
              <a:t>Aquitaine</a:t>
            </a:r>
            <a:r>
              <a:rPr lang="fr-FR" sz="2800" b="0" i="0" u="none" strike="noStrike" kern="1200" dirty="0">
                <a:ln>
                  <a:noFill/>
                </a:ln>
                <a:solidFill>
                  <a:srgbClr val="000000"/>
                </a:solidFill>
                <a:latin typeface="Comic Sans MS" pitchFamily="66"/>
                <a:ea typeface="Arial Unicode MS" pitchFamily="2"/>
                <a:cs typeface="Arial Unicode MS" pitchFamily="2"/>
              </a:rPr>
              <a:t>, situé à l'</a:t>
            </a:r>
            <a:r>
              <a:rPr lang="fr-FR" sz="2800" b="0" i="0" u="none" strike="noStrike" kern="1200" dirty="0">
                <a:ln>
                  <a:noFill/>
                </a:ln>
                <a:solidFill>
                  <a:srgbClr val="0000FF"/>
                </a:solidFill>
                <a:latin typeface="Comic Sans MS" pitchFamily="66"/>
                <a:ea typeface="Arial Unicode MS" pitchFamily="2"/>
                <a:cs typeface="Arial Unicode MS" pitchFamily="2"/>
              </a:rPr>
              <a:t>Ouest</a:t>
            </a:r>
            <a:r>
              <a:rPr lang="fr-FR" sz="2800" b="0" i="0" u="none" strike="noStrike" kern="1200" dirty="0">
                <a:ln>
                  <a:noFill/>
                </a:ln>
                <a:solidFill>
                  <a:srgbClr val="000000"/>
                </a:solidFill>
                <a:latin typeface="Comic Sans MS" pitchFamily="66"/>
                <a:ea typeface="Arial Unicode MS" pitchFamily="2"/>
                <a:cs typeface="Arial Unicode MS" pitchFamily="2"/>
              </a:rPr>
              <a:t> du Massif Central. C'est un espace </a:t>
            </a:r>
            <a:r>
              <a:rPr lang="fr-FR" sz="2800" b="0" i="0" u="none" strike="noStrike" kern="1200" dirty="0">
                <a:ln>
                  <a:noFill/>
                </a:ln>
                <a:solidFill>
                  <a:srgbClr val="0000FF"/>
                </a:solidFill>
                <a:latin typeface="Comic Sans MS" pitchFamily="66"/>
                <a:ea typeface="Arial Unicode MS" pitchFamily="2"/>
                <a:cs typeface="Arial Unicode MS" pitchFamily="2"/>
              </a:rPr>
              <a:t>agricole</a:t>
            </a:r>
            <a:r>
              <a:rPr lang="fr-FR" sz="2800" b="0" i="0" u="none" strike="noStrike" kern="1200" dirty="0">
                <a:ln>
                  <a:noFill/>
                </a:ln>
                <a:solidFill>
                  <a:srgbClr val="000000"/>
                </a:solidFill>
                <a:latin typeface="Comic Sans MS" pitchFamily="66"/>
                <a:ea typeface="Arial Unicode MS" pitchFamily="2"/>
                <a:cs typeface="Arial Unicode MS" pitchFamily="2"/>
              </a:rPr>
              <a:t> (11,2% de la population), tourné vers l'élevage </a:t>
            </a:r>
            <a:r>
              <a:rPr lang="fr-FR" sz="2800" b="0" i="0" u="none" strike="noStrike" kern="1200" dirty="0">
                <a:ln>
                  <a:noFill/>
                </a:ln>
                <a:solidFill>
                  <a:srgbClr val="0000FF"/>
                </a:solidFill>
                <a:latin typeface="Comic Sans MS" pitchFamily="66"/>
                <a:ea typeface="Arial Unicode MS" pitchFamily="2"/>
                <a:cs typeface="Arial Unicode MS" pitchFamily="2"/>
              </a:rPr>
              <a:t>extensif</a:t>
            </a:r>
            <a:r>
              <a:rPr lang="fr-FR" sz="2800" b="0" i="0" u="none" strike="noStrike" kern="1200" dirty="0">
                <a:ln>
                  <a:noFill/>
                </a:ln>
                <a:solidFill>
                  <a:srgbClr val="000000"/>
                </a:solidFill>
                <a:latin typeface="Comic Sans MS" pitchFamily="66"/>
                <a:ea typeface="Arial Unicode MS" pitchFamily="2"/>
                <a:cs typeface="Arial Unicode MS" pitchFamily="2"/>
              </a:rPr>
              <a:t> bovin et présentant des paysages de </a:t>
            </a:r>
            <a:r>
              <a:rPr lang="fr-FR" sz="2800" b="0" i="0" u="none" strike="noStrike" kern="1200" dirty="0">
                <a:ln>
                  <a:noFill/>
                </a:ln>
                <a:solidFill>
                  <a:srgbClr val="0000FF"/>
                </a:solidFill>
                <a:latin typeface="Comic Sans MS" pitchFamily="66"/>
                <a:ea typeface="Arial Unicode MS" pitchFamily="2"/>
                <a:cs typeface="Arial Unicode MS" pitchFamily="2"/>
              </a:rPr>
              <a:t>bocage</a:t>
            </a:r>
            <a:r>
              <a:rPr lang="fr-FR" sz="2800" b="0" i="0" u="none" strike="noStrike" kern="1200" dirty="0">
                <a:ln>
                  <a:noFill/>
                </a:ln>
                <a:solidFill>
                  <a:srgbClr val="000000"/>
                </a:solidFill>
                <a:latin typeface="Comic Sans MS" pitchFamily="66"/>
                <a:ea typeface="Arial Unicode MS" pitchFamily="2"/>
                <a:cs typeface="Arial Unicode MS" pitchFamily="2"/>
              </a:rPr>
              <a:t>. Près de </a:t>
            </a:r>
            <a:r>
              <a:rPr lang="fr-FR" sz="2800" b="0" i="0" u="none" strike="noStrike" kern="1200" dirty="0">
                <a:ln>
                  <a:noFill/>
                </a:ln>
                <a:solidFill>
                  <a:srgbClr val="0000FF"/>
                </a:solidFill>
                <a:latin typeface="Comic Sans MS" pitchFamily="66"/>
                <a:ea typeface="Arial Unicode MS" pitchFamily="2"/>
                <a:cs typeface="Arial Unicode MS" pitchFamily="2"/>
              </a:rPr>
              <a:t>80%</a:t>
            </a:r>
            <a:r>
              <a:rPr lang="fr-FR" sz="2800" b="0" i="0" u="none" strike="noStrike" kern="1200" dirty="0">
                <a:ln>
                  <a:noFill/>
                </a:ln>
                <a:solidFill>
                  <a:srgbClr val="000000"/>
                </a:solidFill>
                <a:latin typeface="Comic Sans MS" pitchFamily="66"/>
                <a:ea typeface="Arial Unicode MS" pitchFamily="2"/>
                <a:cs typeface="Arial Unicode MS" pitchFamily="2"/>
              </a:rPr>
              <a:t> de ses habitants et habitantes vivent dans une commune </a:t>
            </a:r>
            <a:r>
              <a:rPr lang="fr-FR" sz="2800" b="0" i="0" u="none" strike="noStrike" kern="1200" dirty="0">
                <a:ln>
                  <a:noFill/>
                </a:ln>
                <a:solidFill>
                  <a:srgbClr val="0000FF"/>
                </a:solidFill>
                <a:latin typeface="Comic Sans MS" pitchFamily="66"/>
                <a:ea typeface="Arial Unicode MS" pitchFamily="2"/>
                <a:cs typeface="Arial Unicode MS" pitchFamily="2"/>
              </a:rPr>
              <a:t>rurale</a:t>
            </a:r>
            <a:r>
              <a:rPr lang="fr-FR" sz="2800" b="0" i="0" u="none" strike="noStrike" kern="1200" dirty="0">
                <a:ln>
                  <a:noFill/>
                </a:ln>
                <a:solidFill>
                  <a:srgbClr val="000000"/>
                </a:solidFill>
                <a:latin typeface="Comic Sans MS" pitchFamily="66"/>
                <a:ea typeface="Arial Unicode MS" pitchFamily="2"/>
                <a:cs typeface="Arial Unicode MS" pitchFamily="2"/>
              </a:rPr>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page12">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5F1F193-F6BF-924E-8C5C-0823CD0D174F}"/>
              </a:ext>
            </a:extLst>
          </p:cNvPr>
          <p:cNvSpPr txBox="1"/>
          <p:nvPr/>
        </p:nvSpPr>
        <p:spPr>
          <a:xfrm>
            <a:off x="208344" y="216000"/>
            <a:ext cx="9727656" cy="3343116"/>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1" i="0" u="none" strike="noStrike" kern="1200" dirty="0">
                <a:ln>
                  <a:noFill/>
                </a:ln>
                <a:solidFill>
                  <a:srgbClr val="FF3333"/>
                </a:solidFill>
                <a:latin typeface="Comic Sans MS" pitchFamily="66"/>
                <a:ea typeface="Arial Unicode MS" pitchFamily="2"/>
                <a:cs typeface="Arial Unicode MS" pitchFamily="2"/>
              </a:rPr>
              <a:t>Vocabulaires</a:t>
            </a:r>
          </a:p>
          <a:p>
            <a:pPr marL="0" marR="0" lvl="0" indent="0" rtl="0" hangingPunct="0">
              <a:lnSpc>
                <a:spcPct val="100000"/>
              </a:lnSpc>
              <a:spcBef>
                <a:spcPts val="0"/>
              </a:spcBef>
              <a:spcAft>
                <a:spcPts val="0"/>
              </a:spcAft>
              <a:buNone/>
              <a:tabLst/>
            </a:pPr>
            <a:endParaRPr lang="fr-FR" sz="26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tab pos="6840720" algn="l"/>
              </a:tabLst>
            </a:pPr>
            <a:r>
              <a:rPr lang="fr-FR" sz="2600" b="1" i="0" u="none" strike="noStrike" kern="1200" dirty="0">
                <a:ln>
                  <a:noFill/>
                </a:ln>
                <a:solidFill>
                  <a:srgbClr val="FF3333"/>
                </a:solidFill>
                <a:latin typeface="Comic Sans MS" pitchFamily="66"/>
                <a:ea typeface="Comic Sans MS" pitchFamily="66"/>
                <a:cs typeface="Comic Sans MS" pitchFamily="66"/>
              </a:rPr>
              <a:t>Agriculture extensive</a:t>
            </a:r>
            <a:r>
              <a:rPr lang="fr-FR" sz="2600" b="0" i="0" u="none" strike="noStrike" kern="1200" dirty="0">
                <a:ln>
                  <a:noFill/>
                </a:ln>
                <a:solidFill>
                  <a:srgbClr val="000000"/>
                </a:solidFill>
                <a:latin typeface="Comic Sans MS" pitchFamily="66"/>
                <a:ea typeface="Comic Sans MS" pitchFamily="66"/>
                <a:cs typeface="Comic Sans MS" pitchFamily="66"/>
              </a:rPr>
              <a:t> : Élevage à faibles rendements sur de vastes espaces.</a:t>
            </a:r>
          </a:p>
          <a:p>
            <a:pPr marL="0" marR="0" lvl="0" indent="0" algn="just" rtl="0" hangingPunct="0">
              <a:lnSpc>
                <a:spcPct val="100000"/>
              </a:lnSpc>
              <a:spcBef>
                <a:spcPts val="0"/>
              </a:spcBef>
              <a:spcAft>
                <a:spcPts val="0"/>
              </a:spcAft>
              <a:buNone/>
              <a:tabLst/>
            </a:pPr>
            <a:endParaRPr lang="fr-FR" sz="2600" b="0" i="0" u="none" strike="noStrike" kern="1200" dirty="0">
              <a:ln>
                <a:noFill/>
              </a:ln>
              <a:solidFill>
                <a:srgbClr val="FF3333"/>
              </a:solidFill>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600" b="1" i="0" u="none" strike="noStrike" kern="1200" dirty="0">
                <a:ln>
                  <a:noFill/>
                </a:ln>
                <a:solidFill>
                  <a:srgbClr val="FF3333"/>
                </a:solidFill>
                <a:latin typeface="Comic Sans MS" pitchFamily="66"/>
                <a:ea typeface="Arial Unicode MS" pitchFamily="2"/>
                <a:cs typeface="Arial Unicode MS" pitchFamily="2"/>
              </a:rPr>
              <a:t>Bocage</a:t>
            </a:r>
            <a:r>
              <a:rPr lang="fr-FR" sz="2600" b="0" i="0" u="none" strike="noStrike" kern="1200" dirty="0">
                <a:ln>
                  <a:noFill/>
                </a:ln>
                <a:solidFill>
                  <a:srgbClr val="FF3333"/>
                </a:solidFill>
                <a:latin typeface="Comic Sans MS" pitchFamily="66"/>
                <a:ea typeface="Arial Unicode MS" pitchFamily="2"/>
                <a:cs typeface="Arial Unicode MS" pitchFamily="2"/>
              </a:rPr>
              <a:t> </a:t>
            </a:r>
            <a:r>
              <a:rPr lang="fr-FR" sz="2600" b="0" i="0" u="none" strike="noStrike" kern="1200" dirty="0">
                <a:ln>
                  <a:noFill/>
                </a:ln>
                <a:latin typeface="Comic Sans MS" pitchFamily="66"/>
                <a:ea typeface="Arial Unicode MS" pitchFamily="2"/>
                <a:cs typeface="Arial Unicode MS" pitchFamily="2"/>
              </a:rPr>
              <a:t>: Région où les champs cultivés sont séparés par des haies, des talus, des arbres...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page13">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B6EB77DA-822A-6C4B-982E-70C7A1912367}"/>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B9995E09-BD09-1645-A7EF-187FC3015A52}"/>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67C6E927-84F4-094D-9C94-B42AC9BA644F}"/>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590A84D5-EDC2-BD4D-A229-D9451E6D8185}"/>
              </a:ext>
            </a:extLst>
          </p:cNvPr>
          <p:cNvSpPr txBox="1"/>
          <p:nvPr/>
        </p:nvSpPr>
        <p:spPr>
          <a:xfrm>
            <a:off x="468000" y="72000"/>
            <a:ext cx="9468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sng" strike="noStrike" kern="1200">
                <a:ln>
                  <a:noFill/>
                </a:ln>
                <a:solidFill>
                  <a:srgbClr val="FF3333"/>
                </a:solidFill>
                <a:uFillTx/>
                <a:latin typeface="Comic Sans MS" pitchFamily="66"/>
                <a:ea typeface="Arial Unicode MS" pitchFamily="2"/>
                <a:cs typeface="Arial Unicode MS" pitchFamily="2"/>
              </a:rPr>
              <a:t>I. Un exemple d'espace faiblement peuplé : la Creuse</a:t>
            </a:r>
          </a:p>
        </p:txBody>
      </p:sp>
      <p:sp>
        <p:nvSpPr>
          <p:cNvPr id="6" name="ZoneTexte 5">
            <a:extLst>
              <a:ext uri="{FF2B5EF4-FFF2-40B4-BE49-F238E27FC236}">
                <a16:creationId xmlns:a16="http://schemas.microsoft.com/office/drawing/2014/main" id="{803CB4A3-BD39-7A46-A69D-6CDF97746B19}"/>
              </a:ext>
            </a:extLst>
          </p:cNvPr>
          <p:cNvSpPr txBox="1"/>
          <p:nvPr/>
        </p:nvSpPr>
        <p:spPr>
          <a:xfrm>
            <a:off x="576000" y="1008359"/>
            <a:ext cx="7992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sng" strike="noStrike" kern="1200">
                <a:ln>
                  <a:noFill/>
                </a:ln>
                <a:solidFill>
                  <a:srgbClr val="000000"/>
                </a:solidFill>
                <a:uFillTx/>
                <a:latin typeface="Comic Sans MS" pitchFamily="66"/>
                <a:ea typeface="Arial Unicode MS" pitchFamily="2"/>
                <a:cs typeface="Arial Unicode MS" pitchFamily="2"/>
              </a:rPr>
              <a:t>A.</a:t>
            </a:r>
            <a:r>
              <a:rPr lang="fr-FR" sz="2800" b="0" i="0" u="sng" strike="noStrike" kern="1200">
                <a:ln>
                  <a:noFill/>
                </a:ln>
                <a:solidFill>
                  <a:srgbClr val="009933"/>
                </a:solidFill>
                <a:uFillTx/>
                <a:latin typeface="Comic Sans MS" pitchFamily="66"/>
                <a:ea typeface="Arial Unicode MS" pitchFamily="2"/>
                <a:cs typeface="Arial Unicode MS" pitchFamily="2"/>
              </a:rPr>
              <a:t> Un territoire en déclin...</a:t>
            </a:r>
          </a:p>
        </p:txBody>
      </p:sp>
      <p:sp>
        <p:nvSpPr>
          <p:cNvPr id="7" name="Rectangle 6">
            <a:extLst>
              <a:ext uri="{FF2B5EF4-FFF2-40B4-BE49-F238E27FC236}">
                <a16:creationId xmlns:a16="http://schemas.microsoft.com/office/drawing/2014/main" id="{B2699A7E-675C-C84E-9912-65E96FDCC0D0}"/>
              </a:ext>
            </a:extLst>
          </p:cNvPr>
          <p:cNvSpPr/>
          <p:nvPr/>
        </p:nvSpPr>
        <p:spPr>
          <a:xfrm>
            <a:off x="720000" y="3024000"/>
            <a:ext cx="9072000" cy="3744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D1C4E64F-50C9-3042-A29A-E1903651DFA7}"/>
              </a:ext>
            </a:extLst>
          </p:cNvPr>
          <p:cNvSpPr/>
          <p:nvPr/>
        </p:nvSpPr>
        <p:spPr>
          <a:xfrm>
            <a:off x="720000" y="3600000"/>
            <a:ext cx="907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ZoneTexte 8">
            <a:extLst>
              <a:ext uri="{FF2B5EF4-FFF2-40B4-BE49-F238E27FC236}">
                <a16:creationId xmlns:a16="http://schemas.microsoft.com/office/drawing/2014/main" id="{89A3A075-0199-274A-906E-E2F89A144DED}"/>
              </a:ext>
            </a:extLst>
          </p:cNvPr>
          <p:cNvSpPr txBox="1"/>
          <p:nvPr/>
        </p:nvSpPr>
        <p:spPr>
          <a:xfrm>
            <a:off x="720000" y="3024000"/>
            <a:ext cx="907200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 territoire faiblement peuplé</a:t>
            </a:r>
          </a:p>
        </p:txBody>
      </p:sp>
      <p:sp>
        <p:nvSpPr>
          <p:cNvPr id="10" name="ZoneTexte 9">
            <a:extLst>
              <a:ext uri="{FF2B5EF4-FFF2-40B4-BE49-F238E27FC236}">
                <a16:creationId xmlns:a16="http://schemas.microsoft.com/office/drawing/2014/main" id="{FB570520-77AA-BB44-B4C5-A0C4922AB9EE}"/>
              </a:ext>
            </a:extLst>
          </p:cNvPr>
          <p:cNvSpPr txBox="1"/>
          <p:nvPr/>
        </p:nvSpPr>
        <p:spPr>
          <a:xfrm>
            <a:off x="720000" y="4104360"/>
            <a:ext cx="9072000" cy="2092196"/>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 Combien d'habitants et d’habitantes compte la Creuse ? Pour quelle densité ?</a:t>
            </a:r>
          </a:p>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 Quelle est la dynamique de sa population ?</a:t>
            </a:r>
          </a:p>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 Quelle est la caractéristique de cette population ?</a:t>
            </a:r>
          </a:p>
        </p:txBody>
      </p:sp>
      <p:sp>
        <p:nvSpPr>
          <p:cNvPr id="11" name="ZoneTexte 10">
            <a:extLst>
              <a:ext uri="{FF2B5EF4-FFF2-40B4-BE49-F238E27FC236}">
                <a16:creationId xmlns:a16="http://schemas.microsoft.com/office/drawing/2014/main" id="{B48A6534-A300-FD43-8B3F-A3B513F022E6}"/>
              </a:ext>
            </a:extLst>
          </p:cNvPr>
          <p:cNvSpPr txBox="1"/>
          <p:nvPr/>
        </p:nvSpPr>
        <p:spPr>
          <a:xfrm>
            <a:off x="6192000" y="2222280"/>
            <a:ext cx="360000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Dossier pp. 272-273</a:t>
            </a:r>
          </a:p>
        </p:txBody>
      </p:sp>
      <p:sp>
        <p:nvSpPr>
          <p:cNvPr id="12" name="Rectangle 11">
            <a:extLst>
              <a:ext uri="{FF2B5EF4-FFF2-40B4-BE49-F238E27FC236}">
                <a16:creationId xmlns:a16="http://schemas.microsoft.com/office/drawing/2014/main" id="{A25D9CDA-90AB-8B4D-91AB-4239626C54FC}"/>
              </a:ext>
            </a:extLst>
          </p:cNvPr>
          <p:cNvSpPr/>
          <p:nvPr/>
        </p:nvSpPr>
        <p:spPr>
          <a:xfrm>
            <a:off x="576000" y="1045080"/>
            <a:ext cx="9360000" cy="57492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page14">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D3016FD4-378B-594F-A592-9095BE2075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0836" y="3109630"/>
            <a:ext cx="3829977" cy="4348150"/>
          </a:xfrm>
          <a:prstGeom prst="rect">
            <a:avLst/>
          </a:prstGeom>
          <a:ln>
            <a:solidFill>
              <a:schemeClr val="tx1"/>
            </a:solidFill>
          </a:ln>
        </p:spPr>
      </p:pic>
      <p:graphicFrame>
        <p:nvGraphicFramePr>
          <p:cNvPr id="6" name="Tableau 5">
            <a:extLst>
              <a:ext uri="{FF2B5EF4-FFF2-40B4-BE49-F238E27FC236}">
                <a16:creationId xmlns:a16="http://schemas.microsoft.com/office/drawing/2014/main" id="{04D8712B-E305-1A4E-92A1-1B6EDA6ED24A}"/>
              </a:ext>
            </a:extLst>
          </p:cNvPr>
          <p:cNvGraphicFramePr>
            <a:graphicFrameLocks noGrp="1"/>
          </p:cNvGraphicFramePr>
          <p:nvPr>
            <p:extLst>
              <p:ext uri="{D42A27DB-BD31-4B8C-83A1-F6EECF244321}">
                <p14:modId xmlns:p14="http://schemas.microsoft.com/office/powerpoint/2010/main" val="974110692"/>
              </p:ext>
            </p:extLst>
          </p:nvPr>
        </p:nvGraphicFramePr>
        <p:xfrm>
          <a:off x="156304" y="144418"/>
          <a:ext cx="7962660" cy="2595880"/>
        </p:xfrm>
        <a:graphic>
          <a:graphicData uri="http://schemas.openxmlformats.org/drawingml/2006/table">
            <a:tbl>
              <a:tblPr firstRow="1" bandRow="1">
                <a:tableStyleId>{93296810-A885-4BE3-A3E7-6D5BEEA58F35}</a:tableStyleId>
              </a:tblPr>
              <a:tblGrid>
                <a:gridCol w="3674916">
                  <a:extLst>
                    <a:ext uri="{9D8B030D-6E8A-4147-A177-3AD203B41FA5}">
                      <a16:colId xmlns:a16="http://schemas.microsoft.com/office/drawing/2014/main" val="1662644932"/>
                    </a:ext>
                  </a:extLst>
                </a:gridCol>
                <a:gridCol w="2164466">
                  <a:extLst>
                    <a:ext uri="{9D8B030D-6E8A-4147-A177-3AD203B41FA5}">
                      <a16:colId xmlns:a16="http://schemas.microsoft.com/office/drawing/2014/main" val="163344916"/>
                    </a:ext>
                  </a:extLst>
                </a:gridCol>
                <a:gridCol w="2123278">
                  <a:extLst>
                    <a:ext uri="{9D8B030D-6E8A-4147-A177-3AD203B41FA5}">
                      <a16:colId xmlns:a16="http://schemas.microsoft.com/office/drawing/2014/main" val="1427719264"/>
                    </a:ext>
                  </a:extLst>
                </a:gridCol>
              </a:tblGrid>
              <a:tr h="370840">
                <a:tc>
                  <a:txBody>
                    <a:bodyPr/>
                    <a:lstStyle/>
                    <a:p>
                      <a:pPr algn="ctr"/>
                      <a:r>
                        <a:rPr lang="fr-FR" dirty="0"/>
                        <a:t>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t>Creuse</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t>France</a:t>
                      </a:r>
                      <a:endParaRPr lang="fr-FR"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129481"/>
                  </a:ext>
                </a:extLst>
              </a:tr>
              <a:tr h="370840">
                <a:tc>
                  <a:txBody>
                    <a:bodyPr/>
                    <a:lstStyle/>
                    <a:p>
                      <a:r>
                        <a:rPr lang="fr-FR" dirty="0"/>
                        <a:t>Nombre d’habitants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t>116 270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t>67,8 millions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7180726"/>
                  </a:ext>
                </a:extLst>
              </a:tr>
              <a:tr h="370840">
                <a:tc>
                  <a:txBody>
                    <a:bodyPr/>
                    <a:lstStyle/>
                    <a:p>
                      <a:r>
                        <a:rPr lang="fr-FR" dirty="0"/>
                        <a:t>Densité de 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t>21,3 hab. / km</a:t>
                      </a:r>
                      <a:r>
                        <a:rPr lang="fr-FR"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t>105 hab. / km</a:t>
                      </a:r>
                      <a:r>
                        <a:rPr lang="fr-FR"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4276880"/>
                  </a:ext>
                </a:extLst>
              </a:tr>
              <a:tr h="370840">
                <a:tc>
                  <a:txBody>
                    <a:bodyPr/>
                    <a:lstStyle/>
                    <a:p>
                      <a:r>
                        <a:rPr lang="fr-FR" dirty="0"/>
                        <a:t>Evolution annuelle de la 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t>-0,6%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t>+0,3%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6927643"/>
                  </a:ext>
                </a:extLst>
              </a:tr>
              <a:tr h="370840">
                <a:tc>
                  <a:txBody>
                    <a:bodyPr/>
                    <a:lstStyle/>
                    <a:p>
                      <a:r>
                        <a:rPr lang="fr-FR" dirty="0"/>
                        <a:t>% de logements vacants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t>15,9%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3160753"/>
                  </a:ext>
                </a:extLst>
              </a:tr>
              <a:tr h="370840">
                <a:tc>
                  <a:txBody>
                    <a:bodyPr/>
                    <a:lstStyle/>
                    <a:p>
                      <a:r>
                        <a:rPr lang="fr-FR" dirty="0"/>
                        <a:t>Part de l’emploi agricole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t>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0677422"/>
                  </a:ext>
                </a:extLst>
              </a:tr>
              <a:tr h="370840">
                <a:tc>
                  <a:txBody>
                    <a:bodyPr/>
                    <a:lstStyle/>
                    <a:p>
                      <a:r>
                        <a:rPr lang="fr-FR" dirty="0"/>
                        <a:t>Part de plus de 60 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t>38,9%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dirty="0"/>
                        <a:t>26,4%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9521715"/>
                  </a:ext>
                </a:extLst>
              </a:tr>
            </a:tbl>
          </a:graphicData>
        </a:graphic>
      </p:graphicFrame>
      <p:sp>
        <p:nvSpPr>
          <p:cNvPr id="7" name="ZoneTexte 6">
            <a:extLst>
              <a:ext uri="{FF2B5EF4-FFF2-40B4-BE49-F238E27FC236}">
                <a16:creationId xmlns:a16="http://schemas.microsoft.com/office/drawing/2014/main" id="{445B7C88-A79F-2640-9F42-4177242B11EA}"/>
              </a:ext>
            </a:extLst>
          </p:cNvPr>
          <p:cNvSpPr txBox="1"/>
          <p:nvPr/>
        </p:nvSpPr>
        <p:spPr>
          <a:xfrm>
            <a:off x="156304" y="2740298"/>
            <a:ext cx="2610045" cy="369332"/>
          </a:xfrm>
          <a:prstGeom prst="rect">
            <a:avLst/>
          </a:prstGeom>
          <a:noFill/>
        </p:spPr>
        <p:txBody>
          <a:bodyPr wrap="square" rtlCol="0">
            <a:spAutoFit/>
          </a:bodyPr>
          <a:lstStyle/>
          <a:p>
            <a:r>
              <a:rPr lang="fr-FR" dirty="0"/>
              <a:t>Insee, 2020</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page15">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C50337E3-A770-3D4B-81C1-B14BD66E89DC}"/>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94AB6447-5755-4141-AB0C-17C32BDFE7E8}"/>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9C2C744E-3FC7-DE4F-AE43-B6BB3F5C7893}"/>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F32393BA-9B64-0A48-9E58-3BEEE29186E4}"/>
              </a:ext>
            </a:extLst>
          </p:cNvPr>
          <p:cNvSpPr txBox="1"/>
          <p:nvPr/>
        </p:nvSpPr>
        <p:spPr>
          <a:xfrm>
            <a:off x="468000" y="72000"/>
            <a:ext cx="9468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sng" strike="noStrike" kern="1200">
                <a:ln>
                  <a:noFill/>
                </a:ln>
                <a:solidFill>
                  <a:srgbClr val="FF3333"/>
                </a:solidFill>
                <a:uFillTx/>
                <a:latin typeface="Comic Sans MS" pitchFamily="66"/>
                <a:ea typeface="Arial Unicode MS" pitchFamily="2"/>
                <a:cs typeface="Arial Unicode MS" pitchFamily="2"/>
              </a:rPr>
              <a:t>I. Un exemple d'espace faiblement peuplé : la Creuse</a:t>
            </a:r>
          </a:p>
        </p:txBody>
      </p:sp>
      <p:sp>
        <p:nvSpPr>
          <p:cNvPr id="6" name="Rectangle 5">
            <a:extLst>
              <a:ext uri="{FF2B5EF4-FFF2-40B4-BE49-F238E27FC236}">
                <a16:creationId xmlns:a16="http://schemas.microsoft.com/office/drawing/2014/main" id="{BBA6492E-D23A-0C4C-A40F-A38CC00757A6}"/>
              </a:ext>
            </a:extLst>
          </p:cNvPr>
          <p:cNvSpPr/>
          <p:nvPr/>
        </p:nvSpPr>
        <p:spPr>
          <a:xfrm>
            <a:off x="720000" y="792000"/>
            <a:ext cx="9072000" cy="3744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31644A22-472A-4D46-B1F6-F1736BE112FF}"/>
              </a:ext>
            </a:extLst>
          </p:cNvPr>
          <p:cNvSpPr/>
          <p:nvPr/>
        </p:nvSpPr>
        <p:spPr>
          <a:xfrm>
            <a:off x="720000" y="1368000"/>
            <a:ext cx="907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ZoneTexte 7">
            <a:extLst>
              <a:ext uri="{FF2B5EF4-FFF2-40B4-BE49-F238E27FC236}">
                <a16:creationId xmlns:a16="http://schemas.microsoft.com/office/drawing/2014/main" id="{F62CD0FA-04E6-D040-BD15-8740C4D04412}"/>
              </a:ext>
            </a:extLst>
          </p:cNvPr>
          <p:cNvSpPr txBox="1"/>
          <p:nvPr/>
        </p:nvSpPr>
        <p:spPr>
          <a:xfrm>
            <a:off x="720000" y="792000"/>
            <a:ext cx="907200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 territoire faiblement peuplé</a:t>
            </a:r>
          </a:p>
        </p:txBody>
      </p:sp>
      <p:sp>
        <p:nvSpPr>
          <p:cNvPr id="9" name="ZoneTexte 8">
            <a:extLst>
              <a:ext uri="{FF2B5EF4-FFF2-40B4-BE49-F238E27FC236}">
                <a16:creationId xmlns:a16="http://schemas.microsoft.com/office/drawing/2014/main" id="{D84947A0-971E-B745-8456-6115945B644B}"/>
              </a:ext>
            </a:extLst>
          </p:cNvPr>
          <p:cNvSpPr txBox="1"/>
          <p:nvPr/>
        </p:nvSpPr>
        <p:spPr>
          <a:xfrm>
            <a:off x="720000" y="1872360"/>
            <a:ext cx="9072000" cy="2592526"/>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defRPr>
                <a:solidFill>
                  <a:srgbClr val="000000"/>
                </a:solidFill>
              </a:defRPr>
            </a:pPr>
            <a:r>
              <a:rPr lang="fr-FR" sz="2800" b="0" i="0" u="none" strike="noStrike" kern="1200" dirty="0">
                <a:ln>
                  <a:noFill/>
                </a:ln>
                <a:solidFill>
                  <a:srgbClr val="000000"/>
                </a:solidFill>
                <a:latin typeface="Comic Sans MS" pitchFamily="66"/>
                <a:ea typeface="Arial Unicode MS" pitchFamily="2"/>
                <a:cs typeface="Arial Unicode MS" pitchFamily="2"/>
              </a:rPr>
              <a:t>La Creuse compte </a:t>
            </a:r>
            <a:r>
              <a:rPr lang="fr-FR" sz="2800" b="0" i="0" u="none" strike="noStrike" kern="1200" dirty="0">
                <a:ln>
                  <a:noFill/>
                </a:ln>
                <a:solidFill>
                  <a:srgbClr val="0000FF"/>
                </a:solidFill>
                <a:latin typeface="Comic Sans MS" pitchFamily="66"/>
                <a:ea typeface="Arial Unicode MS" pitchFamily="2"/>
                <a:cs typeface="Arial Unicode MS" pitchFamily="2"/>
              </a:rPr>
              <a:t>116 </a:t>
            </a:r>
            <a:r>
              <a:rPr lang="fr-FR" sz="2800" dirty="0">
                <a:solidFill>
                  <a:srgbClr val="0000FF"/>
                </a:solidFill>
                <a:latin typeface="Comic Sans MS" pitchFamily="66"/>
                <a:ea typeface="Arial Unicode MS" pitchFamily="2"/>
                <a:cs typeface="Arial Unicode MS" pitchFamily="2"/>
              </a:rPr>
              <a:t>270</a:t>
            </a:r>
            <a:r>
              <a:rPr lang="fr-FR" sz="2800" b="0" i="0" u="none" strike="noStrike" kern="1200" dirty="0">
                <a:ln>
                  <a:noFill/>
                </a:ln>
                <a:solidFill>
                  <a:srgbClr val="0000FF"/>
                </a:solidFill>
                <a:latin typeface="Comic Sans MS" pitchFamily="66"/>
                <a:ea typeface="Arial Unicode MS" pitchFamily="2"/>
                <a:cs typeface="Arial Unicode MS" pitchFamily="2"/>
              </a:rPr>
              <a:t> hab</a:t>
            </a:r>
            <a:r>
              <a:rPr lang="fr-FR" sz="2800" b="0" i="0" u="none" strike="noStrike" kern="1200" dirty="0">
                <a:ln>
                  <a:noFill/>
                </a:ln>
                <a:solidFill>
                  <a:srgbClr val="000000"/>
                </a:solidFill>
                <a:latin typeface="Comic Sans MS" pitchFamily="66"/>
                <a:ea typeface="Arial Unicode MS" pitchFamily="2"/>
                <a:cs typeface="Arial Unicode MS" pitchFamily="2"/>
              </a:rPr>
              <a:t>. pour une densité de </a:t>
            </a:r>
            <a:r>
              <a:rPr lang="fr-FR" sz="2800" b="0" i="0" u="none" strike="noStrike" kern="1200" dirty="0">
                <a:ln>
                  <a:noFill/>
                </a:ln>
                <a:solidFill>
                  <a:srgbClr val="0000FF"/>
                </a:solidFill>
                <a:latin typeface="Comic Sans MS" pitchFamily="66"/>
                <a:ea typeface="Arial Unicode MS" pitchFamily="2"/>
                <a:cs typeface="Arial Unicode MS" pitchFamily="2"/>
              </a:rPr>
              <a:t>21 </a:t>
            </a:r>
            <a:r>
              <a:rPr lang="fr-FR" sz="2800" b="0" i="0" u="none" strike="noStrike" kern="1200" dirty="0" err="1">
                <a:ln>
                  <a:noFill/>
                </a:ln>
                <a:solidFill>
                  <a:srgbClr val="0000FF"/>
                </a:solidFill>
                <a:latin typeface="Comic Sans MS" pitchFamily="66"/>
                <a:ea typeface="Arial Unicode MS" pitchFamily="2"/>
                <a:cs typeface="Arial Unicode MS" pitchFamily="2"/>
              </a:rPr>
              <a:t>hab</a:t>
            </a:r>
            <a:r>
              <a:rPr lang="fr-FR" sz="2800" b="0" i="0" u="none" strike="noStrike" kern="1200" dirty="0">
                <a:ln>
                  <a:noFill/>
                </a:ln>
                <a:solidFill>
                  <a:srgbClr val="0000FF"/>
                </a:solidFill>
                <a:latin typeface="Comic Sans MS" pitchFamily="66"/>
                <a:ea typeface="Arial Unicode MS" pitchFamily="2"/>
                <a:cs typeface="Arial Unicode MS" pitchFamily="2"/>
              </a:rPr>
              <a:t>/km</a:t>
            </a:r>
            <a:r>
              <a:rPr lang="fr-FR" sz="2800" b="0" i="0" u="none" strike="noStrike" kern="1200" baseline="33000" dirty="0">
                <a:ln>
                  <a:noFill/>
                </a:ln>
                <a:solidFill>
                  <a:srgbClr val="0000FF"/>
                </a:solidFill>
                <a:latin typeface="Comic Sans MS" pitchFamily="66"/>
                <a:ea typeface="Arial Unicode MS" pitchFamily="2"/>
                <a:cs typeface="Arial Unicode MS" pitchFamily="2"/>
              </a:rPr>
              <a:t>2</a:t>
            </a:r>
            <a:r>
              <a:rPr lang="fr-FR" sz="2800" b="0" i="0" u="none" strike="noStrike" kern="1200" dirty="0">
                <a:ln>
                  <a:noFill/>
                </a:ln>
                <a:solidFill>
                  <a:srgbClr val="000000"/>
                </a:solidFill>
                <a:latin typeface="Comic Sans MS" pitchFamily="66"/>
                <a:ea typeface="Arial Unicode MS" pitchFamily="2"/>
                <a:cs typeface="Arial Unicode MS" pitchFamily="2"/>
              </a:rPr>
              <a:t>. C'est le </a:t>
            </a:r>
            <a:r>
              <a:rPr lang="fr-FR" sz="2800" b="0" i="0" u="none" strike="noStrike" kern="1200" dirty="0">
                <a:ln>
                  <a:noFill/>
                </a:ln>
                <a:solidFill>
                  <a:srgbClr val="0000FF"/>
                </a:solidFill>
                <a:latin typeface="Comic Sans MS" pitchFamily="66"/>
                <a:ea typeface="Arial Unicode MS" pitchFamily="2"/>
                <a:cs typeface="Arial Unicode MS" pitchFamily="2"/>
              </a:rPr>
              <a:t>2</a:t>
            </a:r>
            <a:r>
              <a:rPr lang="fr-FR" sz="2800" b="0" i="0" u="none" strike="noStrike" kern="1200" baseline="33000" dirty="0">
                <a:ln>
                  <a:noFill/>
                </a:ln>
                <a:solidFill>
                  <a:srgbClr val="0000FF"/>
                </a:solidFill>
                <a:latin typeface="Comic Sans MS" pitchFamily="66"/>
                <a:ea typeface="Arial Unicode MS" pitchFamily="2"/>
                <a:cs typeface="Arial Unicode MS" pitchFamily="2"/>
              </a:rPr>
              <a:t>e</a:t>
            </a:r>
            <a:r>
              <a:rPr lang="fr-FR" sz="2800" b="0" i="0" u="none" strike="noStrike" kern="1200" dirty="0">
                <a:ln>
                  <a:noFill/>
                </a:ln>
                <a:solidFill>
                  <a:srgbClr val="000000"/>
                </a:solidFill>
                <a:latin typeface="Comic Sans MS" pitchFamily="66"/>
                <a:ea typeface="Arial Unicode MS" pitchFamily="2"/>
                <a:cs typeface="Arial Unicode MS" pitchFamily="2"/>
              </a:rPr>
              <a:t> département le moins </a:t>
            </a:r>
            <a:r>
              <a:rPr lang="fr-FR" sz="2800" b="0" i="0" u="none" strike="noStrike" kern="1200" dirty="0">
                <a:ln>
                  <a:noFill/>
                </a:ln>
                <a:solidFill>
                  <a:srgbClr val="0000FF"/>
                </a:solidFill>
                <a:latin typeface="Comic Sans MS" pitchFamily="66"/>
                <a:ea typeface="Arial Unicode MS" pitchFamily="2"/>
                <a:cs typeface="Arial Unicode MS" pitchFamily="2"/>
              </a:rPr>
              <a:t>densément</a:t>
            </a:r>
            <a:r>
              <a:rPr lang="fr-FR" sz="2800" b="0" i="0" u="none" strike="noStrike" kern="1200" dirty="0">
                <a:ln>
                  <a:noFill/>
                </a:ln>
                <a:solidFill>
                  <a:srgbClr val="000000"/>
                </a:solidFill>
                <a:latin typeface="Comic Sans MS" pitchFamily="66"/>
                <a:ea typeface="Arial Unicode MS" pitchFamily="2"/>
                <a:cs typeface="Arial Unicode MS" pitchFamily="2"/>
              </a:rPr>
              <a:t> peuplé de France et sa population</a:t>
            </a:r>
            <a:r>
              <a:rPr lang="fr-FR" sz="2800" b="0" i="0" u="none" strike="noStrike" kern="1200" dirty="0">
                <a:ln>
                  <a:noFill/>
                </a:ln>
                <a:solidFill>
                  <a:srgbClr val="0000FF"/>
                </a:solidFill>
                <a:latin typeface="Comic Sans MS" pitchFamily="66"/>
                <a:ea typeface="Arial Unicode MS" pitchFamily="2"/>
                <a:cs typeface="Arial Unicode MS" pitchFamily="2"/>
              </a:rPr>
              <a:t> diminue</a:t>
            </a:r>
            <a:r>
              <a:rPr lang="fr-FR" sz="2800" b="0" i="0" u="none" strike="noStrike" kern="1200" dirty="0">
                <a:ln>
                  <a:noFill/>
                </a:ln>
                <a:solidFill>
                  <a:srgbClr val="000000"/>
                </a:solidFill>
                <a:latin typeface="Comic Sans MS" pitchFamily="66"/>
                <a:ea typeface="Arial Unicode MS" pitchFamily="2"/>
                <a:cs typeface="Arial Unicode MS" pitchFamily="2"/>
              </a:rPr>
              <a:t> et vieillit (en 2020, plus d’un tiers des habitant</a:t>
            </a:r>
            <a:r>
              <a:rPr lang="fr-FR" sz="2800" dirty="0">
                <a:solidFill>
                  <a:srgbClr val="000000"/>
                </a:solidFill>
                <a:latin typeface="Comic Sans MS" pitchFamily="66"/>
                <a:ea typeface="Arial Unicode MS" pitchFamily="2"/>
                <a:cs typeface="Arial Unicode MS" pitchFamily="2"/>
              </a:rPr>
              <a:t>s et des habitantes</a:t>
            </a:r>
            <a:r>
              <a:rPr lang="fr-FR" sz="2800" b="0" i="0" u="none" strike="noStrike" kern="1200" dirty="0">
                <a:ln>
                  <a:noFill/>
                </a:ln>
                <a:solidFill>
                  <a:srgbClr val="000000"/>
                </a:solidFill>
                <a:latin typeface="Comic Sans MS" pitchFamily="66"/>
                <a:ea typeface="Arial Unicode MS" pitchFamily="2"/>
                <a:cs typeface="Arial Unicode MS" pitchFamily="2"/>
              </a:rPr>
              <a:t> ont plus de 60 ans).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page16">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39CEF355-AE93-0145-8164-74B4A02C0CDE}"/>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3F107F59-0D14-9047-A553-57141302C32C}"/>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EBF081DA-F26A-3B42-8825-7CA345B78446}"/>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6F87FCDC-42A5-3A4B-8537-6C6B3AF18FBF}"/>
              </a:ext>
            </a:extLst>
          </p:cNvPr>
          <p:cNvSpPr txBox="1"/>
          <p:nvPr/>
        </p:nvSpPr>
        <p:spPr>
          <a:xfrm>
            <a:off x="468000" y="72000"/>
            <a:ext cx="9468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sng" strike="noStrike" kern="1200">
                <a:ln>
                  <a:noFill/>
                </a:ln>
                <a:solidFill>
                  <a:srgbClr val="FF3333"/>
                </a:solidFill>
                <a:uFillTx/>
                <a:latin typeface="Comic Sans MS" pitchFamily="66"/>
                <a:ea typeface="Arial Unicode MS" pitchFamily="2"/>
                <a:cs typeface="Arial Unicode MS" pitchFamily="2"/>
              </a:rPr>
              <a:t>I. Un exemple d'espace faiblement peuplé : la Creuse</a:t>
            </a:r>
          </a:p>
        </p:txBody>
      </p:sp>
      <p:sp>
        <p:nvSpPr>
          <p:cNvPr id="6" name="ZoneTexte 5">
            <a:extLst>
              <a:ext uri="{FF2B5EF4-FFF2-40B4-BE49-F238E27FC236}">
                <a16:creationId xmlns:a16="http://schemas.microsoft.com/office/drawing/2014/main" id="{3EAC54F4-6745-2644-ADA9-73D5E20D4B7E}"/>
              </a:ext>
            </a:extLst>
          </p:cNvPr>
          <p:cNvSpPr txBox="1"/>
          <p:nvPr/>
        </p:nvSpPr>
        <p:spPr>
          <a:xfrm>
            <a:off x="576000" y="1008359"/>
            <a:ext cx="7992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sng" strike="noStrike" kern="1200">
                <a:ln>
                  <a:noFill/>
                </a:ln>
                <a:solidFill>
                  <a:srgbClr val="000000"/>
                </a:solidFill>
                <a:uFillTx/>
                <a:latin typeface="Comic Sans MS" pitchFamily="66"/>
                <a:ea typeface="Arial Unicode MS" pitchFamily="2"/>
                <a:cs typeface="Arial Unicode MS" pitchFamily="2"/>
              </a:rPr>
              <a:t>A.</a:t>
            </a:r>
            <a:r>
              <a:rPr lang="fr-FR" sz="2800" b="0" i="0" u="sng" strike="noStrike" kern="1200">
                <a:ln>
                  <a:noFill/>
                </a:ln>
                <a:solidFill>
                  <a:srgbClr val="009933"/>
                </a:solidFill>
                <a:uFillTx/>
                <a:latin typeface="Comic Sans MS" pitchFamily="66"/>
                <a:ea typeface="Arial Unicode MS" pitchFamily="2"/>
                <a:cs typeface="Arial Unicode MS" pitchFamily="2"/>
              </a:rPr>
              <a:t> Un territoire en déclin...</a:t>
            </a:r>
          </a:p>
        </p:txBody>
      </p:sp>
      <p:sp>
        <p:nvSpPr>
          <p:cNvPr id="7" name="Rectangle 6">
            <a:extLst>
              <a:ext uri="{FF2B5EF4-FFF2-40B4-BE49-F238E27FC236}">
                <a16:creationId xmlns:a16="http://schemas.microsoft.com/office/drawing/2014/main" id="{3E32738F-33AA-7740-B585-6650558724A2}"/>
              </a:ext>
            </a:extLst>
          </p:cNvPr>
          <p:cNvSpPr/>
          <p:nvPr/>
        </p:nvSpPr>
        <p:spPr>
          <a:xfrm>
            <a:off x="720000" y="3024000"/>
            <a:ext cx="9072000" cy="3744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6B61ED14-87C8-CE43-98B1-C68810575A40}"/>
              </a:ext>
            </a:extLst>
          </p:cNvPr>
          <p:cNvSpPr/>
          <p:nvPr/>
        </p:nvSpPr>
        <p:spPr>
          <a:xfrm>
            <a:off x="720000" y="3600000"/>
            <a:ext cx="907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ZoneTexte 8">
            <a:extLst>
              <a:ext uri="{FF2B5EF4-FFF2-40B4-BE49-F238E27FC236}">
                <a16:creationId xmlns:a16="http://schemas.microsoft.com/office/drawing/2014/main" id="{1B33854B-3F96-DC42-A665-F54766F0C7CE}"/>
              </a:ext>
            </a:extLst>
          </p:cNvPr>
          <p:cNvSpPr txBox="1"/>
          <p:nvPr/>
        </p:nvSpPr>
        <p:spPr>
          <a:xfrm>
            <a:off x="720000" y="3024000"/>
            <a:ext cx="907200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 territoire avec des difficultés</a:t>
            </a:r>
          </a:p>
        </p:txBody>
      </p:sp>
      <p:sp>
        <p:nvSpPr>
          <p:cNvPr id="10" name="ZoneTexte 9">
            <a:extLst>
              <a:ext uri="{FF2B5EF4-FFF2-40B4-BE49-F238E27FC236}">
                <a16:creationId xmlns:a16="http://schemas.microsoft.com/office/drawing/2014/main" id="{2A34F16A-813A-F542-8BEC-9A807E288411}"/>
              </a:ext>
            </a:extLst>
          </p:cNvPr>
          <p:cNvSpPr txBox="1"/>
          <p:nvPr/>
        </p:nvSpPr>
        <p:spPr>
          <a:xfrm>
            <a:off x="720000" y="4104360"/>
            <a:ext cx="9072000" cy="108108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 A quelles problématiques sont exposées les habitants et les habitantes de la Creuse ?</a:t>
            </a:r>
          </a:p>
        </p:txBody>
      </p:sp>
      <p:sp>
        <p:nvSpPr>
          <p:cNvPr id="11" name="ZoneTexte 10">
            <a:extLst>
              <a:ext uri="{FF2B5EF4-FFF2-40B4-BE49-F238E27FC236}">
                <a16:creationId xmlns:a16="http://schemas.microsoft.com/office/drawing/2014/main" id="{587740CF-E024-8644-8444-5C513E7B38ED}"/>
              </a:ext>
            </a:extLst>
          </p:cNvPr>
          <p:cNvSpPr txBox="1"/>
          <p:nvPr/>
        </p:nvSpPr>
        <p:spPr>
          <a:xfrm>
            <a:off x="6192000" y="2222280"/>
            <a:ext cx="360000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Dossier pp. 272-273</a:t>
            </a:r>
          </a:p>
        </p:txBody>
      </p:sp>
      <p:sp>
        <p:nvSpPr>
          <p:cNvPr id="12" name="Rectangle 11">
            <a:extLst>
              <a:ext uri="{FF2B5EF4-FFF2-40B4-BE49-F238E27FC236}">
                <a16:creationId xmlns:a16="http://schemas.microsoft.com/office/drawing/2014/main" id="{AD8CBDBD-98DA-1649-A285-5A10B667C251}"/>
              </a:ext>
            </a:extLst>
          </p:cNvPr>
          <p:cNvSpPr/>
          <p:nvPr/>
        </p:nvSpPr>
        <p:spPr>
          <a:xfrm>
            <a:off x="576000" y="1045080"/>
            <a:ext cx="9360000" cy="57492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page17">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8C66313-278C-844E-AA68-6A0553DCC5B2}"/>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2729864" y="741717"/>
            <a:ext cx="4677933" cy="6679463"/>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90B64A23-B1BA-2A49-ADAF-35A5A7CC5614}"/>
              </a:ext>
            </a:extLst>
          </p:cNvPr>
          <p:cNvSpPr txBox="1"/>
          <p:nvPr/>
        </p:nvSpPr>
        <p:spPr>
          <a:xfrm>
            <a:off x="108000" y="62280"/>
            <a:ext cx="4752000" cy="1081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 territoire enclavé</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page18">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62B67F3-3C22-2741-A359-91005E7A0A05}"/>
              </a:ext>
            </a:extLst>
          </p:cNvPr>
          <p:cNvSpPr txBox="1"/>
          <p:nvPr/>
        </p:nvSpPr>
        <p:spPr>
          <a:xfrm>
            <a:off x="108000" y="62280"/>
            <a:ext cx="4752000" cy="108108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 territoire isolé</a:t>
            </a:r>
          </a:p>
        </p:txBody>
      </p:sp>
      <p:sp>
        <p:nvSpPr>
          <p:cNvPr id="3" name="ZoneTexte 2">
            <a:extLst>
              <a:ext uri="{FF2B5EF4-FFF2-40B4-BE49-F238E27FC236}">
                <a16:creationId xmlns:a16="http://schemas.microsoft.com/office/drawing/2014/main" id="{89D9B932-E607-C84D-92A6-F30691ED50CF}"/>
              </a:ext>
            </a:extLst>
          </p:cNvPr>
          <p:cNvSpPr txBox="1"/>
          <p:nvPr/>
        </p:nvSpPr>
        <p:spPr>
          <a:xfrm>
            <a:off x="3441047" y="2304000"/>
            <a:ext cx="3773895" cy="1413164"/>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Vidéo désert médical</a:t>
            </a:r>
            <a:endParaRPr lang="fr-FR" sz="1200" b="0" i="0" u="none" strike="noStrike" kern="1200" dirty="0">
              <a:ln>
                <a:noFill/>
              </a:ln>
              <a:latin typeface="Comic Sans MS" pitchFamily="66"/>
              <a:ea typeface="Arial Unicode MS" pitchFamily="2"/>
              <a:cs typeface="Arial Unicode MS" pitchFamily="2"/>
              <a:hlinkClick r:id="rId3"/>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Comic Sans MS" pitchFamily="66"/>
              <a:ea typeface="Arial Unicode MS" pitchFamily="2"/>
              <a:cs typeface="Arial Unicode MS" pitchFamily="2"/>
            </a:endParaRPr>
          </a:p>
          <a:p>
            <a:pPr marL="0" marR="0" lvl="0" indent="0" algn="ctr" rtl="0" hangingPunct="0">
              <a:lnSpc>
                <a:spcPct val="100000"/>
              </a:lnSpc>
              <a:spcBef>
                <a:spcPts val="0"/>
              </a:spcBef>
              <a:spcAft>
                <a:spcPts val="0"/>
              </a:spcAft>
              <a:buNone/>
              <a:tabLst/>
            </a:pPr>
            <a:endParaRPr lang="fr-FR" sz="2800" b="0" i="0" u="none" strike="noStrike" kern="1200" dirty="0">
              <a:ln>
                <a:noFill/>
              </a:ln>
              <a:latin typeface="Comic Sans MS" pitchFamily="66"/>
              <a:ea typeface="Arial Unicode MS" pitchFamily="2"/>
              <a:cs typeface="Arial Unicode MS" pitchFamily="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page19">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582883D8-8E09-2144-9D9C-A1E8CDDFBE27}"/>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3C736774-2948-164A-B569-05E50ADC36B8}"/>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772F6D01-0D12-B742-A80A-16854366C1E7}"/>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5D49428B-1E45-DC4B-B88E-0373DE52B466}"/>
              </a:ext>
            </a:extLst>
          </p:cNvPr>
          <p:cNvSpPr txBox="1"/>
          <p:nvPr/>
        </p:nvSpPr>
        <p:spPr>
          <a:xfrm>
            <a:off x="468000" y="72000"/>
            <a:ext cx="9468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sng" strike="noStrike" kern="1200">
                <a:ln>
                  <a:noFill/>
                </a:ln>
                <a:solidFill>
                  <a:srgbClr val="FF3333"/>
                </a:solidFill>
                <a:uFillTx/>
                <a:latin typeface="Comic Sans MS" pitchFamily="66"/>
                <a:ea typeface="Arial Unicode MS" pitchFamily="2"/>
                <a:cs typeface="Arial Unicode MS" pitchFamily="2"/>
              </a:rPr>
              <a:t>I. Un exemple d'espace faiblement peuplé : la Creuse</a:t>
            </a:r>
          </a:p>
        </p:txBody>
      </p:sp>
      <p:sp>
        <p:nvSpPr>
          <p:cNvPr id="6" name="Rectangle 5">
            <a:extLst>
              <a:ext uri="{FF2B5EF4-FFF2-40B4-BE49-F238E27FC236}">
                <a16:creationId xmlns:a16="http://schemas.microsoft.com/office/drawing/2014/main" id="{7CBEDD8E-9B5D-F44C-AEF6-3AEDA295617E}"/>
              </a:ext>
            </a:extLst>
          </p:cNvPr>
          <p:cNvSpPr/>
          <p:nvPr/>
        </p:nvSpPr>
        <p:spPr>
          <a:xfrm>
            <a:off x="720000" y="792000"/>
            <a:ext cx="9072000" cy="4824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0A1BEAA2-9E61-C648-A28E-788E5A15D790}"/>
              </a:ext>
            </a:extLst>
          </p:cNvPr>
          <p:cNvSpPr/>
          <p:nvPr/>
        </p:nvSpPr>
        <p:spPr>
          <a:xfrm>
            <a:off x="720000" y="1368000"/>
            <a:ext cx="907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ZoneTexte 7">
            <a:extLst>
              <a:ext uri="{FF2B5EF4-FFF2-40B4-BE49-F238E27FC236}">
                <a16:creationId xmlns:a16="http://schemas.microsoft.com/office/drawing/2014/main" id="{A098F3EF-8F17-9547-BA0B-E488841977F1}"/>
              </a:ext>
            </a:extLst>
          </p:cNvPr>
          <p:cNvSpPr txBox="1"/>
          <p:nvPr/>
        </p:nvSpPr>
        <p:spPr>
          <a:xfrm>
            <a:off x="720000" y="792000"/>
            <a:ext cx="907200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 territoire avec des difficultés</a:t>
            </a:r>
          </a:p>
        </p:txBody>
      </p:sp>
      <p:sp>
        <p:nvSpPr>
          <p:cNvPr id="9" name="ZoneTexte 8">
            <a:extLst>
              <a:ext uri="{FF2B5EF4-FFF2-40B4-BE49-F238E27FC236}">
                <a16:creationId xmlns:a16="http://schemas.microsoft.com/office/drawing/2014/main" id="{905EFE7B-2B6D-B044-B4D5-3BA7970F10ED}"/>
              </a:ext>
            </a:extLst>
          </p:cNvPr>
          <p:cNvSpPr txBox="1"/>
          <p:nvPr/>
        </p:nvSpPr>
        <p:spPr>
          <a:xfrm>
            <a:off x="720000" y="1440360"/>
            <a:ext cx="9072000" cy="409351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defRPr>
                <a:solidFill>
                  <a:srgbClr val="000000"/>
                </a:solidFill>
              </a:defRPr>
            </a:pPr>
            <a:r>
              <a:rPr lang="fr-FR" sz="2800" b="0" i="0" u="none" strike="noStrike" kern="1200" dirty="0">
                <a:ln>
                  <a:noFill/>
                </a:ln>
                <a:solidFill>
                  <a:srgbClr val="000000"/>
                </a:solidFill>
                <a:latin typeface="Comic Sans MS" pitchFamily="66"/>
                <a:ea typeface="Arial Unicode MS" pitchFamily="2"/>
                <a:cs typeface="Arial Unicode MS" pitchFamily="2"/>
              </a:rPr>
              <a:t>La Creuse est un territoire </a:t>
            </a:r>
            <a:r>
              <a:rPr lang="fr-FR" sz="2800" b="0" i="0" u="none" strike="noStrike" kern="1200" dirty="0">
                <a:ln>
                  <a:noFill/>
                </a:ln>
                <a:solidFill>
                  <a:srgbClr val="0000FF"/>
                </a:solidFill>
                <a:latin typeface="Comic Sans MS" pitchFamily="66"/>
                <a:ea typeface="Arial Unicode MS" pitchFamily="2"/>
                <a:cs typeface="Arial Unicode MS" pitchFamily="2"/>
              </a:rPr>
              <a:t>enclavé</a:t>
            </a:r>
            <a:r>
              <a:rPr lang="fr-FR" sz="2800" b="0" i="0" u="none" strike="noStrike" kern="1200" dirty="0">
                <a:ln>
                  <a:noFill/>
                </a:ln>
                <a:solidFill>
                  <a:srgbClr val="000000"/>
                </a:solidFill>
                <a:latin typeface="Comic Sans MS" pitchFamily="66"/>
                <a:ea typeface="Arial Unicode MS" pitchFamily="2"/>
                <a:cs typeface="Arial Unicode MS" pitchFamily="2"/>
              </a:rPr>
              <a:t> par le Massif Central : aucune </a:t>
            </a:r>
            <a:r>
              <a:rPr lang="fr-FR" sz="2800" b="0" i="0" u="none" strike="noStrike" kern="1200" dirty="0">
                <a:ln>
                  <a:noFill/>
                </a:ln>
                <a:solidFill>
                  <a:srgbClr val="0000FF"/>
                </a:solidFill>
                <a:latin typeface="Comic Sans MS" pitchFamily="66"/>
                <a:ea typeface="Arial Unicode MS" pitchFamily="2"/>
                <a:cs typeface="Arial Unicode MS" pitchFamily="2"/>
              </a:rPr>
              <a:t>autoroute</a:t>
            </a:r>
            <a:r>
              <a:rPr lang="fr-FR" sz="2800" b="0" i="0" u="none" strike="noStrike" kern="1200" dirty="0">
                <a:ln>
                  <a:noFill/>
                </a:ln>
                <a:solidFill>
                  <a:srgbClr val="000000"/>
                </a:solidFill>
                <a:latin typeface="Comic Sans MS" pitchFamily="66"/>
                <a:ea typeface="Arial Unicode MS" pitchFamily="2"/>
                <a:cs typeface="Arial Unicode MS" pitchFamily="2"/>
              </a:rPr>
              <a:t> ne la traverse, aucune grande </a:t>
            </a:r>
            <a:r>
              <a:rPr lang="fr-FR" sz="2800" b="0" i="0" u="none" strike="noStrike" kern="1200" dirty="0">
                <a:ln>
                  <a:noFill/>
                </a:ln>
                <a:solidFill>
                  <a:srgbClr val="0000FF"/>
                </a:solidFill>
                <a:latin typeface="Comic Sans MS" pitchFamily="66"/>
                <a:ea typeface="Arial Unicode MS" pitchFamily="2"/>
                <a:cs typeface="Arial Unicode MS" pitchFamily="2"/>
              </a:rPr>
              <a:t>ville</a:t>
            </a:r>
            <a:r>
              <a:rPr lang="fr-FR" sz="2800" b="0" i="0" u="none" strike="noStrike" kern="1200" dirty="0">
                <a:ln>
                  <a:noFill/>
                </a:ln>
                <a:solidFill>
                  <a:srgbClr val="000000"/>
                </a:solidFill>
                <a:latin typeface="Comic Sans MS" pitchFamily="66"/>
                <a:ea typeface="Arial Unicode MS" pitchFamily="2"/>
                <a:cs typeface="Arial Unicode MS" pitchFamily="2"/>
              </a:rPr>
              <a:t>,... ce qui rend difficile l'</a:t>
            </a:r>
            <a:r>
              <a:rPr lang="fr-FR" sz="2800" b="0" i="0" u="none" strike="noStrike" kern="1200" dirty="0">
                <a:ln>
                  <a:noFill/>
                </a:ln>
                <a:solidFill>
                  <a:srgbClr val="0000FF"/>
                </a:solidFill>
                <a:latin typeface="Comic Sans MS" pitchFamily="66"/>
                <a:ea typeface="Arial Unicode MS" pitchFamily="2"/>
                <a:cs typeface="Arial Unicode MS" pitchFamily="2"/>
              </a:rPr>
              <a:t>accès</a:t>
            </a:r>
            <a:r>
              <a:rPr lang="fr-FR" sz="2800" b="0" i="0" u="none" strike="noStrike" kern="1200" dirty="0">
                <a:ln>
                  <a:noFill/>
                </a:ln>
                <a:solidFill>
                  <a:srgbClr val="000000"/>
                </a:solidFill>
                <a:latin typeface="Comic Sans MS" pitchFamily="66"/>
                <a:ea typeface="Arial Unicode MS" pitchFamily="2"/>
                <a:cs typeface="Arial Unicode MS" pitchFamily="2"/>
              </a:rPr>
              <a:t> aux services. On parle de </a:t>
            </a:r>
            <a:r>
              <a:rPr lang="fr-FR" sz="2800" b="0" i="0" u="none" strike="noStrike" kern="1200" dirty="0">
                <a:ln>
                  <a:noFill/>
                </a:ln>
                <a:solidFill>
                  <a:srgbClr val="0000FF"/>
                </a:solidFill>
                <a:latin typeface="Comic Sans MS" pitchFamily="66"/>
                <a:ea typeface="Arial Unicode MS" pitchFamily="2"/>
                <a:cs typeface="Arial Unicode MS" pitchFamily="2"/>
              </a:rPr>
              <a:t>désertification</a:t>
            </a:r>
            <a:r>
              <a:rPr lang="fr-FR" sz="2800" b="0" i="0" u="none" strike="noStrike" kern="1200" dirty="0">
                <a:ln>
                  <a:noFill/>
                </a:ln>
                <a:solidFill>
                  <a:srgbClr val="000000"/>
                </a:solidFill>
                <a:latin typeface="Comic Sans MS" pitchFamily="66"/>
                <a:ea typeface="Arial Unicode MS" pitchFamily="2"/>
                <a:cs typeface="Arial Unicode MS" pitchFamily="2"/>
              </a:rPr>
              <a:t> (soin, services publics,...), d'</a:t>
            </a:r>
            <a:r>
              <a:rPr lang="fr-FR" sz="2800" b="0" i="0" u="none" strike="noStrike" kern="1200" dirty="0">
                <a:ln>
                  <a:noFill/>
                </a:ln>
                <a:solidFill>
                  <a:srgbClr val="0000FF"/>
                </a:solidFill>
                <a:latin typeface="Comic Sans MS" pitchFamily="66"/>
                <a:ea typeface="Arial Unicode MS" pitchFamily="2"/>
                <a:cs typeface="Arial Unicode MS" pitchFamily="2"/>
              </a:rPr>
              <a:t>isolement</a:t>
            </a:r>
            <a:r>
              <a:rPr lang="fr-FR" sz="2800" b="0" i="0" u="none" strike="noStrike" kern="1200" dirty="0">
                <a:ln>
                  <a:noFill/>
                </a:ln>
                <a:solidFill>
                  <a:srgbClr val="000000"/>
                </a:solidFill>
                <a:latin typeface="Comic Sans MS" pitchFamily="66"/>
                <a:ea typeface="Arial Unicode MS" pitchFamily="2"/>
                <a:cs typeface="Arial Unicode MS" pitchFamily="2"/>
              </a:rPr>
              <a:t> social et économique des territoires nécessitant des politiques </a:t>
            </a:r>
            <a:r>
              <a:rPr lang="fr-FR" sz="2800" b="0" i="0" u="none" strike="noStrike" kern="1200" dirty="0">
                <a:ln>
                  <a:noFill/>
                </a:ln>
                <a:solidFill>
                  <a:srgbClr val="0000FF"/>
                </a:solidFill>
                <a:latin typeface="Comic Sans MS" pitchFamily="66"/>
                <a:ea typeface="Arial Unicode MS" pitchFamily="2"/>
                <a:cs typeface="Arial Unicode MS" pitchFamily="2"/>
              </a:rPr>
              <a:t>volontaristes</a:t>
            </a:r>
            <a:r>
              <a:rPr lang="fr-FR" sz="2800" b="0" i="0" u="none" strike="noStrike" kern="1200" dirty="0">
                <a:ln>
                  <a:noFill/>
                </a:ln>
                <a:solidFill>
                  <a:srgbClr val="000000"/>
                </a:solidFill>
                <a:latin typeface="Comic Sans MS" pitchFamily="66"/>
                <a:ea typeface="Arial Unicode MS" pitchFamily="2"/>
                <a:cs typeface="Arial Unicode MS" pitchFamily="2"/>
              </a:rPr>
              <a:t> pour 	</a:t>
            </a:r>
            <a:r>
              <a:rPr lang="fr-FR" sz="2800" b="0" i="0" u="none" strike="noStrike" kern="1200" dirty="0">
                <a:ln>
                  <a:noFill/>
                </a:ln>
                <a:solidFill>
                  <a:srgbClr val="0000FF"/>
                </a:solidFill>
                <a:latin typeface="Comic Sans MS" pitchFamily="66"/>
                <a:ea typeface="Arial Unicode MS" pitchFamily="2"/>
                <a:cs typeface="Arial Unicode MS" pitchFamily="2"/>
              </a:rPr>
              <a:t>attirer</a:t>
            </a:r>
            <a:r>
              <a:rPr lang="fr-FR" sz="2800" b="0" i="0" u="none" strike="noStrike" kern="1200" dirty="0">
                <a:ln>
                  <a:noFill/>
                </a:ln>
                <a:solidFill>
                  <a:srgbClr val="000000"/>
                </a:solidFill>
                <a:latin typeface="Comic Sans MS" pitchFamily="66"/>
                <a:ea typeface="Arial Unicode MS" pitchFamily="2"/>
                <a:cs typeface="Arial Unicode MS" pitchFamily="2"/>
              </a:rPr>
              <a:t> des professionnels </a:t>
            </a:r>
            <a:r>
              <a:rPr lang="fr-FR" sz="2800" dirty="0">
                <a:solidFill>
                  <a:srgbClr val="000000"/>
                </a:solidFill>
                <a:latin typeface="Comic Sans MS" pitchFamily="66"/>
                <a:ea typeface="Arial Unicode MS" pitchFamily="2"/>
                <a:cs typeface="Arial Unicode MS" pitchFamily="2"/>
              </a:rPr>
              <a:t>et professionnelles</a:t>
            </a:r>
            <a:r>
              <a:rPr lang="fr-FR" sz="2800" b="0" i="0" u="none" strike="noStrike" kern="1200" dirty="0">
                <a:ln>
                  <a:noFill/>
                </a:ln>
                <a:solidFill>
                  <a:srgbClr val="000000"/>
                </a:solidFill>
                <a:latin typeface="Comic Sans MS" pitchFamily="66"/>
                <a:ea typeface="Arial Unicode MS" pitchFamily="2"/>
                <a:cs typeface="Arial Unicode MS" pitchFamily="2"/>
              </a:rPr>
              <a:t> (ex : maisons de santé,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C377842-2EF1-794A-ADFE-9D53FA0C56B8}"/>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44000" y="147600"/>
            <a:ext cx="5040000" cy="4388400"/>
          </a:xfrm>
          <a:prstGeom prst="rect">
            <a:avLst/>
          </a:prstGeom>
          <a:noFill/>
          <a:ln w="6480">
            <a:solidFill>
              <a:srgbClr val="000000"/>
            </a:solidFill>
            <a:prstDash val="solid"/>
          </a:ln>
        </p:spPr>
      </p:pic>
      <p:pic>
        <p:nvPicPr>
          <p:cNvPr id="3" name="Image 2">
            <a:extLst>
              <a:ext uri="{FF2B5EF4-FFF2-40B4-BE49-F238E27FC236}">
                <a16:creationId xmlns:a16="http://schemas.microsoft.com/office/drawing/2014/main" id="{7E810495-EE66-4C44-B226-3AA34E282AF3}"/>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4860000" y="3060000"/>
            <a:ext cx="5040000" cy="4366800"/>
          </a:xfrm>
          <a:prstGeom prst="rect">
            <a:avLst/>
          </a:prstGeom>
          <a:noFill/>
          <a:ln w="0">
            <a:solidFill>
              <a:srgbClr val="000000"/>
            </a:solidFill>
            <a:prstDash val="solid"/>
          </a:ln>
        </p:spPr>
      </p:pic>
      <p:sp>
        <p:nvSpPr>
          <p:cNvPr id="4" name="ZoneTexte 3">
            <a:extLst>
              <a:ext uri="{FF2B5EF4-FFF2-40B4-BE49-F238E27FC236}">
                <a16:creationId xmlns:a16="http://schemas.microsoft.com/office/drawing/2014/main" id="{187618EA-CD81-404B-B647-A71ACB661868}"/>
              </a:ext>
            </a:extLst>
          </p:cNvPr>
          <p:cNvSpPr txBox="1"/>
          <p:nvPr/>
        </p:nvSpPr>
        <p:spPr>
          <a:xfrm>
            <a:off x="5328000" y="144000"/>
            <a:ext cx="4608000" cy="40896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1800" b="1" i="0" u="none" strike="noStrike" kern="1200">
                <a:ln>
                  <a:noFill/>
                </a:ln>
                <a:latin typeface="Comic Sans MS" pitchFamily="66"/>
                <a:ea typeface="Arial Unicode MS" pitchFamily="2"/>
                <a:cs typeface="Arial Unicode MS" pitchFamily="2"/>
              </a:rPr>
              <a:t>Photographies de Raymond Depardon</a:t>
            </a:r>
          </a:p>
        </p:txBody>
      </p:sp>
      <p:sp>
        <p:nvSpPr>
          <p:cNvPr id="5" name="ZoneTexte 4">
            <a:extLst>
              <a:ext uri="{FF2B5EF4-FFF2-40B4-BE49-F238E27FC236}">
                <a16:creationId xmlns:a16="http://schemas.microsoft.com/office/drawing/2014/main" id="{B6A75F39-5D80-9D4D-9D8C-AE8F0DCC4425}"/>
              </a:ext>
            </a:extLst>
          </p:cNvPr>
          <p:cNvSpPr txBox="1"/>
          <p:nvPr/>
        </p:nvSpPr>
        <p:spPr>
          <a:xfrm>
            <a:off x="5328000" y="936000"/>
            <a:ext cx="4608000" cy="1663361"/>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 Pourquoi peut-on parler de faibles densités ?</a:t>
            </a:r>
          </a:p>
          <a:p>
            <a:pPr marL="0" marR="0" lvl="0" indent="0" algn="just" rtl="0" hangingPunct="0">
              <a:lnSpc>
                <a:spcPct val="100000"/>
              </a:lnSpc>
              <a:spcBef>
                <a:spcPts val="0"/>
              </a:spcBef>
              <a:spcAft>
                <a:spcPts val="0"/>
              </a:spcAft>
              <a:buNone/>
              <a:tabLst/>
            </a:pPr>
            <a:r>
              <a:rPr lang="fr-FR" sz="2200" b="0" i="0" u="none" strike="noStrike" kern="1200" dirty="0">
                <a:ln>
                  <a:noFill/>
                </a:ln>
                <a:latin typeface="Comic Sans MS" pitchFamily="66"/>
                <a:ea typeface="Arial Unicode MS" pitchFamily="2"/>
                <a:cs typeface="Arial Unicode MS" pitchFamily="2"/>
              </a:rPr>
              <a:t>- Ces espaces sont-ils pour autant totalement Vides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page20">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4AE76AEA-C2F5-1B4D-B04A-44366C871029}"/>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31406D04-935C-7D44-A84B-EA7A0ADC07B0}"/>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BDBB4BEF-2D3F-D44D-9731-7067FC514934}"/>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91ABD08A-1CD6-CC42-80BF-2807C23D658E}"/>
              </a:ext>
            </a:extLst>
          </p:cNvPr>
          <p:cNvSpPr txBox="1"/>
          <p:nvPr/>
        </p:nvSpPr>
        <p:spPr>
          <a:xfrm>
            <a:off x="468000" y="72000"/>
            <a:ext cx="9468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sng" strike="noStrike" kern="1200">
                <a:ln>
                  <a:noFill/>
                </a:ln>
                <a:solidFill>
                  <a:srgbClr val="FF3333"/>
                </a:solidFill>
                <a:uFillTx/>
                <a:latin typeface="Comic Sans MS" pitchFamily="66"/>
                <a:ea typeface="Arial Unicode MS" pitchFamily="2"/>
                <a:cs typeface="Arial Unicode MS" pitchFamily="2"/>
              </a:rPr>
              <a:t>I. Un exemple d'espace faiblement peuplé : la Creuse</a:t>
            </a:r>
          </a:p>
        </p:txBody>
      </p:sp>
      <p:sp>
        <p:nvSpPr>
          <p:cNvPr id="6" name="ZoneTexte 5">
            <a:extLst>
              <a:ext uri="{FF2B5EF4-FFF2-40B4-BE49-F238E27FC236}">
                <a16:creationId xmlns:a16="http://schemas.microsoft.com/office/drawing/2014/main" id="{7995CB55-4568-974A-8CCD-13B69D03EEDE}"/>
              </a:ext>
            </a:extLst>
          </p:cNvPr>
          <p:cNvSpPr txBox="1"/>
          <p:nvPr/>
        </p:nvSpPr>
        <p:spPr>
          <a:xfrm>
            <a:off x="576000" y="1008359"/>
            <a:ext cx="7992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sng" strike="noStrike" kern="1200">
                <a:ln>
                  <a:noFill/>
                </a:ln>
                <a:solidFill>
                  <a:srgbClr val="000000"/>
                </a:solidFill>
                <a:uFillTx/>
                <a:latin typeface="Comic Sans MS" pitchFamily="66"/>
                <a:ea typeface="Arial Unicode MS" pitchFamily="2"/>
                <a:cs typeface="Arial Unicode MS" pitchFamily="2"/>
              </a:rPr>
              <a:t>B. … mais avec des</a:t>
            </a:r>
            <a:r>
              <a:rPr lang="fr-FR" sz="2800" b="0" i="0" u="sng" strike="noStrike" kern="1200">
                <a:ln>
                  <a:noFill/>
                </a:ln>
                <a:solidFill>
                  <a:srgbClr val="009933"/>
                </a:solidFill>
                <a:uFillTx/>
                <a:latin typeface="Comic Sans MS" pitchFamily="66"/>
                <a:ea typeface="Arial Unicode MS" pitchFamily="2"/>
                <a:cs typeface="Arial Unicode MS" pitchFamily="2"/>
              </a:rPr>
              <a:t> atouts</a:t>
            </a:r>
          </a:p>
        </p:txBody>
      </p:sp>
      <p:sp>
        <p:nvSpPr>
          <p:cNvPr id="7" name="Rectangle 6">
            <a:extLst>
              <a:ext uri="{FF2B5EF4-FFF2-40B4-BE49-F238E27FC236}">
                <a16:creationId xmlns:a16="http://schemas.microsoft.com/office/drawing/2014/main" id="{F45A7541-05DD-794B-A235-4CFBD643B6E5}"/>
              </a:ext>
            </a:extLst>
          </p:cNvPr>
          <p:cNvSpPr/>
          <p:nvPr/>
        </p:nvSpPr>
        <p:spPr>
          <a:xfrm>
            <a:off x="720000" y="3024000"/>
            <a:ext cx="9072000" cy="3744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A2B23874-5989-AA44-88D2-D02993A90D22}"/>
              </a:ext>
            </a:extLst>
          </p:cNvPr>
          <p:cNvSpPr/>
          <p:nvPr/>
        </p:nvSpPr>
        <p:spPr>
          <a:xfrm>
            <a:off x="720000" y="3600000"/>
            <a:ext cx="907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ZoneTexte 8">
            <a:extLst>
              <a:ext uri="{FF2B5EF4-FFF2-40B4-BE49-F238E27FC236}">
                <a16:creationId xmlns:a16="http://schemas.microsoft.com/office/drawing/2014/main" id="{C1ED0AC1-773A-2545-BF66-DB421C1CF8B9}"/>
              </a:ext>
            </a:extLst>
          </p:cNvPr>
          <p:cNvSpPr txBox="1"/>
          <p:nvPr/>
        </p:nvSpPr>
        <p:spPr>
          <a:xfrm>
            <a:off x="720000" y="3024000"/>
            <a:ext cx="907200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 territoire avec des atouts...</a:t>
            </a:r>
          </a:p>
        </p:txBody>
      </p:sp>
      <p:sp>
        <p:nvSpPr>
          <p:cNvPr id="10" name="ZoneTexte 9">
            <a:extLst>
              <a:ext uri="{FF2B5EF4-FFF2-40B4-BE49-F238E27FC236}">
                <a16:creationId xmlns:a16="http://schemas.microsoft.com/office/drawing/2014/main" id="{E3E96221-DF19-FE47-BACE-CA3855D0D810}"/>
              </a:ext>
            </a:extLst>
          </p:cNvPr>
          <p:cNvSpPr txBox="1"/>
          <p:nvPr/>
        </p:nvSpPr>
        <p:spPr>
          <a:xfrm>
            <a:off x="720000" y="4104360"/>
            <a:ext cx="9072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De quels atouts dispose la Creuse ?</a:t>
            </a:r>
          </a:p>
        </p:txBody>
      </p:sp>
      <p:sp>
        <p:nvSpPr>
          <p:cNvPr id="11" name="ZoneTexte 10">
            <a:extLst>
              <a:ext uri="{FF2B5EF4-FFF2-40B4-BE49-F238E27FC236}">
                <a16:creationId xmlns:a16="http://schemas.microsoft.com/office/drawing/2014/main" id="{5D6449AF-B4E7-0A43-AC38-D7330C872CD9}"/>
              </a:ext>
            </a:extLst>
          </p:cNvPr>
          <p:cNvSpPr txBox="1"/>
          <p:nvPr/>
        </p:nvSpPr>
        <p:spPr>
          <a:xfrm>
            <a:off x="6192000" y="2222280"/>
            <a:ext cx="360000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Dossier pp. 272-273</a:t>
            </a:r>
          </a:p>
        </p:txBody>
      </p:sp>
      <p:sp>
        <p:nvSpPr>
          <p:cNvPr id="12" name="Rectangle 11">
            <a:extLst>
              <a:ext uri="{FF2B5EF4-FFF2-40B4-BE49-F238E27FC236}">
                <a16:creationId xmlns:a16="http://schemas.microsoft.com/office/drawing/2014/main" id="{683BFF37-C9BF-E34E-B0ED-F1E56C85A464}"/>
              </a:ext>
            </a:extLst>
          </p:cNvPr>
          <p:cNvSpPr/>
          <p:nvPr/>
        </p:nvSpPr>
        <p:spPr>
          <a:xfrm>
            <a:off x="576000" y="1045080"/>
            <a:ext cx="9360000" cy="57492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page21">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0F743A4-F817-4940-B073-C7EBF931739C}"/>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62720" y="812159"/>
            <a:ext cx="4157279" cy="5936039"/>
          </a:xfrm>
          <a:prstGeom prst="rect">
            <a:avLst/>
          </a:prstGeom>
          <a:noFill/>
          <a:ln w="0">
            <a:solidFill>
              <a:srgbClr val="000000"/>
            </a:solidFill>
            <a:prstDash val="solid"/>
          </a:ln>
        </p:spPr>
      </p:pic>
      <p:pic>
        <p:nvPicPr>
          <p:cNvPr id="3" name="Image 2">
            <a:extLst>
              <a:ext uri="{FF2B5EF4-FFF2-40B4-BE49-F238E27FC236}">
                <a16:creationId xmlns:a16="http://schemas.microsoft.com/office/drawing/2014/main" id="{E28282A4-0E98-C843-94F5-2FA832E835DB}"/>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5690520" y="299520"/>
            <a:ext cx="4029480" cy="2868480"/>
          </a:xfrm>
          <a:prstGeom prst="rect">
            <a:avLst/>
          </a:prstGeom>
          <a:noFill/>
          <a:ln w="0">
            <a:solidFill>
              <a:srgbClr val="000000"/>
            </a:solidFill>
            <a:prstDash val="solid"/>
          </a:ln>
        </p:spPr>
      </p:pic>
      <p:sp>
        <p:nvSpPr>
          <p:cNvPr id="4" name="Forme libre 3">
            <a:extLst>
              <a:ext uri="{FF2B5EF4-FFF2-40B4-BE49-F238E27FC236}">
                <a16:creationId xmlns:a16="http://schemas.microsoft.com/office/drawing/2014/main" id="{BC26D2CC-62D1-D444-A102-41431AA7AEB4}"/>
              </a:ext>
            </a:extLst>
          </p:cNvPr>
          <p:cNvSpPr/>
          <p:nvPr/>
        </p:nvSpPr>
        <p:spPr>
          <a:xfrm>
            <a:off x="2700000" y="1835999"/>
            <a:ext cx="2879640" cy="503640"/>
          </a:xfrm>
          <a:custGeom>
            <a:avLst/>
            <a:gdLst/>
            <a:ahLst/>
            <a:cxnLst>
              <a:cxn ang="3cd4">
                <a:pos x="hc" y="t"/>
              </a:cxn>
              <a:cxn ang="cd2">
                <a:pos x="l" y="vc"/>
              </a:cxn>
              <a:cxn ang="cd4">
                <a:pos x="hc" y="b"/>
              </a:cxn>
              <a:cxn ang="0">
                <a:pos x="r" y="vc"/>
              </a:cxn>
            </a:cxnLst>
            <a:rect l="l" t="t" r="r" b="b"/>
            <a:pathLst>
              <a:path w="8000" h="1400" fill="none">
                <a:moveTo>
                  <a:pt x="0" y="1400"/>
                </a:moveTo>
                <a:lnTo>
                  <a:pt x="8000" y="0"/>
                </a:lnTo>
              </a:path>
            </a:pathLst>
          </a:cu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pic>
        <p:nvPicPr>
          <p:cNvPr id="5" name="Image 4">
            <a:extLst>
              <a:ext uri="{FF2B5EF4-FFF2-40B4-BE49-F238E27FC236}">
                <a16:creationId xmlns:a16="http://schemas.microsoft.com/office/drawing/2014/main" id="{C6CEAE13-F120-3F4E-9DF3-4648160A9339}"/>
              </a:ext>
            </a:extLst>
          </p:cNvPr>
          <p:cNvPicPr>
            <a:picLocks noChangeAspect="1"/>
          </p:cNvPicPr>
          <p:nvPr/>
        </p:nvPicPr>
        <p:blipFill>
          <a:blip r:embed="rId5" cstate="email">
            <a:lum/>
            <a:alphaModFix/>
            <a:extLst>
              <a:ext uri="{28A0092B-C50C-407E-A947-70E740481C1C}">
                <a14:useLocalDpi xmlns:a14="http://schemas.microsoft.com/office/drawing/2010/main"/>
              </a:ext>
            </a:extLst>
          </a:blip>
          <a:srcRect/>
          <a:stretch>
            <a:fillRect/>
          </a:stretch>
        </p:blipFill>
        <p:spPr>
          <a:xfrm>
            <a:off x="5688000" y="4114800"/>
            <a:ext cx="3960000" cy="2653200"/>
          </a:xfrm>
          <a:prstGeom prst="rect">
            <a:avLst/>
          </a:prstGeom>
          <a:noFill/>
          <a:ln w="0">
            <a:solidFill>
              <a:srgbClr val="000000"/>
            </a:solidFill>
            <a:prstDash val="solid"/>
          </a:ln>
        </p:spPr>
      </p:pic>
      <p:sp>
        <p:nvSpPr>
          <p:cNvPr id="6" name="Forme libre 5">
            <a:extLst>
              <a:ext uri="{FF2B5EF4-FFF2-40B4-BE49-F238E27FC236}">
                <a16:creationId xmlns:a16="http://schemas.microsoft.com/office/drawing/2014/main" id="{2ACD67B0-DC94-0B40-B5ED-14A996D6DDCB}"/>
              </a:ext>
            </a:extLst>
          </p:cNvPr>
          <p:cNvSpPr/>
          <p:nvPr/>
        </p:nvSpPr>
        <p:spPr>
          <a:xfrm>
            <a:off x="3168000" y="3888000"/>
            <a:ext cx="2375640" cy="863639"/>
          </a:xfrm>
          <a:custGeom>
            <a:avLst/>
            <a:gdLst/>
            <a:ahLst/>
            <a:cxnLst>
              <a:cxn ang="3cd4">
                <a:pos x="hc" y="t"/>
              </a:cxn>
              <a:cxn ang="cd2">
                <a:pos x="l" y="vc"/>
              </a:cxn>
              <a:cxn ang="cd4">
                <a:pos x="hc" y="b"/>
              </a:cxn>
              <a:cxn ang="0">
                <a:pos x="r" y="vc"/>
              </a:cxn>
            </a:cxnLst>
            <a:rect l="l" t="t" r="r" b="b"/>
            <a:pathLst>
              <a:path w="6600" h="2400" fill="none">
                <a:moveTo>
                  <a:pt x="0" y="0"/>
                </a:moveTo>
                <a:lnTo>
                  <a:pt x="6600" y="2400"/>
                </a:lnTo>
              </a:path>
            </a:pathLst>
          </a:custGeom>
          <a:noFill/>
          <a:ln w="0">
            <a:solidFill>
              <a:srgbClr val="000000"/>
            </a:solidFill>
            <a:prstDash val="solid"/>
            <a:tailEnd type="arrow"/>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page22">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E3D8360-957E-C240-89F7-5892FCFCF03D}"/>
              </a:ext>
            </a:extLst>
          </p:cNvPr>
          <p:cNvPicPr>
            <a:picLocks noChangeAspect="1"/>
          </p:cNvPicPr>
          <p:nvPr/>
        </p:nvPicPr>
        <p:blipFill>
          <a:blip r:embed="rId3">
            <a:lum/>
            <a:alphaModFix/>
          </a:blip>
          <a:srcRect/>
          <a:stretch>
            <a:fillRect/>
          </a:stretch>
        </p:blipFill>
        <p:spPr>
          <a:xfrm>
            <a:off x="1440000" y="1297800"/>
            <a:ext cx="7200000" cy="49644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page23">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44293796-3517-3C4D-987D-C4085349324E}"/>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7580B27A-F704-FD43-AE60-D8A881E2BDE2}"/>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ECF07EFD-6AD4-7145-8C46-A6500E9DE227}"/>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ED2F332B-6C57-9F40-A9D3-630B51D380CB}"/>
              </a:ext>
            </a:extLst>
          </p:cNvPr>
          <p:cNvSpPr txBox="1"/>
          <p:nvPr/>
        </p:nvSpPr>
        <p:spPr>
          <a:xfrm>
            <a:off x="468000" y="72000"/>
            <a:ext cx="9468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sng" strike="noStrike" kern="1200">
                <a:ln>
                  <a:noFill/>
                </a:ln>
                <a:solidFill>
                  <a:srgbClr val="FF3333"/>
                </a:solidFill>
                <a:uFillTx/>
                <a:latin typeface="Comic Sans MS" pitchFamily="66"/>
                <a:ea typeface="Arial Unicode MS" pitchFamily="2"/>
                <a:cs typeface="Arial Unicode MS" pitchFamily="2"/>
              </a:rPr>
              <a:t>I. Un exemple d'espace faiblement peuplé : la Creuse</a:t>
            </a:r>
          </a:p>
        </p:txBody>
      </p:sp>
      <p:sp>
        <p:nvSpPr>
          <p:cNvPr id="6" name="Rectangle 5">
            <a:extLst>
              <a:ext uri="{FF2B5EF4-FFF2-40B4-BE49-F238E27FC236}">
                <a16:creationId xmlns:a16="http://schemas.microsoft.com/office/drawing/2014/main" id="{AF6CF892-4E1F-024E-8B85-7CAF8663C82C}"/>
              </a:ext>
            </a:extLst>
          </p:cNvPr>
          <p:cNvSpPr/>
          <p:nvPr/>
        </p:nvSpPr>
        <p:spPr>
          <a:xfrm>
            <a:off x="720000" y="792000"/>
            <a:ext cx="9072000" cy="4824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ACDFE5A0-C589-1545-96F0-66706F460104}"/>
              </a:ext>
            </a:extLst>
          </p:cNvPr>
          <p:cNvSpPr/>
          <p:nvPr/>
        </p:nvSpPr>
        <p:spPr>
          <a:xfrm>
            <a:off x="720000" y="1368000"/>
            <a:ext cx="907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ZoneTexte 7">
            <a:extLst>
              <a:ext uri="{FF2B5EF4-FFF2-40B4-BE49-F238E27FC236}">
                <a16:creationId xmlns:a16="http://schemas.microsoft.com/office/drawing/2014/main" id="{CBE1224B-AC0E-8645-B11F-8B33DE0EE8DD}"/>
              </a:ext>
            </a:extLst>
          </p:cNvPr>
          <p:cNvSpPr txBox="1"/>
          <p:nvPr/>
        </p:nvSpPr>
        <p:spPr>
          <a:xfrm>
            <a:off x="720000" y="792000"/>
            <a:ext cx="907200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 territoire avec des atouts...</a:t>
            </a:r>
          </a:p>
        </p:txBody>
      </p:sp>
      <p:sp>
        <p:nvSpPr>
          <p:cNvPr id="9" name="ZoneTexte 8">
            <a:extLst>
              <a:ext uri="{FF2B5EF4-FFF2-40B4-BE49-F238E27FC236}">
                <a16:creationId xmlns:a16="http://schemas.microsoft.com/office/drawing/2014/main" id="{8A9BDD56-5DB7-A949-888E-74CF0F5DD3AB}"/>
              </a:ext>
            </a:extLst>
          </p:cNvPr>
          <p:cNvSpPr txBox="1"/>
          <p:nvPr/>
        </p:nvSpPr>
        <p:spPr>
          <a:xfrm>
            <a:off x="720000" y="1440360"/>
            <a:ext cx="9072000" cy="3593184"/>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defRPr>
                <a:solidFill>
                  <a:srgbClr val="000000"/>
                </a:solidFill>
              </a:defRPr>
            </a:pPr>
            <a:r>
              <a:rPr lang="fr-FR" sz="2800" b="0" i="0" u="none" strike="noStrike" kern="1200" dirty="0">
                <a:ln>
                  <a:noFill/>
                </a:ln>
                <a:solidFill>
                  <a:srgbClr val="000000"/>
                </a:solidFill>
                <a:latin typeface="Comic Sans MS" pitchFamily="66"/>
                <a:ea typeface="Arial Unicode MS" pitchFamily="2"/>
                <a:cs typeface="Arial Unicode MS" pitchFamily="2"/>
              </a:rPr>
              <a:t>La Creuse est un territoire présentant des atouts certains :</a:t>
            </a:r>
          </a:p>
          <a:p>
            <a:pPr marL="0" marR="0" lvl="0" indent="0" algn="just" rtl="0" hangingPunct="0">
              <a:lnSpc>
                <a:spcPct val="100000"/>
              </a:lnSpc>
              <a:spcBef>
                <a:spcPts val="0"/>
              </a:spcBef>
              <a:spcAft>
                <a:spcPts val="0"/>
              </a:spcAft>
              <a:buNone/>
              <a:tabLst/>
              <a:defRPr>
                <a:solidFill>
                  <a:srgbClr val="000000"/>
                </a:solidFill>
              </a:defRPr>
            </a:pPr>
            <a:r>
              <a:rPr lang="fr-FR" sz="2800" b="0" i="0" u="none" strike="noStrike" kern="1200" dirty="0">
                <a:ln>
                  <a:noFill/>
                </a:ln>
                <a:solidFill>
                  <a:srgbClr val="000000"/>
                </a:solidFill>
                <a:latin typeface="Comic Sans MS" pitchFamily="66"/>
                <a:ea typeface="Arial Unicode MS" pitchFamily="2"/>
                <a:cs typeface="Arial Unicode MS" pitchFamily="2"/>
              </a:rPr>
              <a:t>* Le patrimoine </a:t>
            </a:r>
            <a:r>
              <a:rPr lang="fr-FR" sz="2800" b="0" i="0" u="none" strike="noStrike" kern="1200" dirty="0">
                <a:ln>
                  <a:noFill/>
                </a:ln>
                <a:solidFill>
                  <a:srgbClr val="0000FF"/>
                </a:solidFill>
                <a:latin typeface="Comic Sans MS" pitchFamily="66"/>
                <a:ea typeface="Arial Unicode MS" pitchFamily="2"/>
                <a:cs typeface="Arial Unicode MS" pitchFamily="2"/>
              </a:rPr>
              <a:t>culturel </a:t>
            </a:r>
            <a:r>
              <a:rPr lang="fr-FR" sz="2800" b="0" i="0" u="none" strike="noStrike" kern="1200" dirty="0">
                <a:ln>
                  <a:noFill/>
                </a:ln>
                <a:solidFill>
                  <a:srgbClr val="000000"/>
                </a:solidFill>
                <a:latin typeface="Comic Sans MS" pitchFamily="66"/>
                <a:ea typeface="Arial Unicode MS" pitchFamily="2"/>
                <a:cs typeface="Arial Unicode MS" pitchFamily="2"/>
              </a:rPr>
              <a:t>: châteaux, musées, églises...</a:t>
            </a:r>
          </a:p>
          <a:p>
            <a:pPr marL="0" marR="0" lvl="0" indent="0" algn="just" rtl="0" hangingPunct="0">
              <a:lnSpc>
                <a:spcPct val="100000"/>
              </a:lnSpc>
              <a:spcBef>
                <a:spcPts val="0"/>
              </a:spcBef>
              <a:spcAft>
                <a:spcPts val="0"/>
              </a:spcAft>
              <a:buNone/>
              <a:tabLst/>
              <a:defRPr>
                <a:solidFill>
                  <a:srgbClr val="000000"/>
                </a:solidFill>
              </a:defRPr>
            </a:pPr>
            <a:r>
              <a:rPr lang="fr-FR" sz="2800" b="0" i="0" u="none" strike="noStrike" kern="1200" dirty="0">
                <a:ln>
                  <a:noFill/>
                </a:ln>
                <a:solidFill>
                  <a:srgbClr val="000000"/>
                </a:solidFill>
                <a:latin typeface="Comic Sans MS" pitchFamily="66"/>
                <a:ea typeface="Arial Unicode MS" pitchFamily="2"/>
                <a:cs typeface="Arial Unicode MS" pitchFamily="2"/>
              </a:rPr>
              <a:t>* Le patrimoine </a:t>
            </a:r>
            <a:r>
              <a:rPr lang="fr-FR" sz="2800" b="0" i="0" u="none" strike="noStrike" kern="1200" dirty="0">
                <a:ln>
                  <a:noFill/>
                </a:ln>
                <a:solidFill>
                  <a:srgbClr val="0000FF"/>
                </a:solidFill>
                <a:latin typeface="Comic Sans MS" pitchFamily="66"/>
                <a:ea typeface="Arial Unicode MS" pitchFamily="2"/>
                <a:cs typeface="Arial Unicode MS" pitchFamily="2"/>
              </a:rPr>
              <a:t>naturel </a:t>
            </a:r>
            <a:r>
              <a:rPr lang="fr-FR" sz="2800" b="0" i="0" u="none" strike="noStrike" kern="1200" dirty="0">
                <a:ln>
                  <a:noFill/>
                </a:ln>
                <a:solidFill>
                  <a:srgbClr val="000000"/>
                </a:solidFill>
                <a:latin typeface="Comic Sans MS" pitchFamily="66"/>
                <a:ea typeface="Arial Unicode MS" pitchFamily="2"/>
                <a:cs typeface="Arial Unicode MS" pitchFamily="2"/>
              </a:rPr>
              <a:t>: le parc naturel régional de Millevaches en Limousin.</a:t>
            </a:r>
          </a:p>
          <a:p>
            <a:pPr marL="0" marR="0" lvl="0" indent="0" algn="just" rtl="0" hangingPunct="0">
              <a:lnSpc>
                <a:spcPct val="100000"/>
              </a:lnSpc>
              <a:spcBef>
                <a:spcPts val="0"/>
              </a:spcBef>
              <a:spcAft>
                <a:spcPts val="0"/>
              </a:spcAft>
              <a:buNone/>
              <a:tabLst/>
              <a:defRPr>
                <a:solidFill>
                  <a:srgbClr val="000000"/>
                </a:solidFill>
              </a:defRPr>
            </a:pPr>
            <a:r>
              <a:rPr lang="fr-FR" sz="2800" b="0" i="0" u="none" strike="noStrike" kern="1200" dirty="0">
                <a:ln>
                  <a:noFill/>
                </a:ln>
                <a:solidFill>
                  <a:srgbClr val="000000"/>
                </a:solidFill>
                <a:latin typeface="Comic Sans MS" pitchFamily="66"/>
                <a:ea typeface="Arial Unicode MS" pitchFamily="2"/>
                <a:cs typeface="Arial Unicode MS" pitchFamily="2"/>
              </a:rPr>
              <a:t>* Le patrimoine </a:t>
            </a:r>
            <a:r>
              <a:rPr lang="fr-FR" sz="2800" b="0" i="0" u="none" strike="noStrike" kern="1200" dirty="0">
                <a:ln>
                  <a:noFill/>
                </a:ln>
                <a:solidFill>
                  <a:srgbClr val="0000FF"/>
                </a:solidFill>
                <a:latin typeface="Comic Sans MS" pitchFamily="66"/>
                <a:ea typeface="Arial Unicode MS" pitchFamily="2"/>
                <a:cs typeface="Arial Unicode MS" pitchFamily="2"/>
              </a:rPr>
              <a:t>gastronomique </a:t>
            </a:r>
            <a:r>
              <a:rPr lang="fr-FR" sz="2800" b="0" i="0" u="none" strike="noStrike" kern="1200" dirty="0">
                <a:ln>
                  <a:noFill/>
                </a:ln>
                <a:solidFill>
                  <a:srgbClr val="000000"/>
                </a:solidFill>
                <a:latin typeface="Comic Sans MS" pitchFamily="66"/>
                <a:ea typeface="Arial Unicode MS" pitchFamily="2"/>
                <a:cs typeface="Arial Unicode MS" pitchFamily="2"/>
              </a:rPr>
              <a:t>: le savoir-faire d'une production locale et biologique (</a:t>
            </a:r>
            <a:r>
              <a:rPr lang="fr-FR" sz="2800" dirty="0">
                <a:solidFill>
                  <a:srgbClr val="0000FF"/>
                </a:solidFill>
                <a:latin typeface="Comic Sans MS" pitchFamily="66"/>
                <a:ea typeface="Arial Unicode MS" pitchFamily="2"/>
                <a:cs typeface="Arial Unicode MS" pitchFamily="2"/>
              </a:rPr>
              <a:t>AOP</a:t>
            </a:r>
            <a:r>
              <a:rPr lang="fr-FR" sz="2800" b="0" i="0" u="none" strike="noStrike" kern="1200" dirty="0">
                <a:ln>
                  <a:noFill/>
                </a:ln>
                <a:solidFill>
                  <a:srgbClr val="000000"/>
                </a:solidFill>
                <a:latin typeface="Comic Sans MS" pitchFamily="66"/>
                <a:ea typeface="Arial Unicode MS" pitchFamily="2"/>
                <a:cs typeface="Arial Unicode MS" pitchFamily="2"/>
              </a:rPr>
              <a:t> / </a:t>
            </a:r>
            <a:r>
              <a:rPr lang="fr-FR" sz="2800" dirty="0">
                <a:solidFill>
                  <a:srgbClr val="0000FF"/>
                </a:solidFill>
                <a:latin typeface="Comic Sans MS" pitchFamily="66"/>
                <a:ea typeface="Arial Unicode MS" pitchFamily="2"/>
                <a:cs typeface="Arial Unicode MS" pitchFamily="2"/>
              </a:rPr>
              <a:t>AOC</a:t>
            </a:r>
            <a:r>
              <a:rPr lang="fr-FR" sz="2800" b="0" i="0" u="none" strike="noStrike" kern="1200" dirty="0">
                <a:ln>
                  <a:noFill/>
                </a:ln>
                <a:solidFill>
                  <a:srgbClr val="000000"/>
                </a:solidFill>
                <a:latin typeface="Comic Sans MS" pitchFamily="66"/>
                <a:ea typeface="Arial Unicode MS" pitchFamily="2"/>
                <a:cs typeface="Arial Unicode MS" pitchFamily="2"/>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page24">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A5CF9DA-8F3D-5742-9EC8-A1557BBFAA11}"/>
              </a:ext>
            </a:extLst>
          </p:cNvPr>
          <p:cNvSpPr txBox="1"/>
          <p:nvPr/>
        </p:nvSpPr>
        <p:spPr>
          <a:xfrm>
            <a:off x="208344" y="180000"/>
            <a:ext cx="9655656" cy="7059646"/>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1" i="0" u="none" strike="noStrike" kern="1200" dirty="0">
                <a:ln>
                  <a:noFill/>
                </a:ln>
                <a:solidFill>
                  <a:srgbClr val="FF3333"/>
                </a:solidFill>
                <a:latin typeface="Comic Sans MS" pitchFamily="66"/>
                <a:ea typeface="Arial Unicode MS" pitchFamily="34"/>
                <a:cs typeface="Comic Sans MS" pitchFamily="66"/>
              </a:rPr>
              <a:t>Vocabulaires</a:t>
            </a:r>
          </a:p>
          <a:p>
            <a:pPr marL="0" marR="0" lvl="0" indent="0" algn="just" rtl="0" hangingPunct="0">
              <a:lnSpc>
                <a:spcPct val="100000"/>
              </a:lnSpc>
              <a:spcBef>
                <a:spcPts val="0"/>
              </a:spcBef>
              <a:spcAft>
                <a:spcPts val="0"/>
              </a:spcAft>
              <a:buNone/>
              <a:tabLst/>
            </a:pPr>
            <a:endParaRPr lang="fr-FR" sz="2600" b="1" i="0" u="none" strike="noStrike" kern="1200" dirty="0">
              <a:ln>
                <a:noFill/>
              </a:ln>
              <a:solidFill>
                <a:srgbClr val="000000"/>
              </a:solidFill>
              <a:latin typeface="Comic Sans MS" pitchFamily="66"/>
              <a:ea typeface="Arial Unicode MS" pitchFamily="34"/>
              <a:cs typeface="Comic Sans MS" pitchFamily="66"/>
            </a:endParaRPr>
          </a:p>
          <a:p>
            <a:pPr marL="0" marR="0" lvl="0" indent="0" algn="just" rtl="0" hangingPunct="0">
              <a:lnSpc>
                <a:spcPct val="100000"/>
              </a:lnSpc>
              <a:spcBef>
                <a:spcPts val="0"/>
              </a:spcBef>
              <a:spcAft>
                <a:spcPts val="0"/>
              </a:spcAft>
              <a:buNone/>
              <a:tabLst/>
            </a:pPr>
            <a:r>
              <a:rPr lang="fr-FR" sz="2600" b="1" i="0" u="none" strike="noStrike" kern="1200" dirty="0">
                <a:ln>
                  <a:noFill/>
                </a:ln>
                <a:solidFill>
                  <a:srgbClr val="FF3333"/>
                </a:solidFill>
                <a:latin typeface="Comic Sans MS" pitchFamily="66"/>
                <a:ea typeface="Arial Unicode MS" pitchFamily="34"/>
                <a:cs typeface="Comic Sans MS" pitchFamily="66"/>
              </a:rPr>
              <a:t>Parc Naturel Régional (PNR)</a:t>
            </a:r>
            <a:r>
              <a:rPr lang="fr-FR" sz="2600" b="0" i="0" u="none" strike="noStrike" kern="1200" dirty="0">
                <a:ln>
                  <a:noFill/>
                </a:ln>
                <a:solidFill>
                  <a:srgbClr val="FF3333"/>
                </a:solidFill>
                <a:latin typeface="Comic Sans MS" pitchFamily="66"/>
                <a:ea typeface="Arial Unicode MS" pitchFamily="34"/>
                <a:cs typeface="Comic Sans MS" pitchFamily="66"/>
              </a:rPr>
              <a:t> </a:t>
            </a:r>
            <a:r>
              <a:rPr lang="fr-FR" sz="2600" b="0" i="0" u="none" strike="noStrike" kern="1200" dirty="0">
                <a:ln>
                  <a:noFill/>
                </a:ln>
                <a:solidFill>
                  <a:srgbClr val="000000"/>
                </a:solidFill>
                <a:latin typeface="Comic Sans MS" pitchFamily="66"/>
                <a:ea typeface="Arial Unicode MS" pitchFamily="34"/>
                <a:cs typeface="Comic Sans MS" pitchFamily="66"/>
              </a:rPr>
              <a:t>: Territoire créé pour protéger et développer de grands espaces ruraux habités.</a:t>
            </a:r>
          </a:p>
          <a:p>
            <a:pPr marL="0" marR="0" lvl="0" indent="0" algn="just" rtl="0" hangingPunct="0">
              <a:lnSpc>
                <a:spcPct val="100000"/>
              </a:lnSpc>
              <a:spcBef>
                <a:spcPts val="0"/>
              </a:spcBef>
              <a:spcAft>
                <a:spcPts val="0"/>
              </a:spcAft>
              <a:buNone/>
              <a:tabLst/>
            </a:pPr>
            <a:endParaRPr lang="fr-FR" sz="2600" b="0" i="0" u="none" strike="noStrike" kern="1200" dirty="0">
              <a:ln>
                <a:noFill/>
              </a:ln>
              <a:solidFill>
                <a:srgbClr val="000000"/>
              </a:solidFill>
              <a:latin typeface="Comic Sans MS" pitchFamily="66"/>
              <a:ea typeface="Arial Unicode MS" pitchFamily="34"/>
              <a:cs typeface="Comic Sans MS" pitchFamily="66"/>
            </a:endParaRPr>
          </a:p>
          <a:p>
            <a:pPr marL="0" marR="0" lvl="0" indent="0" algn="just" rtl="0" hangingPunct="0">
              <a:lnSpc>
                <a:spcPct val="100000"/>
              </a:lnSpc>
              <a:spcBef>
                <a:spcPts val="0"/>
              </a:spcBef>
              <a:spcAft>
                <a:spcPts val="0"/>
              </a:spcAft>
              <a:buNone/>
              <a:tabLst/>
            </a:pPr>
            <a:r>
              <a:rPr lang="fr-FR" sz="2600" b="1" i="0" u="none" strike="noStrike" kern="1200" dirty="0">
                <a:ln>
                  <a:noFill/>
                </a:ln>
                <a:solidFill>
                  <a:srgbClr val="FF3333"/>
                </a:solidFill>
                <a:latin typeface="Comic Sans MS" pitchFamily="66"/>
                <a:ea typeface="Arial Unicode MS" pitchFamily="34"/>
                <a:cs typeface="Comic Sans MS" pitchFamily="66"/>
              </a:rPr>
              <a:t>Parc National</a:t>
            </a:r>
            <a:r>
              <a:rPr lang="fr-FR" sz="2600" b="0" i="0" u="none" strike="noStrike" kern="1200" dirty="0">
                <a:ln>
                  <a:noFill/>
                </a:ln>
                <a:solidFill>
                  <a:srgbClr val="000000"/>
                </a:solidFill>
                <a:latin typeface="Comic Sans MS" pitchFamily="66"/>
                <a:ea typeface="Arial Unicode MS" pitchFamily="34"/>
                <a:cs typeface="Comic Sans MS" pitchFamily="66"/>
              </a:rPr>
              <a:t> : Territoire dans lequel la faune, la flore et le milieu naturel sont protégés des activités humaines.</a:t>
            </a:r>
          </a:p>
          <a:p>
            <a:pPr marL="0" marR="0" lvl="0" indent="0" algn="just" rtl="0" hangingPunct="0">
              <a:lnSpc>
                <a:spcPct val="100000"/>
              </a:lnSpc>
              <a:spcBef>
                <a:spcPts val="0"/>
              </a:spcBef>
              <a:spcAft>
                <a:spcPts val="0"/>
              </a:spcAft>
              <a:buNone/>
              <a:tabLst/>
            </a:pPr>
            <a:endParaRPr lang="fr-FR" sz="2600" dirty="0">
              <a:solidFill>
                <a:srgbClr val="000000"/>
              </a:solidFill>
              <a:latin typeface="Comic Sans MS" pitchFamily="66"/>
              <a:ea typeface="Arial Unicode MS" pitchFamily="34"/>
              <a:cs typeface="Comic Sans MS" pitchFamily="66"/>
            </a:endParaRPr>
          </a:p>
          <a:p>
            <a:pPr algn="just" hangingPunct="0"/>
            <a:r>
              <a:rPr lang="fr-FR" sz="2600" b="1" dirty="0">
                <a:solidFill>
                  <a:srgbClr val="FF0000"/>
                </a:solidFill>
                <a:latin typeface="Comic Sans MS" pitchFamily="66"/>
                <a:ea typeface="Arial Unicode MS" pitchFamily="34"/>
              </a:rPr>
              <a:t>AOP</a:t>
            </a:r>
            <a:r>
              <a:rPr lang="fr-FR" sz="2600" dirty="0">
                <a:solidFill>
                  <a:srgbClr val="000000"/>
                </a:solidFill>
                <a:latin typeface="Comic Sans MS" pitchFamily="66"/>
                <a:ea typeface="Arial Unicode MS" pitchFamily="34"/>
              </a:rPr>
              <a:t> (Appellation d’Origine Protégée) : Signe d’identification de l’UE attestant de la production d’un produit en mettant en œuvre un savoir-faire reconnu de producteurs locaux et des ingrédients provenant de la région concernée. </a:t>
            </a:r>
            <a:r>
              <a:rPr lang="fr-FR" sz="2600" b="1" dirty="0">
                <a:solidFill>
                  <a:srgbClr val="FF0000"/>
                </a:solidFill>
                <a:latin typeface="Comic Sans MS" pitchFamily="66"/>
                <a:ea typeface="Arial Unicode MS" pitchFamily="34"/>
              </a:rPr>
              <a:t>AOC </a:t>
            </a:r>
            <a:r>
              <a:rPr lang="fr-FR" sz="2600" dirty="0">
                <a:solidFill>
                  <a:srgbClr val="000000"/>
                </a:solidFill>
                <a:latin typeface="Comic Sans MS" pitchFamily="66"/>
                <a:ea typeface="Arial Unicode MS" pitchFamily="34"/>
              </a:rPr>
              <a:t>(Appellation d’Origine contrôlée) est la déclinaison française de l’AOP.</a:t>
            </a:r>
          </a:p>
          <a:p>
            <a:pPr marL="0" marR="0" lvl="0" indent="0" algn="just" rtl="0" hangingPunct="0">
              <a:lnSpc>
                <a:spcPct val="100000"/>
              </a:lnSpc>
              <a:spcBef>
                <a:spcPts val="0"/>
              </a:spcBef>
              <a:spcAft>
                <a:spcPts val="0"/>
              </a:spcAft>
              <a:buNone/>
              <a:tabLst/>
            </a:pPr>
            <a:endParaRPr lang="fr-FR" sz="2600" b="0" i="0" u="none" strike="noStrike" kern="1200" dirty="0">
              <a:ln>
                <a:noFill/>
              </a:ln>
              <a:solidFill>
                <a:srgbClr val="000000"/>
              </a:solidFill>
              <a:latin typeface="Comic Sans MS" pitchFamily="66"/>
              <a:ea typeface="Arial Unicode MS" pitchFamily="34"/>
              <a:cs typeface="Comic Sans MS" pitchFamily="66"/>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page25">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F256B525-C43F-7540-89BE-DF728F12D29C}"/>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F0064737-8F5A-5942-A45B-F2BEC4CB4A0F}"/>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17FE1B86-AB56-7B4A-A23F-E24E66194BC2}"/>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959B4BCD-A815-8345-BDF4-A1647A0F7ADE}"/>
              </a:ext>
            </a:extLst>
          </p:cNvPr>
          <p:cNvSpPr txBox="1"/>
          <p:nvPr/>
        </p:nvSpPr>
        <p:spPr>
          <a:xfrm>
            <a:off x="468000" y="72000"/>
            <a:ext cx="9468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sng" strike="noStrike" kern="1200">
                <a:ln>
                  <a:noFill/>
                </a:ln>
                <a:solidFill>
                  <a:srgbClr val="FF3333"/>
                </a:solidFill>
                <a:uFillTx/>
                <a:latin typeface="Comic Sans MS" pitchFamily="66"/>
                <a:ea typeface="Arial Unicode MS" pitchFamily="2"/>
                <a:cs typeface="Arial Unicode MS" pitchFamily="2"/>
              </a:rPr>
              <a:t>I. Un exemple d'espace faiblement peuplé : la Creuse</a:t>
            </a:r>
          </a:p>
        </p:txBody>
      </p:sp>
      <p:sp>
        <p:nvSpPr>
          <p:cNvPr id="6" name="ZoneTexte 5">
            <a:extLst>
              <a:ext uri="{FF2B5EF4-FFF2-40B4-BE49-F238E27FC236}">
                <a16:creationId xmlns:a16="http://schemas.microsoft.com/office/drawing/2014/main" id="{3FD1FB6D-EA95-2F45-8095-5F9C0EAA93A8}"/>
              </a:ext>
            </a:extLst>
          </p:cNvPr>
          <p:cNvSpPr txBox="1"/>
          <p:nvPr/>
        </p:nvSpPr>
        <p:spPr>
          <a:xfrm>
            <a:off x="576000" y="1008359"/>
            <a:ext cx="7992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sng" strike="noStrike" kern="1200">
                <a:ln>
                  <a:noFill/>
                </a:ln>
                <a:solidFill>
                  <a:srgbClr val="000000"/>
                </a:solidFill>
                <a:uFillTx/>
                <a:latin typeface="Comic Sans MS" pitchFamily="66"/>
                <a:ea typeface="Arial Unicode MS" pitchFamily="2"/>
                <a:cs typeface="Arial Unicode MS" pitchFamily="2"/>
              </a:rPr>
              <a:t>B. … mais avec des</a:t>
            </a:r>
            <a:r>
              <a:rPr lang="fr-FR" sz="2800" b="0" i="0" u="sng" strike="noStrike" kern="1200">
                <a:ln>
                  <a:noFill/>
                </a:ln>
                <a:solidFill>
                  <a:srgbClr val="009933"/>
                </a:solidFill>
                <a:uFillTx/>
                <a:latin typeface="Comic Sans MS" pitchFamily="66"/>
                <a:ea typeface="Arial Unicode MS" pitchFamily="2"/>
                <a:cs typeface="Arial Unicode MS" pitchFamily="2"/>
              </a:rPr>
              <a:t> atouts</a:t>
            </a:r>
          </a:p>
        </p:txBody>
      </p:sp>
      <p:sp>
        <p:nvSpPr>
          <p:cNvPr id="7" name="Rectangle 6">
            <a:extLst>
              <a:ext uri="{FF2B5EF4-FFF2-40B4-BE49-F238E27FC236}">
                <a16:creationId xmlns:a16="http://schemas.microsoft.com/office/drawing/2014/main" id="{5F10FB3A-A3A3-D440-922A-A09AF7185B6B}"/>
              </a:ext>
            </a:extLst>
          </p:cNvPr>
          <p:cNvSpPr/>
          <p:nvPr/>
        </p:nvSpPr>
        <p:spPr>
          <a:xfrm>
            <a:off x="720000" y="3024000"/>
            <a:ext cx="9072000" cy="3744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A9978B12-73F1-1E4B-B1FB-3B021866B6DF}"/>
              </a:ext>
            </a:extLst>
          </p:cNvPr>
          <p:cNvSpPr/>
          <p:nvPr/>
        </p:nvSpPr>
        <p:spPr>
          <a:xfrm>
            <a:off x="720000" y="3600000"/>
            <a:ext cx="907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ZoneTexte 8">
            <a:extLst>
              <a:ext uri="{FF2B5EF4-FFF2-40B4-BE49-F238E27FC236}">
                <a16:creationId xmlns:a16="http://schemas.microsoft.com/office/drawing/2014/main" id="{F469A162-E7DF-FC44-94CF-20B959ECD07C}"/>
              </a:ext>
            </a:extLst>
          </p:cNvPr>
          <p:cNvSpPr txBox="1"/>
          <p:nvPr/>
        </p:nvSpPr>
        <p:spPr>
          <a:xfrm>
            <a:off x="720000" y="3024000"/>
            <a:ext cx="907200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 touristiques</a:t>
            </a:r>
          </a:p>
        </p:txBody>
      </p:sp>
      <p:sp>
        <p:nvSpPr>
          <p:cNvPr id="10" name="ZoneTexte 9">
            <a:extLst>
              <a:ext uri="{FF2B5EF4-FFF2-40B4-BE49-F238E27FC236}">
                <a16:creationId xmlns:a16="http://schemas.microsoft.com/office/drawing/2014/main" id="{562DD379-C407-5044-8FBC-F18C2D2D52EF}"/>
              </a:ext>
            </a:extLst>
          </p:cNvPr>
          <p:cNvSpPr txBox="1"/>
          <p:nvPr/>
        </p:nvSpPr>
        <p:spPr>
          <a:xfrm>
            <a:off x="720000" y="4104360"/>
            <a:ext cx="9072000" cy="2592526"/>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 Comment le département de la Creuse met-elle en valeur ses atouts ?</a:t>
            </a:r>
          </a:p>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 Quelles types d'activités propose le département ?</a:t>
            </a:r>
          </a:p>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 Dans quel but le département se tourne-t-elle vers le tourisme ?</a:t>
            </a:r>
          </a:p>
        </p:txBody>
      </p:sp>
      <p:sp>
        <p:nvSpPr>
          <p:cNvPr id="11" name="ZoneTexte 10">
            <a:extLst>
              <a:ext uri="{FF2B5EF4-FFF2-40B4-BE49-F238E27FC236}">
                <a16:creationId xmlns:a16="http://schemas.microsoft.com/office/drawing/2014/main" id="{2318F770-9D40-2741-B7EC-E4421E6546C7}"/>
              </a:ext>
            </a:extLst>
          </p:cNvPr>
          <p:cNvSpPr txBox="1"/>
          <p:nvPr/>
        </p:nvSpPr>
        <p:spPr>
          <a:xfrm>
            <a:off x="6192000" y="2222280"/>
            <a:ext cx="360000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Dossier pp. 272-273</a:t>
            </a:r>
          </a:p>
        </p:txBody>
      </p:sp>
      <p:sp>
        <p:nvSpPr>
          <p:cNvPr id="12" name="Rectangle 11">
            <a:extLst>
              <a:ext uri="{FF2B5EF4-FFF2-40B4-BE49-F238E27FC236}">
                <a16:creationId xmlns:a16="http://schemas.microsoft.com/office/drawing/2014/main" id="{ED3A70EE-933B-6244-91C1-CE0513B9573D}"/>
              </a:ext>
            </a:extLst>
          </p:cNvPr>
          <p:cNvSpPr/>
          <p:nvPr/>
        </p:nvSpPr>
        <p:spPr>
          <a:xfrm>
            <a:off x="576000" y="1045080"/>
            <a:ext cx="9360000" cy="57492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page26">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1B63F42-B4FA-494B-A7C0-36A9E52461EA}"/>
              </a:ext>
            </a:extLst>
          </p:cNvPr>
          <p:cNvSpPr txBox="1"/>
          <p:nvPr/>
        </p:nvSpPr>
        <p:spPr>
          <a:xfrm>
            <a:off x="729205" y="1440000"/>
            <a:ext cx="8594795" cy="2378043"/>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 Comment le département de la Creuse met-elle en valeur ses atouts ?</a:t>
            </a:r>
          </a:p>
          <a:p>
            <a:pPr marL="0" marR="0" lvl="0" indent="0" algn="ctr" rtl="0" hangingPunct="0">
              <a:lnSpc>
                <a:spcPct val="100000"/>
              </a:lnSpc>
              <a:spcBef>
                <a:spcPts val="0"/>
              </a:spcBef>
              <a:spcAft>
                <a:spcPts val="0"/>
              </a:spcAft>
              <a:buNone/>
              <a:tabLst/>
            </a:pPr>
            <a:endParaRPr lang="fr-FR" sz="2400" b="0" i="0" u="none" strike="noStrike" kern="1200" dirty="0">
              <a:ln>
                <a:noFill/>
              </a:ln>
              <a:latin typeface="Comic Sans MS" pitchFamily="66"/>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Vidéo Hatier page 272</a:t>
            </a:r>
          </a:p>
          <a:p>
            <a:pPr marL="0" marR="0" lvl="0" indent="0" algn="ctr" rtl="0" hangingPunct="0">
              <a:lnSpc>
                <a:spcPct val="100000"/>
              </a:lnSpc>
              <a:spcBef>
                <a:spcPts val="0"/>
              </a:spcBef>
              <a:spcAft>
                <a:spcPts val="0"/>
              </a:spcAft>
              <a:buNone/>
              <a:tabLst/>
            </a:pPr>
            <a:r>
              <a:rPr lang="fr-FR" sz="2400" b="0" i="0" u="none" strike="noStrike" kern="1200" dirty="0">
                <a:ln>
                  <a:noFill/>
                </a:ln>
                <a:latin typeface="Comic Sans MS" pitchFamily="66"/>
                <a:ea typeface="Arial Unicode MS" pitchFamily="2"/>
                <a:cs typeface="Arial Unicode MS" pitchFamily="2"/>
              </a:rPr>
              <a:t>Site internet office du tourisme de la Creuse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page27">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CD08D55-0B4A-1D4C-9383-EFABC4F03381}"/>
              </a:ext>
            </a:extLst>
          </p:cNvPr>
          <p:cNvSpPr txBox="1"/>
          <p:nvPr/>
        </p:nvSpPr>
        <p:spPr>
          <a:xfrm>
            <a:off x="72000" y="7200000"/>
            <a:ext cx="2988039" cy="305233"/>
          </a:xfrm>
          <a:prstGeom prst="rect">
            <a:avLst/>
          </a:prstGeom>
          <a:noFill/>
          <a:ln>
            <a:noFill/>
          </a:ln>
        </p:spPr>
        <p:txBody>
          <a:bodyPr vert="horz" wrap="none" lIns="90000" tIns="45000" rIns="90000" bIns="45000" anchorCtr="0" compatLnSpc="0">
            <a:spAutoFit/>
          </a:bodyPr>
          <a:lstStyle/>
          <a:p>
            <a:pPr lvl="0" hangingPunct="0"/>
            <a:r>
              <a:rPr lang="fr-FR" sz="1200" b="0" i="0" u="none" strike="noStrike" kern="1200" dirty="0">
                <a:ln>
                  <a:noFill/>
                </a:ln>
                <a:latin typeface="Comic Sans MS" pitchFamily="66"/>
                <a:ea typeface="Arial Unicode MS" pitchFamily="2"/>
                <a:cs typeface="Arial Unicode MS" pitchFamily="2"/>
              </a:rPr>
              <a:t>Source : </a:t>
            </a:r>
            <a:r>
              <a:rPr lang="fr-FR" sz="1200" dirty="0" err="1">
                <a:latin typeface="Comic Sans MS" pitchFamily="66"/>
                <a:ea typeface="Arial Unicode MS" pitchFamily="2"/>
                <a:cs typeface="Arial Unicode MS" pitchFamily="2"/>
              </a:rPr>
              <a:t>www.pro.tourisme-creuse.com</a:t>
            </a:r>
            <a:endParaRPr lang="fr-FR" sz="1200" b="0" i="0" u="none" strike="noStrike" kern="1200" dirty="0">
              <a:ln>
                <a:noFill/>
              </a:ln>
              <a:latin typeface="Comic Sans MS" pitchFamily="66"/>
              <a:ea typeface="Arial Unicode MS" pitchFamily="2"/>
              <a:cs typeface="Arial Unicode MS" pitchFamily="2"/>
            </a:endParaRPr>
          </a:p>
        </p:txBody>
      </p:sp>
      <p:pic>
        <p:nvPicPr>
          <p:cNvPr id="6" name="Image 5">
            <a:extLst>
              <a:ext uri="{FF2B5EF4-FFF2-40B4-BE49-F238E27FC236}">
                <a16:creationId xmlns:a16="http://schemas.microsoft.com/office/drawing/2014/main" id="{8889661E-3DEF-C44C-866B-99358DB2F8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3666" y="4044845"/>
            <a:ext cx="4432582" cy="3307772"/>
          </a:xfrm>
          <a:prstGeom prst="rect">
            <a:avLst/>
          </a:prstGeom>
          <a:ln>
            <a:solidFill>
              <a:schemeClr val="tx1"/>
            </a:solidFill>
          </a:ln>
        </p:spPr>
      </p:pic>
      <p:pic>
        <p:nvPicPr>
          <p:cNvPr id="8" name="Image 7">
            <a:extLst>
              <a:ext uri="{FF2B5EF4-FFF2-40B4-BE49-F238E27FC236}">
                <a16:creationId xmlns:a16="http://schemas.microsoft.com/office/drawing/2014/main" id="{4D30D580-2822-3447-83DD-8504E335A8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630" y="141124"/>
            <a:ext cx="9806248" cy="3105466"/>
          </a:xfrm>
          <a:prstGeom prst="rect">
            <a:avLst/>
          </a:prstGeom>
          <a:ln>
            <a:solidFill>
              <a:schemeClr val="tx1"/>
            </a:solidFill>
          </a:ln>
        </p:spPr>
      </p:pic>
      <p:pic>
        <p:nvPicPr>
          <p:cNvPr id="10" name="Image 9">
            <a:extLst>
              <a:ext uri="{FF2B5EF4-FFF2-40B4-BE49-F238E27FC236}">
                <a16:creationId xmlns:a16="http://schemas.microsoft.com/office/drawing/2014/main" id="{491F419F-B5D0-DE4C-A7F7-64C4744F4A9C}"/>
              </a:ext>
            </a:extLst>
          </p:cNvPr>
          <p:cNvPicPr>
            <a:picLocks noChangeAspect="1"/>
          </p:cNvPicPr>
          <p:nvPr/>
        </p:nvPicPr>
        <p:blipFill>
          <a:blip r:embed="rId5"/>
          <a:stretch>
            <a:fillRect/>
          </a:stretch>
        </p:blipFill>
        <p:spPr>
          <a:xfrm>
            <a:off x="134629" y="3494762"/>
            <a:ext cx="4954937" cy="2931089"/>
          </a:xfrm>
          <a:prstGeom prst="rect">
            <a:avLst/>
          </a:prstGeom>
          <a:ln>
            <a:solidFill>
              <a:schemeClr val="tx1"/>
            </a:solid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page28">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9F149D63-7720-E74F-AB3C-C102C958B4A4}"/>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FB0909EE-409E-614D-988D-A91A4E243E28}"/>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81DB9527-CC5B-F84F-8115-16F49CC664AC}"/>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E87D931B-4536-6E45-8DC1-C5ED93FD0A9C}"/>
              </a:ext>
            </a:extLst>
          </p:cNvPr>
          <p:cNvSpPr txBox="1"/>
          <p:nvPr/>
        </p:nvSpPr>
        <p:spPr>
          <a:xfrm>
            <a:off x="468000" y="72000"/>
            <a:ext cx="9468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sng" strike="noStrike" kern="1200">
                <a:ln>
                  <a:noFill/>
                </a:ln>
                <a:solidFill>
                  <a:srgbClr val="FF3333"/>
                </a:solidFill>
                <a:uFillTx/>
                <a:latin typeface="Comic Sans MS" pitchFamily="66"/>
                <a:ea typeface="Arial Unicode MS" pitchFamily="2"/>
                <a:cs typeface="Arial Unicode MS" pitchFamily="2"/>
              </a:rPr>
              <a:t>I. Un exemple d'espace faiblement peuplé : la Creuse</a:t>
            </a:r>
          </a:p>
        </p:txBody>
      </p:sp>
      <p:sp>
        <p:nvSpPr>
          <p:cNvPr id="6" name="Rectangle 5">
            <a:extLst>
              <a:ext uri="{FF2B5EF4-FFF2-40B4-BE49-F238E27FC236}">
                <a16:creationId xmlns:a16="http://schemas.microsoft.com/office/drawing/2014/main" id="{D04FC231-F564-F547-B347-4BAEF9658F6B}"/>
              </a:ext>
            </a:extLst>
          </p:cNvPr>
          <p:cNvSpPr/>
          <p:nvPr/>
        </p:nvSpPr>
        <p:spPr>
          <a:xfrm>
            <a:off x="720000" y="792000"/>
            <a:ext cx="9072000" cy="4824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Connecteur droit 6">
            <a:extLst>
              <a:ext uri="{FF2B5EF4-FFF2-40B4-BE49-F238E27FC236}">
                <a16:creationId xmlns:a16="http://schemas.microsoft.com/office/drawing/2014/main" id="{726EA4D5-CFFA-1049-BFE8-227E2B29F905}"/>
              </a:ext>
            </a:extLst>
          </p:cNvPr>
          <p:cNvSpPr/>
          <p:nvPr/>
        </p:nvSpPr>
        <p:spPr>
          <a:xfrm>
            <a:off x="720000" y="1368000"/>
            <a:ext cx="907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ZoneTexte 7">
            <a:extLst>
              <a:ext uri="{FF2B5EF4-FFF2-40B4-BE49-F238E27FC236}">
                <a16:creationId xmlns:a16="http://schemas.microsoft.com/office/drawing/2014/main" id="{90E5B793-95AC-B74B-804F-6221CD4F61EA}"/>
              </a:ext>
            </a:extLst>
          </p:cNvPr>
          <p:cNvSpPr txBox="1"/>
          <p:nvPr/>
        </p:nvSpPr>
        <p:spPr>
          <a:xfrm>
            <a:off x="720000" y="792000"/>
            <a:ext cx="907200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 touristiques</a:t>
            </a:r>
          </a:p>
        </p:txBody>
      </p:sp>
      <p:sp>
        <p:nvSpPr>
          <p:cNvPr id="9" name="ZoneTexte 8">
            <a:extLst>
              <a:ext uri="{FF2B5EF4-FFF2-40B4-BE49-F238E27FC236}">
                <a16:creationId xmlns:a16="http://schemas.microsoft.com/office/drawing/2014/main" id="{F21AB3C4-3769-E040-BC89-466145C68E2A}"/>
              </a:ext>
            </a:extLst>
          </p:cNvPr>
          <p:cNvSpPr txBox="1"/>
          <p:nvPr/>
        </p:nvSpPr>
        <p:spPr>
          <a:xfrm>
            <a:off x="720000" y="1440360"/>
            <a:ext cx="9072000" cy="3593184"/>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defRPr>
                <a:solidFill>
                  <a:srgbClr val="000000"/>
                </a:solidFill>
              </a:defRPr>
            </a:pPr>
            <a:r>
              <a:rPr lang="fr-FR" sz="2800" b="0" i="0" u="none" strike="noStrike" kern="1200" dirty="0">
                <a:ln>
                  <a:noFill/>
                </a:ln>
                <a:solidFill>
                  <a:srgbClr val="000000"/>
                </a:solidFill>
                <a:latin typeface="Comic Sans MS" pitchFamily="66"/>
                <a:ea typeface="Arial Unicode MS" pitchFamily="2"/>
                <a:cs typeface="Arial Unicode MS" pitchFamily="2"/>
              </a:rPr>
              <a:t>La Creuse </a:t>
            </a:r>
            <a:r>
              <a:rPr lang="fr-FR" sz="2800" b="0" i="0" u="none" strike="noStrike" kern="1200" dirty="0">
                <a:ln>
                  <a:noFill/>
                </a:ln>
                <a:solidFill>
                  <a:srgbClr val="0000FF"/>
                </a:solidFill>
                <a:latin typeface="Comic Sans MS" pitchFamily="66"/>
                <a:ea typeface="Arial Unicode MS" pitchFamily="2"/>
                <a:cs typeface="Arial Unicode MS" pitchFamily="2"/>
              </a:rPr>
              <a:t>valorise</a:t>
            </a:r>
            <a:r>
              <a:rPr lang="fr-FR" sz="2800" b="0" i="0" u="none" strike="noStrike" kern="1200" dirty="0">
                <a:ln>
                  <a:noFill/>
                </a:ln>
                <a:solidFill>
                  <a:srgbClr val="000000"/>
                </a:solidFill>
                <a:latin typeface="Comic Sans MS" pitchFamily="66"/>
                <a:ea typeface="Arial Unicode MS" pitchFamily="2"/>
                <a:cs typeface="Arial Unicode MS" pitchFamily="2"/>
              </a:rPr>
              <a:t> ses atouts pour développer ses activités </a:t>
            </a:r>
            <a:r>
              <a:rPr lang="fr-FR" sz="2800" b="0" i="0" u="none" strike="noStrike" kern="1200" dirty="0">
                <a:ln>
                  <a:noFill/>
                </a:ln>
                <a:solidFill>
                  <a:srgbClr val="0000FF"/>
                </a:solidFill>
                <a:latin typeface="Comic Sans MS" pitchFamily="66"/>
                <a:ea typeface="Arial Unicode MS" pitchFamily="2"/>
                <a:cs typeface="Arial Unicode MS" pitchFamily="2"/>
              </a:rPr>
              <a:t>économiques</a:t>
            </a:r>
            <a:r>
              <a:rPr lang="fr-FR" sz="2800" b="0" i="0" u="none" strike="noStrike" kern="1200" dirty="0">
                <a:ln>
                  <a:noFill/>
                </a:ln>
                <a:solidFill>
                  <a:srgbClr val="000000"/>
                </a:solidFill>
                <a:latin typeface="Comic Sans MS" pitchFamily="66"/>
                <a:ea typeface="Arial Unicode MS" pitchFamily="2"/>
                <a:cs typeface="Arial Unicode MS" pitchFamily="2"/>
              </a:rPr>
              <a:t> en lien avec le </a:t>
            </a:r>
            <a:r>
              <a:rPr lang="fr-FR" sz="2800" b="0" i="0" u="none" strike="noStrike" kern="1200" dirty="0">
                <a:ln>
                  <a:noFill/>
                </a:ln>
                <a:solidFill>
                  <a:srgbClr val="0000FF"/>
                </a:solidFill>
                <a:latin typeface="Comic Sans MS" pitchFamily="66"/>
                <a:ea typeface="Arial Unicode MS" pitchFamily="2"/>
                <a:cs typeface="Arial Unicode MS" pitchFamily="2"/>
              </a:rPr>
              <a:t>tourisme</a:t>
            </a:r>
            <a:r>
              <a:rPr lang="fr-FR" sz="2800" b="0" i="0" u="none" strike="noStrike" kern="1200" dirty="0">
                <a:ln>
                  <a:noFill/>
                </a:ln>
                <a:solidFill>
                  <a:srgbClr val="000000"/>
                </a:solidFill>
                <a:latin typeface="Comic Sans MS" pitchFamily="66"/>
                <a:ea typeface="Arial Unicode MS" pitchFamily="2"/>
                <a:cs typeface="Arial Unicode MS" pitchFamily="2"/>
              </a:rPr>
              <a:t>. Le PNR de Millevaches permet notamment de développer le tourisme </a:t>
            </a:r>
            <a:r>
              <a:rPr lang="fr-FR" sz="2800" b="0" i="0" u="none" strike="noStrike" kern="1200" dirty="0">
                <a:ln>
                  <a:noFill/>
                </a:ln>
                <a:solidFill>
                  <a:srgbClr val="0000FF"/>
                </a:solidFill>
                <a:latin typeface="Comic Sans MS" pitchFamily="66"/>
                <a:ea typeface="Arial Unicode MS" pitchFamily="2"/>
                <a:cs typeface="Arial Unicode MS" pitchFamily="2"/>
              </a:rPr>
              <a:t>vert</a:t>
            </a:r>
            <a:r>
              <a:rPr lang="fr-FR" sz="2800" b="0" i="0" u="none" strike="noStrike" kern="1200" dirty="0">
                <a:ln>
                  <a:noFill/>
                </a:ln>
                <a:solidFill>
                  <a:srgbClr val="000000"/>
                </a:solidFill>
                <a:latin typeface="Comic Sans MS" pitchFamily="66"/>
                <a:ea typeface="Arial Unicode MS" pitchFamily="2"/>
                <a:cs typeface="Arial Unicode MS" pitchFamily="2"/>
              </a:rPr>
              <a:t> (randonnées, découverte de la nature...). Des campagnes de </a:t>
            </a:r>
            <a:r>
              <a:rPr lang="fr-FR" sz="2800" b="0" i="0" u="none" strike="noStrike" kern="1200" dirty="0">
                <a:ln>
                  <a:noFill/>
                </a:ln>
                <a:solidFill>
                  <a:srgbClr val="0000FF"/>
                </a:solidFill>
                <a:latin typeface="Comic Sans MS" pitchFamily="66"/>
                <a:ea typeface="Arial Unicode MS" pitchFamily="2"/>
                <a:cs typeface="Arial Unicode MS" pitchFamily="2"/>
              </a:rPr>
              <a:t>publicité</a:t>
            </a:r>
            <a:r>
              <a:rPr lang="fr-FR" sz="2800" b="0" i="0" u="none" strike="noStrike" kern="1200" dirty="0">
                <a:ln>
                  <a:noFill/>
                </a:ln>
                <a:solidFill>
                  <a:srgbClr val="000000"/>
                </a:solidFill>
                <a:latin typeface="Comic Sans MS" pitchFamily="66"/>
                <a:ea typeface="Arial Unicode MS" pitchFamily="2"/>
                <a:cs typeface="Arial Unicode MS" pitchFamily="2"/>
              </a:rPr>
              <a:t> sont menées dans le but de </a:t>
            </a:r>
            <a:r>
              <a:rPr lang="fr-FR" sz="2800" b="0" i="0" u="none" strike="noStrike" kern="1200" dirty="0">
                <a:ln>
                  <a:noFill/>
                </a:ln>
                <a:solidFill>
                  <a:srgbClr val="0000FF"/>
                </a:solidFill>
                <a:latin typeface="Comic Sans MS" pitchFamily="66"/>
                <a:ea typeface="Arial Unicode MS" pitchFamily="2"/>
                <a:cs typeface="Arial Unicode MS" pitchFamily="2"/>
              </a:rPr>
              <a:t>changer</a:t>
            </a:r>
            <a:r>
              <a:rPr lang="fr-FR" sz="2800" b="0" i="0" u="none" strike="noStrike" kern="1200" dirty="0">
                <a:ln>
                  <a:noFill/>
                </a:ln>
                <a:solidFill>
                  <a:srgbClr val="000000"/>
                </a:solidFill>
                <a:latin typeface="Comic Sans MS" pitchFamily="66"/>
                <a:ea typeface="Arial Unicode MS" pitchFamily="2"/>
                <a:cs typeface="Arial Unicode MS" pitchFamily="2"/>
              </a:rPr>
              <a:t> l'image du département en le rendant </a:t>
            </a:r>
            <a:r>
              <a:rPr lang="fr-FR" sz="2800" b="0" i="0" u="none" strike="noStrike" kern="1200" dirty="0">
                <a:ln>
                  <a:noFill/>
                </a:ln>
                <a:solidFill>
                  <a:srgbClr val="0000FF"/>
                </a:solidFill>
                <a:latin typeface="Comic Sans MS" pitchFamily="66"/>
                <a:ea typeface="Arial Unicode MS" pitchFamily="2"/>
                <a:cs typeface="Arial Unicode MS" pitchFamily="2"/>
              </a:rPr>
              <a:t>attractif</a:t>
            </a:r>
            <a:r>
              <a:rPr lang="fr-FR" sz="2800" b="0" i="0" u="none" strike="noStrike" kern="1200" dirty="0">
                <a:ln>
                  <a:noFill/>
                </a:ln>
                <a:solidFill>
                  <a:srgbClr val="000000"/>
                </a:solidFill>
                <a:latin typeface="Comic Sans MS" pitchFamily="66"/>
                <a:ea typeface="Arial Unicode MS" pitchFamily="2"/>
                <a:cs typeface="Arial Unicode MS" pitchFamily="2"/>
              </a:rPr>
              <a: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page29">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E9ABF47-5F52-5546-92DF-726345DC4D7A}"/>
              </a:ext>
            </a:extLst>
          </p:cNvPr>
          <p:cNvSpPr txBox="1"/>
          <p:nvPr/>
        </p:nvSpPr>
        <p:spPr>
          <a:xfrm>
            <a:off x="173620" y="180000"/>
            <a:ext cx="9690380" cy="285300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600" b="1" i="0" u="none" strike="noStrike" kern="1200" dirty="0">
                <a:ln>
                  <a:noFill/>
                </a:ln>
                <a:solidFill>
                  <a:srgbClr val="FF3333"/>
                </a:solidFill>
                <a:latin typeface="Comic Sans MS" pitchFamily="66"/>
                <a:ea typeface="Arial Unicode MS" pitchFamily="34"/>
                <a:cs typeface="Comic Sans MS" pitchFamily="66"/>
              </a:rPr>
              <a:t>Vocabulaires</a:t>
            </a:r>
          </a:p>
          <a:p>
            <a:pPr marL="0" marR="0" lvl="0" indent="0" algn="just" rtl="0" hangingPunct="0">
              <a:lnSpc>
                <a:spcPct val="100000"/>
              </a:lnSpc>
              <a:spcBef>
                <a:spcPts val="0"/>
              </a:spcBef>
              <a:spcAft>
                <a:spcPts val="0"/>
              </a:spcAft>
              <a:buNone/>
              <a:tabLst/>
            </a:pPr>
            <a:endParaRPr lang="fr-FR" sz="2600" b="1" i="0" u="none" strike="noStrike" kern="1200" dirty="0">
              <a:ln>
                <a:noFill/>
              </a:ln>
              <a:solidFill>
                <a:srgbClr val="000000"/>
              </a:solidFill>
              <a:latin typeface="Comic Sans MS" pitchFamily="66"/>
              <a:ea typeface="Arial Unicode MS" pitchFamily="34"/>
              <a:cs typeface="Comic Sans MS" pitchFamily="66"/>
            </a:endParaRPr>
          </a:p>
          <a:p>
            <a:pPr marL="0" marR="0" lvl="0" indent="0" algn="just" rtl="0" hangingPunct="0">
              <a:lnSpc>
                <a:spcPct val="100000"/>
              </a:lnSpc>
              <a:spcBef>
                <a:spcPts val="0"/>
              </a:spcBef>
              <a:spcAft>
                <a:spcPts val="0"/>
              </a:spcAft>
              <a:buNone/>
              <a:tabLst/>
            </a:pPr>
            <a:r>
              <a:rPr lang="fr-FR" sz="2600" b="1" i="0" u="none" strike="noStrike" kern="1200" dirty="0">
                <a:ln>
                  <a:noFill/>
                </a:ln>
                <a:solidFill>
                  <a:srgbClr val="FF3333"/>
                </a:solidFill>
                <a:latin typeface="Comic Sans MS" pitchFamily="66"/>
                <a:ea typeface="Arial Unicode MS" pitchFamily="34"/>
                <a:cs typeface="Comic Sans MS" pitchFamily="66"/>
              </a:rPr>
              <a:t>Tourisme vert</a:t>
            </a:r>
            <a:r>
              <a:rPr lang="fr-FR" sz="2600" b="0" i="0" u="none" strike="noStrike" kern="1200" dirty="0">
                <a:ln>
                  <a:noFill/>
                </a:ln>
                <a:solidFill>
                  <a:srgbClr val="FF3333"/>
                </a:solidFill>
                <a:latin typeface="Comic Sans MS" pitchFamily="66"/>
                <a:ea typeface="Arial Unicode MS" pitchFamily="34"/>
                <a:cs typeface="Comic Sans MS" pitchFamily="66"/>
              </a:rPr>
              <a:t> </a:t>
            </a:r>
            <a:r>
              <a:rPr lang="fr-FR" sz="2600" b="0" i="0" u="none" strike="noStrike" kern="1200" dirty="0">
                <a:ln>
                  <a:noFill/>
                </a:ln>
                <a:solidFill>
                  <a:srgbClr val="000000"/>
                </a:solidFill>
                <a:latin typeface="Comic Sans MS" pitchFamily="66"/>
                <a:ea typeface="Arial Unicode MS" pitchFamily="34"/>
                <a:cs typeface="Comic Sans MS" pitchFamily="66"/>
              </a:rPr>
              <a:t>: Tourisme centré sur la découverte de la nature et le respect de l’environnement.</a:t>
            </a:r>
          </a:p>
          <a:p>
            <a:pPr marL="0" marR="0" lvl="0" indent="0" algn="just" rtl="0" hangingPunct="0">
              <a:lnSpc>
                <a:spcPct val="100000"/>
              </a:lnSpc>
              <a:spcBef>
                <a:spcPts val="0"/>
              </a:spcBef>
              <a:spcAft>
                <a:spcPts val="0"/>
              </a:spcAft>
              <a:buNone/>
              <a:tabLst/>
            </a:pPr>
            <a:endParaRPr lang="fr-FR" sz="2600" b="0" i="0" u="none" strike="noStrike" kern="1200" dirty="0">
              <a:ln>
                <a:noFill/>
              </a:ln>
              <a:solidFill>
                <a:srgbClr val="000000"/>
              </a:solidFill>
              <a:latin typeface="Comic Sans MS" pitchFamily="66"/>
              <a:ea typeface="Arial Unicode MS" pitchFamily="34"/>
              <a:cs typeface="Comic Sans MS" pitchFamily="66"/>
            </a:endParaRPr>
          </a:p>
          <a:p>
            <a:pPr marL="0" marR="0" lvl="0" indent="0" algn="just" rtl="0" hangingPunct="0">
              <a:lnSpc>
                <a:spcPct val="100000"/>
              </a:lnSpc>
              <a:spcBef>
                <a:spcPts val="0"/>
              </a:spcBef>
              <a:spcAft>
                <a:spcPts val="0"/>
              </a:spcAft>
              <a:buNone/>
              <a:tabLst/>
            </a:pPr>
            <a:endParaRPr lang="fr-FR" sz="2600" b="0" i="0" u="none" strike="noStrike" kern="1200" dirty="0">
              <a:ln>
                <a:noFill/>
              </a:ln>
              <a:solidFill>
                <a:srgbClr val="000000"/>
              </a:solidFill>
              <a:latin typeface="Comic Sans MS" pitchFamily="66"/>
              <a:ea typeface="Arial Unicode MS" pitchFamily="34"/>
              <a:cs typeface="Comic Sans MS" pitchFamily="66"/>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CFFDC1F8-43FF-3541-97D5-DFE5BEE8EEE7}"/>
              </a:ext>
            </a:extLst>
          </p:cNvPr>
          <p:cNvSpPr txBox="1"/>
          <p:nvPr/>
        </p:nvSpPr>
        <p:spPr>
          <a:xfrm>
            <a:off x="468000" y="105840"/>
            <a:ext cx="9504000" cy="7176729"/>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00"/>
                </a:solidFill>
                <a:latin typeface="Comic Sans MS" pitchFamily="66"/>
                <a:ea typeface="Arial Unicode MS" pitchFamily="2"/>
                <a:cs typeface="Arial Unicode MS" pitchFamily="2"/>
              </a:rPr>
              <a:t>En France, </a:t>
            </a:r>
            <a:r>
              <a:rPr lang="fr-FR" sz="3200" dirty="0">
                <a:solidFill>
                  <a:srgbClr val="0000FF"/>
                </a:solidFill>
                <a:latin typeface="Comic Sans MS" pitchFamily="66"/>
                <a:ea typeface="Arial Unicode MS" pitchFamily="2"/>
                <a:cs typeface="Arial Unicode MS" pitchFamily="2"/>
              </a:rPr>
              <a:t>93</a:t>
            </a:r>
            <a:r>
              <a:rPr lang="fr-FR" sz="3200" b="0" i="0" u="none" strike="noStrike" kern="1200" dirty="0">
                <a:ln>
                  <a:noFill/>
                </a:ln>
                <a:solidFill>
                  <a:srgbClr val="0000FF"/>
                </a:solidFill>
                <a:latin typeface="Comic Sans MS" pitchFamily="66"/>
                <a:ea typeface="Arial Unicode MS" pitchFamily="2"/>
                <a:cs typeface="Arial Unicode MS" pitchFamily="2"/>
              </a:rPr>
              <a:t>%</a:t>
            </a:r>
            <a:r>
              <a:rPr lang="fr-FR" sz="3200" b="0" i="0" u="none" strike="noStrike" kern="1200" dirty="0">
                <a:ln>
                  <a:noFill/>
                </a:ln>
                <a:solidFill>
                  <a:srgbClr val="000000"/>
                </a:solidFill>
                <a:latin typeface="Comic Sans MS" pitchFamily="66"/>
                <a:ea typeface="Arial Unicode MS" pitchFamily="2"/>
                <a:cs typeface="Arial Unicode MS" pitchFamily="2"/>
              </a:rPr>
              <a:t> de la population vit au sein d'une aire urbaine et la densité moyenne en métropole est de </a:t>
            </a:r>
            <a:r>
              <a:rPr lang="fr-FR" sz="3200" b="0" i="0" u="none" strike="noStrike" kern="1200" dirty="0">
                <a:ln>
                  <a:noFill/>
                </a:ln>
                <a:solidFill>
                  <a:srgbClr val="0000FF"/>
                </a:solidFill>
                <a:latin typeface="Comic Sans MS" pitchFamily="66"/>
                <a:ea typeface="Arial Unicode MS" pitchFamily="2"/>
                <a:cs typeface="Arial Unicode MS" pitchFamily="2"/>
              </a:rPr>
              <a:t>105 hab./km</a:t>
            </a:r>
            <a:r>
              <a:rPr lang="fr-FR" sz="3200" b="0" i="0" u="none" strike="noStrike" kern="1200" baseline="33000" dirty="0">
                <a:ln>
                  <a:noFill/>
                </a:ln>
                <a:solidFill>
                  <a:srgbClr val="0000FF"/>
                </a:solidFill>
                <a:latin typeface="Comic Sans MS" pitchFamily="66"/>
                <a:ea typeface="Arial Unicode MS" pitchFamily="2"/>
                <a:cs typeface="Arial Unicode MS" pitchFamily="2"/>
              </a:rPr>
              <a:t>2</a:t>
            </a:r>
            <a:r>
              <a:rPr lang="fr-FR" sz="3200" b="0" i="0" u="none" strike="noStrike" kern="1200" dirty="0">
                <a:ln>
                  <a:noFill/>
                </a:ln>
                <a:solidFill>
                  <a:srgbClr val="000000"/>
                </a:solidFill>
                <a:latin typeface="Comic Sans MS" pitchFamily="66"/>
                <a:ea typeface="Arial Unicode MS" pitchFamily="2"/>
                <a:cs typeface="Arial Unicode MS" pitchFamily="2"/>
              </a:rPr>
              <a:t>.</a:t>
            </a:r>
          </a:p>
          <a:p>
            <a:pPr marL="0" marR="0" lvl="0" indent="0" algn="just" rtl="0" hangingPunct="0">
              <a:lnSpc>
                <a:spcPct val="100000"/>
              </a:lnSpc>
              <a:spcBef>
                <a:spcPts val="0"/>
              </a:spcBef>
              <a:spcAft>
                <a:spcPts val="0"/>
              </a:spcAft>
              <a:buNone/>
              <a:tabLst/>
            </a:pPr>
            <a:endParaRPr lang="fr-FR" sz="3200" b="0" i="0" u="none" strike="noStrike" kern="1200" dirty="0">
              <a:ln>
                <a:noFill/>
              </a:ln>
              <a:solidFill>
                <a:srgbClr val="000000"/>
              </a:solidFill>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00"/>
                </a:solidFill>
                <a:latin typeface="Comic Sans MS" pitchFamily="66"/>
                <a:ea typeface="Arial Unicode MS" pitchFamily="2"/>
                <a:cs typeface="Arial Unicode MS" pitchFamily="2"/>
              </a:rPr>
              <a:t>D'autres espaces comptent moins de </a:t>
            </a:r>
            <a:r>
              <a:rPr lang="fr-FR" sz="3200" b="0" i="0" u="none" strike="noStrike" kern="1200" dirty="0">
                <a:ln>
                  <a:noFill/>
                </a:ln>
                <a:solidFill>
                  <a:srgbClr val="0000FF"/>
                </a:solidFill>
                <a:latin typeface="Comic Sans MS" pitchFamily="66"/>
                <a:ea typeface="Arial Unicode MS" pitchFamily="2"/>
                <a:cs typeface="Arial Unicode MS" pitchFamily="2"/>
              </a:rPr>
              <a:t>30 hab./km</a:t>
            </a:r>
            <a:r>
              <a:rPr lang="fr-FR" sz="3200" b="0" i="0" u="none" strike="noStrike" kern="1200" baseline="33000" dirty="0">
                <a:ln>
                  <a:noFill/>
                </a:ln>
                <a:solidFill>
                  <a:srgbClr val="0000FF"/>
                </a:solidFill>
                <a:latin typeface="Comic Sans MS" pitchFamily="66"/>
                <a:ea typeface="Arial Unicode MS" pitchFamily="2"/>
                <a:cs typeface="Arial Unicode MS" pitchFamily="2"/>
              </a:rPr>
              <a:t>2</a:t>
            </a:r>
            <a:r>
              <a:rPr lang="fr-FR" sz="3200" b="0" i="0" u="none" strike="noStrike" kern="1200" dirty="0">
                <a:ln>
                  <a:noFill/>
                </a:ln>
                <a:solidFill>
                  <a:srgbClr val="000000"/>
                </a:solidFill>
                <a:latin typeface="Comic Sans MS" pitchFamily="66"/>
                <a:ea typeface="Arial Unicode MS" pitchFamily="2"/>
                <a:cs typeface="Arial Unicode MS" pitchFamily="2"/>
              </a:rPr>
              <a:t> : on parle alors d'espaces de </a:t>
            </a:r>
            <a:r>
              <a:rPr lang="fr-FR" sz="3200" b="0" i="0" u="none" strike="noStrike" kern="1200" dirty="0">
                <a:ln>
                  <a:noFill/>
                </a:ln>
                <a:solidFill>
                  <a:srgbClr val="0000FF"/>
                </a:solidFill>
                <a:latin typeface="Comic Sans MS" pitchFamily="66"/>
                <a:ea typeface="Arial Unicode MS" pitchFamily="2"/>
                <a:cs typeface="Arial Unicode MS" pitchFamily="2"/>
              </a:rPr>
              <a:t>faible densité.</a:t>
            </a:r>
          </a:p>
          <a:p>
            <a:pPr marL="0" marR="0" lvl="0" indent="0" algn="just" rtl="0" hangingPunct="0">
              <a:lnSpc>
                <a:spcPct val="100000"/>
              </a:lnSpc>
              <a:spcBef>
                <a:spcPts val="0"/>
              </a:spcBef>
              <a:spcAft>
                <a:spcPts val="0"/>
              </a:spcAft>
              <a:buNone/>
              <a:tabLst/>
            </a:pPr>
            <a:endParaRPr lang="fr-FR" sz="3200" b="0" i="0" u="none" strike="noStrike" kern="1200" dirty="0">
              <a:ln>
                <a:noFill/>
              </a:ln>
              <a:solidFill>
                <a:srgbClr val="000000"/>
              </a:solidFill>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3200" b="0" i="0" u="none" strike="noStrike" kern="1200" dirty="0">
                <a:ln>
                  <a:noFill/>
                </a:ln>
                <a:solidFill>
                  <a:srgbClr val="000000"/>
                </a:solidFill>
                <a:latin typeface="Comic Sans MS" pitchFamily="66"/>
                <a:ea typeface="Arial Unicode MS" pitchFamily="2"/>
                <a:cs typeface="Arial Unicode MS" pitchFamily="2"/>
              </a:rPr>
              <a:t>Quelles sont les </a:t>
            </a:r>
            <a:r>
              <a:rPr lang="fr-FR" sz="3200" b="0" i="0" u="none" strike="noStrike" kern="1200" dirty="0">
                <a:ln>
                  <a:noFill/>
                </a:ln>
                <a:solidFill>
                  <a:srgbClr val="FF3333"/>
                </a:solidFill>
                <a:latin typeface="Comic Sans MS" pitchFamily="66"/>
                <a:ea typeface="Arial Unicode MS" pitchFamily="2"/>
                <a:cs typeface="Arial Unicode MS" pitchFamily="2"/>
              </a:rPr>
              <a:t>caractéristiques</a:t>
            </a:r>
            <a:r>
              <a:rPr lang="fr-FR" sz="3200" b="0" i="0" u="none" strike="noStrike" kern="1200" dirty="0">
                <a:ln>
                  <a:noFill/>
                </a:ln>
                <a:solidFill>
                  <a:srgbClr val="000000"/>
                </a:solidFill>
                <a:latin typeface="Comic Sans MS" pitchFamily="66"/>
                <a:ea typeface="Arial Unicode MS" pitchFamily="2"/>
                <a:cs typeface="Arial Unicode MS" pitchFamily="2"/>
              </a:rPr>
              <a:t> de ce type d'espaces et quels sont ses </a:t>
            </a:r>
            <a:r>
              <a:rPr lang="fr-FR" sz="3200" b="0" i="0" u="none" strike="noStrike" kern="1200" dirty="0">
                <a:ln>
                  <a:noFill/>
                </a:ln>
                <a:solidFill>
                  <a:srgbClr val="FF3333"/>
                </a:solidFill>
                <a:latin typeface="Comic Sans MS" pitchFamily="66"/>
                <a:ea typeface="Arial Unicode MS" pitchFamily="2"/>
                <a:cs typeface="Arial Unicode MS" pitchFamily="2"/>
              </a:rPr>
              <a:t>dynamiques</a:t>
            </a:r>
            <a:r>
              <a:rPr lang="fr-FR" sz="3200" b="0" i="0" u="none" strike="noStrike" kern="1200" dirty="0">
                <a:ln>
                  <a:noFill/>
                </a:ln>
                <a:solidFill>
                  <a:srgbClr val="000000"/>
                </a:solidFill>
                <a:latin typeface="Comic Sans MS" pitchFamily="66"/>
                <a:ea typeface="Arial Unicode MS" pitchFamily="2"/>
                <a:cs typeface="Arial Unicode MS" pitchFamily="2"/>
              </a:rPr>
              <a:t> et ses </a:t>
            </a:r>
            <a:r>
              <a:rPr lang="fr-FR" sz="3200" b="0" i="0" u="none" strike="noStrike" kern="1200" dirty="0">
                <a:ln>
                  <a:noFill/>
                </a:ln>
                <a:solidFill>
                  <a:srgbClr val="FF3333"/>
                </a:solidFill>
                <a:latin typeface="Comic Sans MS" pitchFamily="66"/>
                <a:ea typeface="Arial Unicode MS" pitchFamily="2"/>
                <a:cs typeface="Arial Unicode MS" pitchFamily="2"/>
              </a:rPr>
              <a:t>atouts</a:t>
            </a:r>
            <a:r>
              <a:rPr lang="fr-FR" sz="3200" b="0" i="0" u="none" strike="noStrike" kern="1200" dirty="0">
                <a:ln>
                  <a:noFill/>
                </a:ln>
                <a:solidFill>
                  <a:srgbClr val="000000"/>
                </a:solidFill>
                <a:latin typeface="Comic Sans MS" pitchFamily="66"/>
                <a:ea typeface="Arial Unicode MS" pitchFamily="2"/>
                <a:cs typeface="Arial Unicode MS" pitchFamily="2"/>
              </a:rPr>
              <a:t> ?</a:t>
            </a:r>
          </a:p>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a:p>
            <a:pPr marL="0" marR="0" lvl="0" indent="0" rtl="0" hangingPunct="0">
              <a:lnSpc>
                <a:spcPct val="100000"/>
              </a:lnSpc>
              <a:spcBef>
                <a:spcPts val="0"/>
              </a:spcBef>
              <a:spcAft>
                <a:spcPts val="0"/>
              </a:spcAft>
              <a:buNone/>
              <a:tabLst/>
            </a:pPr>
            <a:endParaRPr lang="fr-FR" sz="1800" b="0" i="0" u="none" strike="noStrike" kern="1200" dirty="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95420C99-F8B3-494A-AD47-8D7CEC5BB1E0}"/>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page30">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2CAAFC35-1FB3-044A-BBD2-E35C3A370A44}"/>
              </a:ext>
            </a:extLst>
          </p:cNvPr>
          <p:cNvSpPr/>
          <p:nvPr/>
        </p:nvSpPr>
        <p:spPr>
          <a:xfrm>
            <a:off x="458999"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ZoneTexte 2">
            <a:extLst>
              <a:ext uri="{FF2B5EF4-FFF2-40B4-BE49-F238E27FC236}">
                <a16:creationId xmlns:a16="http://schemas.microsoft.com/office/drawing/2014/main" id="{D1C18C16-7633-D04B-B27E-9A7E54A63717}"/>
              </a:ext>
            </a:extLst>
          </p:cNvPr>
          <p:cNvSpPr txBox="1"/>
          <p:nvPr/>
        </p:nvSpPr>
        <p:spPr>
          <a:xfrm>
            <a:off x="458999" y="72000"/>
            <a:ext cx="9468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sng" strike="noStrike" kern="1200">
                <a:ln>
                  <a:noFill/>
                </a:ln>
                <a:solidFill>
                  <a:srgbClr val="FF3333"/>
                </a:solidFill>
                <a:uFillTx/>
                <a:latin typeface="Comic Sans MS" pitchFamily="66"/>
                <a:ea typeface="Arial Unicode MS" pitchFamily="2"/>
                <a:cs typeface="Arial Unicode MS" pitchFamily="2"/>
              </a:rPr>
              <a:t>II. Les espaces de faibles densités en France</a:t>
            </a:r>
          </a:p>
        </p:txBody>
      </p:sp>
      <p:sp>
        <p:nvSpPr>
          <p:cNvPr id="5" name="ZoneTexte 4">
            <a:extLst>
              <a:ext uri="{FF2B5EF4-FFF2-40B4-BE49-F238E27FC236}">
                <a16:creationId xmlns:a16="http://schemas.microsoft.com/office/drawing/2014/main" id="{CDC64C4C-F4E7-B44C-B40C-EEF2C6854E50}"/>
              </a:ext>
            </a:extLst>
          </p:cNvPr>
          <p:cNvSpPr txBox="1"/>
          <p:nvPr/>
        </p:nvSpPr>
        <p:spPr>
          <a:xfrm>
            <a:off x="458999" y="684359"/>
            <a:ext cx="9468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00"/>
                </a:solidFill>
                <a:latin typeface="Comic Sans MS" pitchFamily="66"/>
                <a:ea typeface="Arial Unicode MS" pitchFamily="2"/>
                <a:cs typeface="Arial Unicode MS" pitchFamily="2"/>
              </a:rPr>
              <a:t>Situez les espaces de faible densité en France</a:t>
            </a:r>
          </a:p>
        </p:txBody>
      </p:sp>
      <p:pic>
        <p:nvPicPr>
          <p:cNvPr id="7" name="Image 6">
            <a:extLst>
              <a:ext uri="{FF2B5EF4-FFF2-40B4-BE49-F238E27FC236}">
                <a16:creationId xmlns:a16="http://schemas.microsoft.com/office/drawing/2014/main" id="{BA18ACAA-8C1B-504B-8366-0D73900FCB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13311" y="1370000"/>
            <a:ext cx="5833162" cy="6094673"/>
          </a:xfrm>
          <a:prstGeom prst="rect">
            <a:avLst/>
          </a:prstGeom>
          <a:ln>
            <a:solidFill>
              <a:schemeClr val="tx1"/>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74EC7B2-7B91-FB4B-B72E-11B6644D7163}"/>
              </a:ext>
            </a:extLst>
          </p:cNvPr>
          <p:cNvPicPr>
            <a:picLocks noChangeAspect="1"/>
          </p:cNvPicPr>
          <p:nvPr/>
        </p:nvPicPr>
        <p:blipFill>
          <a:blip r:embed="rId2"/>
          <a:stretch>
            <a:fillRect/>
          </a:stretch>
        </p:blipFill>
        <p:spPr>
          <a:xfrm>
            <a:off x="1601507" y="700644"/>
            <a:ext cx="7035428" cy="6480000"/>
          </a:xfrm>
          <a:prstGeom prst="rect">
            <a:avLst/>
          </a:prstGeom>
          <a:ln>
            <a:solidFill>
              <a:schemeClr val="tx1"/>
            </a:solidFill>
          </a:ln>
        </p:spPr>
      </p:pic>
      <p:sp>
        <p:nvSpPr>
          <p:cNvPr id="4" name="ZoneTexte 3">
            <a:extLst>
              <a:ext uri="{FF2B5EF4-FFF2-40B4-BE49-F238E27FC236}">
                <a16:creationId xmlns:a16="http://schemas.microsoft.com/office/drawing/2014/main" id="{58C5A62F-2415-3C49-8453-F0BCC14DD869}"/>
              </a:ext>
            </a:extLst>
          </p:cNvPr>
          <p:cNvSpPr txBox="1"/>
          <p:nvPr/>
        </p:nvSpPr>
        <p:spPr>
          <a:xfrm>
            <a:off x="1283406" y="23750"/>
            <a:ext cx="7671629" cy="59120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00"/>
                </a:solidFill>
                <a:latin typeface="Comic Sans MS" pitchFamily="66"/>
                <a:ea typeface="Arial Unicode MS" pitchFamily="2"/>
                <a:cs typeface="Arial Unicode MS" pitchFamily="2"/>
              </a:rPr>
              <a:t>Une autre projection de la densité en France</a:t>
            </a:r>
          </a:p>
        </p:txBody>
      </p:sp>
    </p:spTree>
    <p:extLst>
      <p:ext uri="{BB962C8B-B14F-4D97-AF65-F5344CB8AC3E}">
        <p14:creationId xmlns:p14="http://schemas.microsoft.com/office/powerpoint/2010/main" val="2198160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page31">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8A7CFF5-B6D6-A441-81EE-FEA5BCAB3EED}"/>
              </a:ext>
            </a:extLst>
          </p:cNvPr>
          <p:cNvPicPr>
            <a:picLocks noChangeAspect="1"/>
          </p:cNvPicPr>
          <p:nvPr/>
        </p:nvPicPr>
        <p:blipFill>
          <a:blip r:embed="rId3">
            <a:lum/>
            <a:alphaModFix/>
          </a:blip>
          <a:srcRect/>
          <a:stretch>
            <a:fillRect/>
          </a:stretch>
        </p:blipFill>
        <p:spPr>
          <a:xfrm>
            <a:off x="2160000" y="792000"/>
            <a:ext cx="5760000" cy="6606000"/>
          </a:xfrm>
          <a:prstGeom prst="rect">
            <a:avLst/>
          </a:prstGeom>
          <a:noFill/>
          <a:ln w="0">
            <a:solidFill>
              <a:srgbClr val="000000"/>
            </a:solidFill>
            <a:prstDash val="solid"/>
          </a:ln>
        </p:spPr>
      </p:pic>
      <p:sp>
        <p:nvSpPr>
          <p:cNvPr id="3" name="ZoneTexte 2">
            <a:extLst>
              <a:ext uri="{FF2B5EF4-FFF2-40B4-BE49-F238E27FC236}">
                <a16:creationId xmlns:a16="http://schemas.microsoft.com/office/drawing/2014/main" id="{80797CA0-ED58-0741-8B5C-DAB2EC6392E4}"/>
              </a:ext>
            </a:extLst>
          </p:cNvPr>
          <p:cNvSpPr txBox="1"/>
          <p:nvPr/>
        </p:nvSpPr>
        <p:spPr>
          <a:xfrm>
            <a:off x="315000" y="79560"/>
            <a:ext cx="9549000" cy="157644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00"/>
                </a:solidFill>
                <a:latin typeface="Comic Sans MS" pitchFamily="66"/>
                <a:ea typeface="Arial Unicode MS" pitchFamily="2"/>
                <a:cs typeface="Arial Unicode MS" pitchFamily="2"/>
              </a:rPr>
              <a:t>A quels problèmes sont confrontés ces territoires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C48FEBE-000E-0C4D-97C9-EB494F79F2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40862" y="867780"/>
            <a:ext cx="6697275" cy="6544451"/>
          </a:xfrm>
          <a:prstGeom prst="rect">
            <a:avLst/>
          </a:prstGeom>
          <a:ln>
            <a:solidFill>
              <a:schemeClr val="tx1"/>
            </a:solidFill>
          </a:ln>
        </p:spPr>
      </p:pic>
      <p:sp>
        <p:nvSpPr>
          <p:cNvPr id="4" name="ZoneTexte 3">
            <a:extLst>
              <a:ext uri="{FF2B5EF4-FFF2-40B4-BE49-F238E27FC236}">
                <a16:creationId xmlns:a16="http://schemas.microsoft.com/office/drawing/2014/main" id="{A30ACB54-7C96-CA4E-B961-5132F74F511B}"/>
              </a:ext>
            </a:extLst>
          </p:cNvPr>
          <p:cNvSpPr txBox="1"/>
          <p:nvPr/>
        </p:nvSpPr>
        <p:spPr>
          <a:xfrm>
            <a:off x="315000" y="79560"/>
            <a:ext cx="9549000" cy="157644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00"/>
                </a:solidFill>
                <a:latin typeface="Comic Sans MS" pitchFamily="66"/>
                <a:ea typeface="Arial Unicode MS" pitchFamily="2"/>
                <a:cs typeface="Arial Unicode MS" pitchFamily="2"/>
              </a:rPr>
              <a:t>A quels problèmes sont confrontés ces territoires ?</a:t>
            </a:r>
          </a:p>
        </p:txBody>
      </p:sp>
    </p:spTree>
    <p:extLst>
      <p:ext uri="{BB962C8B-B14F-4D97-AF65-F5344CB8AC3E}">
        <p14:creationId xmlns:p14="http://schemas.microsoft.com/office/powerpoint/2010/main" val="794061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3F97E3E-E89F-9547-8C73-7A34C34A0151}"/>
              </a:ext>
            </a:extLst>
          </p:cNvPr>
          <p:cNvSpPr txBox="1"/>
          <p:nvPr/>
        </p:nvSpPr>
        <p:spPr>
          <a:xfrm>
            <a:off x="315000" y="79560"/>
            <a:ext cx="9549000" cy="157644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00"/>
                </a:solidFill>
                <a:latin typeface="Comic Sans MS" pitchFamily="66"/>
                <a:ea typeface="Arial Unicode MS" pitchFamily="2"/>
                <a:cs typeface="Arial Unicode MS" pitchFamily="2"/>
              </a:rPr>
              <a:t>A quels problèmes sont confrontés ces territoires ?</a:t>
            </a:r>
          </a:p>
        </p:txBody>
      </p:sp>
      <p:grpSp>
        <p:nvGrpSpPr>
          <p:cNvPr id="10" name="Groupe 9">
            <a:extLst>
              <a:ext uri="{FF2B5EF4-FFF2-40B4-BE49-F238E27FC236}">
                <a16:creationId xmlns:a16="http://schemas.microsoft.com/office/drawing/2014/main" id="{673D9025-C8F3-824C-93D8-B6888A7AEB93}"/>
              </a:ext>
            </a:extLst>
          </p:cNvPr>
          <p:cNvGrpSpPr/>
          <p:nvPr/>
        </p:nvGrpSpPr>
        <p:grpSpPr>
          <a:xfrm>
            <a:off x="289369" y="1018570"/>
            <a:ext cx="4883500" cy="6344334"/>
            <a:chOff x="231494" y="1053295"/>
            <a:chExt cx="4883500" cy="6344334"/>
          </a:xfrm>
        </p:grpSpPr>
        <p:pic>
          <p:nvPicPr>
            <p:cNvPr id="3" name="Image 2">
              <a:extLst>
                <a:ext uri="{FF2B5EF4-FFF2-40B4-BE49-F238E27FC236}">
                  <a16:creationId xmlns:a16="http://schemas.microsoft.com/office/drawing/2014/main" id="{4FF5A245-CB3A-8843-96EE-EAD69F001AB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047" y="1053295"/>
              <a:ext cx="4794947" cy="6344334"/>
            </a:xfrm>
            <a:prstGeom prst="rect">
              <a:avLst/>
            </a:prstGeom>
          </p:spPr>
        </p:pic>
        <p:sp>
          <p:nvSpPr>
            <p:cNvPr id="7" name="Rectangle 6">
              <a:extLst>
                <a:ext uri="{FF2B5EF4-FFF2-40B4-BE49-F238E27FC236}">
                  <a16:creationId xmlns:a16="http://schemas.microsoft.com/office/drawing/2014/main" id="{A6A71C6D-D5AC-8C4A-AE2B-EA5EF3E30E36}"/>
                </a:ext>
              </a:extLst>
            </p:cNvPr>
            <p:cNvSpPr/>
            <p:nvPr/>
          </p:nvSpPr>
          <p:spPr>
            <a:xfrm>
              <a:off x="231494" y="6898511"/>
              <a:ext cx="486136" cy="499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9" name="Groupe 8">
            <a:extLst>
              <a:ext uri="{FF2B5EF4-FFF2-40B4-BE49-F238E27FC236}">
                <a16:creationId xmlns:a16="http://schemas.microsoft.com/office/drawing/2014/main" id="{D394AA75-B5FB-2045-BD20-79D75CFB2F9E}"/>
              </a:ext>
            </a:extLst>
          </p:cNvPr>
          <p:cNvGrpSpPr/>
          <p:nvPr/>
        </p:nvGrpSpPr>
        <p:grpSpPr>
          <a:xfrm>
            <a:off x="5515840" y="891245"/>
            <a:ext cx="4104150" cy="6286461"/>
            <a:chOff x="5515839" y="1053295"/>
            <a:chExt cx="4188253" cy="6286461"/>
          </a:xfrm>
        </p:grpSpPr>
        <p:pic>
          <p:nvPicPr>
            <p:cNvPr id="5" name="Image 4">
              <a:extLst>
                <a:ext uri="{FF2B5EF4-FFF2-40B4-BE49-F238E27FC236}">
                  <a16:creationId xmlns:a16="http://schemas.microsoft.com/office/drawing/2014/main" id="{25B6C8D3-3537-9E44-B7BF-DA26B779B1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15839" y="1053295"/>
              <a:ext cx="4188253" cy="6286461"/>
            </a:xfrm>
            <a:prstGeom prst="rect">
              <a:avLst/>
            </a:prstGeom>
          </p:spPr>
        </p:pic>
        <p:sp>
          <p:nvSpPr>
            <p:cNvPr id="8" name="Rectangle 7">
              <a:extLst>
                <a:ext uri="{FF2B5EF4-FFF2-40B4-BE49-F238E27FC236}">
                  <a16:creationId xmlns:a16="http://schemas.microsoft.com/office/drawing/2014/main" id="{F65F9B43-9A67-B345-9016-57700A524467}"/>
                </a:ext>
              </a:extLst>
            </p:cNvPr>
            <p:cNvSpPr/>
            <p:nvPr/>
          </p:nvSpPr>
          <p:spPr>
            <a:xfrm>
              <a:off x="5573714" y="1076445"/>
              <a:ext cx="486136" cy="6027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311951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23F97E3E-E89F-9547-8C73-7A34C34A0151}"/>
              </a:ext>
            </a:extLst>
          </p:cNvPr>
          <p:cNvSpPr txBox="1"/>
          <p:nvPr/>
        </p:nvSpPr>
        <p:spPr>
          <a:xfrm>
            <a:off x="315000" y="79560"/>
            <a:ext cx="4511643" cy="1591867"/>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800" b="0" i="0" u="none" strike="noStrike" kern="1200" dirty="0">
                <a:ln>
                  <a:noFill/>
                </a:ln>
                <a:solidFill>
                  <a:srgbClr val="000000"/>
                </a:solidFill>
                <a:latin typeface="Comic Sans MS" pitchFamily="66"/>
                <a:ea typeface="Arial Unicode MS" pitchFamily="2"/>
                <a:cs typeface="Arial Unicode MS" pitchFamily="2"/>
              </a:rPr>
              <a:t>A quels problèmes sont confrontés ces territoires ?</a:t>
            </a:r>
          </a:p>
        </p:txBody>
      </p:sp>
      <p:pic>
        <p:nvPicPr>
          <p:cNvPr id="4" name="Image 3">
            <a:extLst>
              <a:ext uri="{FF2B5EF4-FFF2-40B4-BE49-F238E27FC236}">
                <a16:creationId xmlns:a16="http://schemas.microsoft.com/office/drawing/2014/main" id="{6850E56A-73EA-3740-82E2-F7F1D5AE316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89500" y="79560"/>
            <a:ext cx="4423138" cy="7281883"/>
          </a:xfrm>
          <a:prstGeom prst="rect">
            <a:avLst/>
          </a:prstGeom>
          <a:ln>
            <a:solidFill>
              <a:schemeClr val="tx1"/>
            </a:solidFill>
          </a:ln>
        </p:spPr>
      </p:pic>
      <p:sp>
        <p:nvSpPr>
          <p:cNvPr id="11" name="Rectangle 10">
            <a:extLst>
              <a:ext uri="{FF2B5EF4-FFF2-40B4-BE49-F238E27FC236}">
                <a16:creationId xmlns:a16="http://schemas.microsoft.com/office/drawing/2014/main" id="{C3C68379-CD00-6C40-BE19-8F4D299DDD67}"/>
              </a:ext>
            </a:extLst>
          </p:cNvPr>
          <p:cNvSpPr/>
          <p:nvPr/>
        </p:nvSpPr>
        <p:spPr>
          <a:xfrm>
            <a:off x="5089500" y="79560"/>
            <a:ext cx="486136" cy="4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82188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page32">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AF88F16-A18D-5448-8183-1C250B110DC1}"/>
              </a:ext>
            </a:extLst>
          </p:cNvPr>
          <p:cNvSpPr txBox="1"/>
          <p:nvPr/>
        </p:nvSpPr>
        <p:spPr>
          <a:xfrm>
            <a:off x="216000" y="7560"/>
            <a:ext cx="9720000" cy="157644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a:ln>
                  <a:noFill/>
                </a:ln>
                <a:solidFill>
                  <a:srgbClr val="000000"/>
                </a:solidFill>
                <a:latin typeface="Comic Sans MS" pitchFamily="66"/>
                <a:ea typeface="Arial Unicode MS" pitchFamily="2"/>
                <a:cs typeface="Arial Unicode MS" pitchFamily="2"/>
              </a:rPr>
              <a:t>Comment l'Etat cherche-t-il à aider ces espaces ?</a:t>
            </a:r>
          </a:p>
        </p:txBody>
      </p:sp>
      <p:sp>
        <p:nvSpPr>
          <p:cNvPr id="6" name="ZoneTexte 5">
            <a:extLst>
              <a:ext uri="{FF2B5EF4-FFF2-40B4-BE49-F238E27FC236}">
                <a16:creationId xmlns:a16="http://schemas.microsoft.com/office/drawing/2014/main" id="{E08FC428-C9B8-B64F-8CE1-D310DC73C739}"/>
              </a:ext>
            </a:extLst>
          </p:cNvPr>
          <p:cNvSpPr txBox="1"/>
          <p:nvPr/>
        </p:nvSpPr>
        <p:spPr>
          <a:xfrm>
            <a:off x="112734" y="5724395"/>
            <a:ext cx="9823265" cy="1699011"/>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b="1" i="0" u="none" strike="noStrike" kern="1200" dirty="0">
                <a:ln>
                  <a:noFill/>
                </a:ln>
                <a:solidFill>
                  <a:srgbClr val="000000"/>
                </a:solidFill>
                <a:latin typeface="Comic Sans MS" pitchFamily="66"/>
                <a:ea typeface="Arial Unicode MS" pitchFamily="2"/>
                <a:cs typeface="Arial Unicode MS" pitchFamily="2"/>
              </a:rPr>
              <a:t>	Les zones de revitalisation rurale (ZRR)</a:t>
            </a:r>
          </a:p>
          <a:p>
            <a:pPr marL="0" marR="0" lvl="0" indent="0" rtl="0" hangingPunct="0">
              <a:lnSpc>
                <a:spcPct val="100000"/>
              </a:lnSpc>
              <a:spcBef>
                <a:spcPts val="0"/>
              </a:spcBef>
              <a:spcAft>
                <a:spcPts val="0"/>
              </a:spcAft>
              <a:buNone/>
              <a:tabLst/>
            </a:pPr>
            <a:endParaRPr lang="fr-FR" dirty="0">
              <a:solidFill>
                <a:srgbClr val="000000"/>
              </a:solidFill>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b="0" i="0" u="none" strike="noStrike" kern="1200" dirty="0">
                <a:ln>
                  <a:noFill/>
                </a:ln>
                <a:solidFill>
                  <a:srgbClr val="000000"/>
                </a:solidFill>
                <a:latin typeface="Comic Sans MS" pitchFamily="66"/>
                <a:ea typeface="Arial Unicode MS" pitchFamily="2"/>
                <a:cs typeface="Arial Unicode MS" pitchFamily="2"/>
              </a:rPr>
              <a:t>Les ZRR sont des territoires ruraux en difficult</a:t>
            </a:r>
            <a:r>
              <a:rPr lang="fr-FR" dirty="0">
                <a:solidFill>
                  <a:srgbClr val="000000"/>
                </a:solidFill>
                <a:latin typeface="Comic Sans MS" pitchFamily="66"/>
                <a:ea typeface="Arial Unicode MS" pitchFamily="2"/>
                <a:cs typeface="Arial Unicode MS" pitchFamily="2"/>
              </a:rPr>
              <a:t>é dans lesquels les entreprises peuvent bénéficier d’avantages fiscaux. En 2022, 17 726 communes sont classées entièrement ou partiellement ZRR.</a:t>
            </a:r>
            <a:endParaRPr lang="fr-FR" b="0" i="0" u="none" strike="noStrike" kern="1200" dirty="0">
              <a:ln>
                <a:noFill/>
              </a:ln>
              <a:solidFill>
                <a:srgbClr val="000000"/>
              </a:solidFill>
              <a:latin typeface="Comic Sans MS" pitchFamily="66"/>
              <a:ea typeface="Arial Unicode MS" pitchFamily="2"/>
              <a:cs typeface="Arial Unicode MS" pitchFamily="2"/>
            </a:endParaRPr>
          </a:p>
        </p:txBody>
      </p:sp>
      <p:grpSp>
        <p:nvGrpSpPr>
          <p:cNvPr id="12" name="Groupe 11">
            <a:extLst>
              <a:ext uri="{FF2B5EF4-FFF2-40B4-BE49-F238E27FC236}">
                <a16:creationId xmlns:a16="http://schemas.microsoft.com/office/drawing/2014/main" id="{A99062F8-220B-F741-8169-7C8D62EC13DF}"/>
              </a:ext>
            </a:extLst>
          </p:cNvPr>
          <p:cNvGrpSpPr/>
          <p:nvPr/>
        </p:nvGrpSpPr>
        <p:grpSpPr>
          <a:xfrm>
            <a:off x="1831089" y="758202"/>
            <a:ext cx="6489822" cy="4885151"/>
            <a:chOff x="1831089" y="795780"/>
            <a:chExt cx="6489822" cy="4885151"/>
          </a:xfrm>
        </p:grpSpPr>
        <p:sp>
          <p:nvSpPr>
            <p:cNvPr id="7" name="ZoneTexte 6">
              <a:extLst>
                <a:ext uri="{FF2B5EF4-FFF2-40B4-BE49-F238E27FC236}">
                  <a16:creationId xmlns:a16="http://schemas.microsoft.com/office/drawing/2014/main" id="{4ECA2318-C552-2443-AA08-96A7B994B39F}"/>
                </a:ext>
              </a:extLst>
            </p:cNvPr>
            <p:cNvSpPr txBox="1"/>
            <p:nvPr/>
          </p:nvSpPr>
          <p:spPr>
            <a:xfrm>
              <a:off x="1831089" y="5299111"/>
              <a:ext cx="6489822" cy="381820"/>
            </a:xfrm>
            <a:prstGeom prst="rect">
              <a:avLst/>
            </a:prstGeom>
            <a:noFill/>
            <a:ln>
              <a:noFill/>
            </a:ln>
          </p:spPr>
          <p:txBody>
            <a:bodyPr vert="horz" wrap="square" lIns="90000" tIns="45000" rIns="90000" bIns="45000" anchorCtr="0" compatLnSpc="0">
              <a:spAutoFit/>
            </a:bodyPr>
            <a:lstStyle/>
            <a:p>
              <a:pPr lvl="0" hangingPunct="0"/>
              <a:r>
                <a:rPr lang="fr-FR" sz="1400" dirty="0">
                  <a:solidFill>
                    <a:srgbClr val="000000"/>
                  </a:solidFill>
                  <a:latin typeface="Comic Sans MS" pitchFamily="66"/>
                  <a:ea typeface="Arial Unicode MS" pitchFamily="2"/>
                  <a:cs typeface="Arial Unicode MS" pitchFamily="2"/>
                </a:rPr>
                <a:t>Source : </a:t>
              </a:r>
              <a:r>
                <a:rPr lang="fr-FR" sz="1400" dirty="0" err="1">
                  <a:solidFill>
                    <a:srgbClr val="000000"/>
                  </a:solidFill>
                  <a:latin typeface="Comic Sans MS" pitchFamily="66"/>
                  <a:ea typeface="Arial Unicode MS" pitchFamily="2"/>
                  <a:cs typeface="Arial Unicode MS" pitchFamily="2"/>
                </a:rPr>
                <a:t>www.observatoire</a:t>
              </a:r>
              <a:r>
                <a:rPr lang="fr-FR" sz="1400" dirty="0">
                  <a:solidFill>
                    <a:srgbClr val="000000"/>
                  </a:solidFill>
                  <a:latin typeface="Comic Sans MS" pitchFamily="66"/>
                  <a:ea typeface="Arial Unicode MS" pitchFamily="2"/>
                  <a:cs typeface="Arial Unicode MS" pitchFamily="2"/>
                </a:rPr>
                <a:t>-des-</a:t>
              </a:r>
              <a:r>
                <a:rPr lang="fr-FR" sz="1400" dirty="0" err="1">
                  <a:solidFill>
                    <a:srgbClr val="000000"/>
                  </a:solidFill>
                  <a:latin typeface="Comic Sans MS" pitchFamily="66"/>
                  <a:ea typeface="Arial Unicode MS" pitchFamily="2"/>
                  <a:cs typeface="Arial Unicode MS" pitchFamily="2"/>
                </a:rPr>
                <a:t>territoires.gouv.fr</a:t>
              </a:r>
              <a:r>
                <a:rPr lang="fr-FR" sz="1400" dirty="0">
                  <a:solidFill>
                    <a:srgbClr val="000000"/>
                  </a:solidFill>
                  <a:latin typeface="Comic Sans MS" pitchFamily="66"/>
                  <a:ea typeface="Arial Unicode MS" pitchFamily="2"/>
                  <a:cs typeface="Arial Unicode MS" pitchFamily="2"/>
                </a:rPr>
                <a:t> </a:t>
              </a:r>
              <a:endParaRPr lang="fr-FR" sz="1400" b="0" i="0" u="none" strike="noStrike" kern="1200" dirty="0">
                <a:ln>
                  <a:noFill/>
                </a:ln>
                <a:solidFill>
                  <a:srgbClr val="000000"/>
                </a:solidFill>
                <a:latin typeface="Comic Sans MS" pitchFamily="66"/>
                <a:ea typeface="Arial Unicode MS" pitchFamily="2"/>
                <a:cs typeface="Arial Unicode MS" pitchFamily="2"/>
              </a:endParaRPr>
            </a:p>
          </p:txBody>
        </p:sp>
        <p:pic>
          <p:nvPicPr>
            <p:cNvPr id="11" name="Image 10">
              <a:extLst>
                <a:ext uri="{FF2B5EF4-FFF2-40B4-BE49-F238E27FC236}">
                  <a16:creationId xmlns:a16="http://schemas.microsoft.com/office/drawing/2014/main" id="{D39A4617-8D62-D547-8C98-F2442D070F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31089" y="795780"/>
              <a:ext cx="6120589" cy="4524919"/>
            </a:xfrm>
            <a:prstGeom prst="rect">
              <a:avLst/>
            </a:prstGeom>
            <a:ln>
              <a:solidFill>
                <a:schemeClr val="tx1"/>
              </a:solidFill>
            </a:ln>
          </p:spPr>
        </p:pic>
      </p:grpSp>
      <p:sp>
        <p:nvSpPr>
          <p:cNvPr id="2" name="Rectangle à coins arrondis 1">
            <a:extLst>
              <a:ext uri="{FF2B5EF4-FFF2-40B4-BE49-F238E27FC236}">
                <a16:creationId xmlns:a16="http://schemas.microsoft.com/office/drawing/2014/main" id="{B4D2A97B-D463-E044-A856-8473069F3AB6}"/>
              </a:ext>
            </a:extLst>
          </p:cNvPr>
          <p:cNvSpPr/>
          <p:nvPr/>
        </p:nvSpPr>
        <p:spPr>
          <a:xfrm>
            <a:off x="311001" y="5818910"/>
            <a:ext cx="674649" cy="249382"/>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page33">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959DE74-4294-E24B-9BB3-4B6AA652C282}"/>
              </a:ext>
            </a:extLst>
          </p:cNvPr>
          <p:cNvSpPr txBox="1"/>
          <p:nvPr/>
        </p:nvSpPr>
        <p:spPr>
          <a:xfrm>
            <a:off x="1876446" y="503999"/>
            <a:ext cx="6471108" cy="2592526"/>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sng" strike="noStrike" kern="1200" dirty="0">
                <a:ln>
                  <a:noFill/>
                </a:ln>
                <a:solidFill>
                  <a:srgbClr val="000000"/>
                </a:solidFill>
                <a:uFillTx/>
                <a:latin typeface="Comic Sans MS" pitchFamily="66"/>
                <a:ea typeface="Arial Unicode MS" pitchFamily="2"/>
                <a:cs typeface="Arial Unicode MS" pitchFamily="2"/>
              </a:rPr>
              <a:t>Vidéo</a:t>
            </a:r>
          </a:p>
          <a:p>
            <a:pPr marL="0" marR="0" lvl="0" indent="0" algn="just" rtl="0" hangingPunct="0">
              <a:lnSpc>
                <a:spcPct val="100000"/>
              </a:lnSpc>
              <a:spcBef>
                <a:spcPts val="0"/>
              </a:spcBef>
              <a:spcAft>
                <a:spcPts val="0"/>
              </a:spcAft>
              <a:buNone/>
              <a:tabLst/>
            </a:pPr>
            <a:endParaRPr lang="fr-FR" sz="2800" b="0" i="0" u="none" strike="noStrike" kern="1200" dirty="0">
              <a:ln>
                <a:noFill/>
              </a:ln>
              <a:solidFill>
                <a:srgbClr val="000000"/>
              </a:solidFill>
              <a:latin typeface="Comic Sans MS" pitchFamily="66"/>
              <a:ea typeface="Arial Unicode MS" pitchFamily="2"/>
              <a:cs typeface="Arial Unicode MS" pitchFamily="2"/>
            </a:endParaRPr>
          </a:p>
          <a:p>
            <a:pPr marL="457200" marR="0" lvl="0" indent="-457200" algn="just" rtl="0" hangingPunct="0">
              <a:lnSpc>
                <a:spcPct val="100000"/>
              </a:lnSpc>
              <a:spcBef>
                <a:spcPts val="0"/>
              </a:spcBef>
              <a:spcAft>
                <a:spcPts val="0"/>
              </a:spcAft>
              <a:buFontTx/>
              <a:buChar char="-"/>
              <a:tabLst/>
            </a:pPr>
            <a:r>
              <a:rPr lang="fr-FR" sz="2800" b="0" i="0" u="none" strike="noStrike" kern="1200" dirty="0">
                <a:ln>
                  <a:noFill/>
                </a:ln>
                <a:solidFill>
                  <a:srgbClr val="000000"/>
                </a:solidFill>
                <a:latin typeface="Comic Sans MS" pitchFamily="66"/>
                <a:ea typeface="Arial Unicode MS" pitchFamily="2"/>
                <a:cs typeface="Arial Unicode MS" pitchFamily="2"/>
              </a:rPr>
              <a:t>Quel est le sujet de la vidéo ?</a:t>
            </a:r>
            <a:endParaRPr lang="fr-FR" sz="2800" dirty="0">
              <a:solidFill>
                <a:srgbClr val="000000"/>
              </a:solidFill>
              <a:latin typeface="Comic Sans MS" pitchFamily="66"/>
              <a:ea typeface="Arial Unicode MS" pitchFamily="2"/>
              <a:cs typeface="Arial Unicode MS" pitchFamily="2"/>
            </a:endParaRPr>
          </a:p>
          <a:p>
            <a:pPr marR="0" lvl="0" algn="just" rtl="0" hangingPunct="0">
              <a:lnSpc>
                <a:spcPct val="100000"/>
              </a:lnSpc>
              <a:spcBef>
                <a:spcPts val="0"/>
              </a:spcBef>
              <a:spcAft>
                <a:spcPts val="0"/>
              </a:spcAft>
              <a:tabLst/>
            </a:pPr>
            <a:endParaRPr lang="fr-FR" sz="2800" b="0" i="0" u="none" strike="noStrike" kern="1200" dirty="0">
              <a:ln>
                <a:noFill/>
              </a:ln>
              <a:solidFill>
                <a:srgbClr val="000000"/>
              </a:solidFill>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800" b="0" i="0" u="none" strike="noStrike" kern="1200" dirty="0">
                <a:ln>
                  <a:noFill/>
                </a:ln>
                <a:solidFill>
                  <a:srgbClr val="000000"/>
                </a:solidFill>
                <a:latin typeface="Comic Sans MS" pitchFamily="66"/>
                <a:ea typeface="Arial Unicode MS" pitchFamily="2"/>
                <a:cs typeface="Arial Unicode MS" pitchFamily="2"/>
              </a:rPr>
              <a:t>- Comment s'explique ce phénomène ?</a:t>
            </a:r>
          </a:p>
        </p:txBody>
      </p:sp>
      <p:grpSp>
        <p:nvGrpSpPr>
          <p:cNvPr id="6" name="Groupe 5">
            <a:extLst>
              <a:ext uri="{FF2B5EF4-FFF2-40B4-BE49-F238E27FC236}">
                <a16:creationId xmlns:a16="http://schemas.microsoft.com/office/drawing/2014/main" id="{72433188-A92A-2041-9D1A-4E62CE6F199A}"/>
              </a:ext>
            </a:extLst>
          </p:cNvPr>
          <p:cNvGrpSpPr/>
          <p:nvPr/>
        </p:nvGrpSpPr>
        <p:grpSpPr>
          <a:xfrm>
            <a:off x="358373" y="3783550"/>
            <a:ext cx="9306838" cy="3598644"/>
            <a:chOff x="358373" y="3783550"/>
            <a:chExt cx="9306838" cy="3598644"/>
          </a:xfrm>
        </p:grpSpPr>
        <p:pic>
          <p:nvPicPr>
            <p:cNvPr id="4" name="Image 3">
              <a:extLst>
                <a:ext uri="{FF2B5EF4-FFF2-40B4-BE49-F238E27FC236}">
                  <a16:creationId xmlns:a16="http://schemas.microsoft.com/office/drawing/2014/main" id="{C1EB3FD3-CC8E-DA4B-9205-3DAFC801C1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373" y="3783550"/>
              <a:ext cx="9306838" cy="3598644"/>
            </a:xfrm>
            <a:prstGeom prst="rect">
              <a:avLst/>
            </a:prstGeom>
            <a:ln>
              <a:solidFill>
                <a:schemeClr val="tx1"/>
              </a:solidFill>
            </a:ln>
          </p:spPr>
        </p:pic>
        <p:sp>
          <p:nvSpPr>
            <p:cNvPr id="5" name="Rectangle 4">
              <a:extLst>
                <a:ext uri="{FF2B5EF4-FFF2-40B4-BE49-F238E27FC236}">
                  <a16:creationId xmlns:a16="http://schemas.microsoft.com/office/drawing/2014/main" id="{91910566-ABAA-0940-B4B3-2F1904724D8C}"/>
                </a:ext>
              </a:extLst>
            </p:cNvPr>
            <p:cNvSpPr/>
            <p:nvPr/>
          </p:nvSpPr>
          <p:spPr>
            <a:xfrm>
              <a:off x="7291419" y="3920170"/>
              <a:ext cx="486136" cy="499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page34">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5CDC070-C3A2-DA4A-9A10-253447B43466}"/>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350360" y="1262160"/>
            <a:ext cx="7379279" cy="5036040"/>
          </a:xfrm>
          <a:prstGeom prst="rect">
            <a:avLst/>
          </a:prstGeom>
          <a:noFill/>
          <a:ln w="0">
            <a:solidFill>
              <a:srgbClr val="000000"/>
            </a:solidFill>
            <a:prstDash val="soli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page35">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4C6F143-E625-6B43-8B8B-8C07433D30A8}"/>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360000" y="617400"/>
            <a:ext cx="9360000" cy="6325200"/>
          </a:xfrm>
          <a:prstGeom prst="rect">
            <a:avLst/>
          </a:prstGeom>
          <a:noFill/>
          <a:ln>
            <a:noFill/>
          </a:ln>
        </p:spPr>
      </p:pic>
      <p:sp>
        <p:nvSpPr>
          <p:cNvPr id="3" name="Rectangle 2">
            <a:extLst>
              <a:ext uri="{FF2B5EF4-FFF2-40B4-BE49-F238E27FC236}">
                <a16:creationId xmlns:a16="http://schemas.microsoft.com/office/drawing/2014/main" id="{9A4556EA-1A90-B840-B2FE-CF97E47E0013}"/>
              </a:ext>
            </a:extLst>
          </p:cNvPr>
          <p:cNvSpPr/>
          <p:nvPr/>
        </p:nvSpPr>
        <p:spPr>
          <a:xfrm>
            <a:off x="5004000" y="1368000"/>
            <a:ext cx="1944000" cy="900000"/>
          </a:xfrm>
          <a:prstGeom prst="rect">
            <a:avLst/>
          </a:prstGeom>
          <a:solidFill>
            <a:srgbClr val="FF00CC">
              <a:alpha val="15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Rectangle 3">
            <a:extLst>
              <a:ext uri="{FF2B5EF4-FFF2-40B4-BE49-F238E27FC236}">
                <a16:creationId xmlns:a16="http://schemas.microsoft.com/office/drawing/2014/main" id="{90E1B7FB-F057-CA4A-B621-E2FB6988B34D}"/>
              </a:ext>
            </a:extLst>
          </p:cNvPr>
          <p:cNvSpPr/>
          <p:nvPr/>
        </p:nvSpPr>
        <p:spPr>
          <a:xfrm>
            <a:off x="2844000" y="1728000"/>
            <a:ext cx="1944000" cy="900000"/>
          </a:xfrm>
          <a:prstGeom prst="rect">
            <a:avLst/>
          </a:prstGeom>
          <a:solidFill>
            <a:srgbClr val="99FF66">
              <a:alpha val="15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Rectangle 4">
            <a:extLst>
              <a:ext uri="{FF2B5EF4-FFF2-40B4-BE49-F238E27FC236}">
                <a16:creationId xmlns:a16="http://schemas.microsoft.com/office/drawing/2014/main" id="{BEA842F7-B3AB-F04C-84D2-751E61173F72}"/>
              </a:ext>
            </a:extLst>
          </p:cNvPr>
          <p:cNvSpPr/>
          <p:nvPr/>
        </p:nvSpPr>
        <p:spPr>
          <a:xfrm>
            <a:off x="5004000" y="5040000"/>
            <a:ext cx="1944000" cy="900000"/>
          </a:xfrm>
          <a:prstGeom prst="rect">
            <a:avLst/>
          </a:prstGeom>
          <a:solidFill>
            <a:srgbClr val="FFFF99">
              <a:alpha val="15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Rectangle 5">
            <a:extLst>
              <a:ext uri="{FF2B5EF4-FFF2-40B4-BE49-F238E27FC236}">
                <a16:creationId xmlns:a16="http://schemas.microsoft.com/office/drawing/2014/main" id="{A9FAA56F-A526-3A4F-8BB4-E5B5C6878C20}"/>
              </a:ext>
            </a:extLst>
          </p:cNvPr>
          <p:cNvSpPr/>
          <p:nvPr/>
        </p:nvSpPr>
        <p:spPr>
          <a:xfrm>
            <a:off x="2844000" y="5040000"/>
            <a:ext cx="1944000" cy="900000"/>
          </a:xfrm>
          <a:prstGeom prst="rect">
            <a:avLst/>
          </a:prstGeom>
          <a:solidFill>
            <a:srgbClr val="FF9900">
              <a:alpha val="35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checkerboard(across)">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1CC254B-05E5-7342-AACE-9F675DAABE9E}"/>
              </a:ext>
            </a:extLst>
          </p:cNvPr>
          <p:cNvSpPr txBox="1"/>
          <p:nvPr/>
        </p:nvSpPr>
        <p:spPr>
          <a:xfrm>
            <a:off x="150470" y="216000"/>
            <a:ext cx="9785529" cy="2878565"/>
          </a:xfrm>
          <a:prstGeom prst="rect">
            <a:avLst/>
          </a:prstGeom>
          <a:noFill/>
          <a:ln>
            <a:noFill/>
          </a:ln>
        </p:spPr>
        <p:txBody>
          <a:bodyPr vert="horz" wrap="square" lIns="90000" tIns="45000" rIns="90000" bIns="45000" anchorCtr="0" compatLnSpc="0">
            <a:spAutoFit/>
          </a:bodyPr>
          <a:lstStyle/>
          <a:p>
            <a:pPr marL="0" marR="0" lvl="0" indent="0" rtl="0" hangingPunct="0">
              <a:lnSpc>
                <a:spcPct val="100000"/>
              </a:lnSpc>
              <a:spcBef>
                <a:spcPts val="0"/>
              </a:spcBef>
              <a:spcAft>
                <a:spcPts val="0"/>
              </a:spcAft>
              <a:buNone/>
              <a:tabLst/>
            </a:pPr>
            <a:r>
              <a:rPr lang="fr-FR" sz="2600" b="1" i="0" u="none" strike="noStrike" kern="1200" dirty="0">
                <a:ln>
                  <a:noFill/>
                </a:ln>
                <a:solidFill>
                  <a:srgbClr val="FF3333"/>
                </a:solidFill>
                <a:latin typeface="Comic Sans MS" pitchFamily="66"/>
                <a:ea typeface="Arial Unicode MS" pitchFamily="2"/>
                <a:cs typeface="Arial Unicode MS" pitchFamily="2"/>
              </a:rPr>
              <a:t>Vocabulaires</a:t>
            </a:r>
          </a:p>
          <a:p>
            <a:pPr marL="0" marR="0" lvl="0" indent="0" rtl="0" hangingPunct="0">
              <a:lnSpc>
                <a:spcPct val="100000"/>
              </a:lnSpc>
              <a:spcBef>
                <a:spcPts val="0"/>
              </a:spcBef>
              <a:spcAft>
                <a:spcPts val="0"/>
              </a:spcAft>
              <a:buNone/>
              <a:tabLst/>
            </a:pPr>
            <a:endParaRPr lang="fr-FR" sz="26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600" b="1" i="0" u="none" strike="noStrike" kern="1200" dirty="0">
                <a:ln>
                  <a:noFill/>
                </a:ln>
                <a:solidFill>
                  <a:srgbClr val="FF3333"/>
                </a:solidFill>
                <a:latin typeface="Comic Sans MS" pitchFamily="66"/>
                <a:ea typeface="Arial Unicode MS" pitchFamily="2"/>
                <a:cs typeface="Arial Unicode MS" pitchFamily="2"/>
              </a:rPr>
              <a:t>Densité </a:t>
            </a:r>
            <a:r>
              <a:rPr lang="fr-FR" sz="2600" b="0" i="0" u="none" strike="noStrike" kern="1200" dirty="0">
                <a:ln>
                  <a:noFill/>
                </a:ln>
                <a:latin typeface="Comic Sans MS" pitchFamily="66"/>
                <a:ea typeface="Arial Unicode MS" pitchFamily="2"/>
                <a:cs typeface="Arial Unicode MS" pitchFamily="2"/>
              </a:rPr>
              <a:t>: Nombre d'</a:t>
            </a:r>
            <a:r>
              <a:rPr lang="fr-FR" sz="2600" b="0" i="0" u="none" strike="noStrike" kern="1200" dirty="0" err="1">
                <a:ln>
                  <a:noFill/>
                </a:ln>
                <a:latin typeface="Comic Sans MS" pitchFamily="66"/>
                <a:ea typeface="Arial Unicode MS" pitchFamily="2"/>
                <a:cs typeface="Arial Unicode MS" pitchFamily="2"/>
              </a:rPr>
              <a:t>habitant.e.s</a:t>
            </a:r>
            <a:r>
              <a:rPr lang="fr-FR" sz="2600" b="0" i="0" u="none" strike="noStrike" kern="1200" dirty="0">
                <a:ln>
                  <a:noFill/>
                </a:ln>
                <a:latin typeface="Comic Sans MS" pitchFamily="66"/>
                <a:ea typeface="Arial Unicode MS" pitchFamily="2"/>
                <a:cs typeface="Arial Unicode MS" pitchFamily="2"/>
              </a:rPr>
              <a:t> au km</a:t>
            </a:r>
            <a:r>
              <a:rPr lang="fr-FR" sz="2600" b="0" i="0" u="none" strike="noStrike" kern="1200" baseline="33000" dirty="0">
                <a:ln>
                  <a:noFill/>
                </a:ln>
                <a:latin typeface="Comic Sans MS" pitchFamily="66"/>
                <a:ea typeface="Arial Unicode MS" pitchFamily="2"/>
                <a:cs typeface="Arial Unicode MS" pitchFamily="2"/>
              </a:rPr>
              <a:t>2</a:t>
            </a:r>
            <a:r>
              <a:rPr lang="fr-FR" sz="2600" b="0" i="0" u="none" strike="noStrike" kern="1200" dirty="0">
                <a:ln>
                  <a:noFill/>
                </a:ln>
                <a:latin typeface="Comic Sans MS" pitchFamily="66"/>
                <a:ea typeface="Arial Unicode MS" pitchFamily="2"/>
                <a:cs typeface="Arial Unicode MS" pitchFamily="2"/>
              </a:rPr>
              <a:t>.</a:t>
            </a:r>
          </a:p>
          <a:p>
            <a:pPr marL="0" marR="0" lvl="0" indent="0" algn="just" rtl="0" hangingPunct="0">
              <a:lnSpc>
                <a:spcPct val="100000"/>
              </a:lnSpc>
              <a:spcBef>
                <a:spcPts val="0"/>
              </a:spcBef>
              <a:spcAft>
                <a:spcPts val="0"/>
              </a:spcAft>
              <a:buNone/>
              <a:tabLst/>
            </a:pPr>
            <a:endParaRPr lang="fr-FR" sz="2600" b="0" i="0" u="none" strike="noStrike" kern="1200" dirty="0">
              <a:ln>
                <a:noFill/>
              </a:ln>
              <a:latin typeface="Comic Sans MS" pitchFamily="66"/>
              <a:ea typeface="Arial Unicode MS" pitchFamily="2"/>
              <a:cs typeface="Arial Unicode MS" pitchFamily="2"/>
            </a:endParaRPr>
          </a:p>
          <a:p>
            <a:pPr marL="0" marR="0" lvl="0" indent="0" algn="just" rtl="0" hangingPunct="0">
              <a:lnSpc>
                <a:spcPct val="100000"/>
              </a:lnSpc>
              <a:spcBef>
                <a:spcPts val="0"/>
              </a:spcBef>
              <a:spcAft>
                <a:spcPts val="0"/>
              </a:spcAft>
              <a:buNone/>
              <a:tabLst/>
            </a:pPr>
            <a:r>
              <a:rPr lang="fr-FR" sz="2600" b="1" i="0" u="none" strike="noStrike" kern="1200" dirty="0">
                <a:ln>
                  <a:noFill/>
                </a:ln>
                <a:solidFill>
                  <a:srgbClr val="FF3333"/>
                </a:solidFill>
                <a:latin typeface="Comic Sans MS" pitchFamily="66"/>
                <a:ea typeface="Arial Unicode MS" pitchFamily="2"/>
                <a:cs typeface="Arial Unicode MS" pitchFamily="2"/>
              </a:rPr>
              <a:t>Espace de faible densité</a:t>
            </a:r>
            <a:r>
              <a:rPr lang="fr-FR" sz="2600" b="0" i="0" u="none" strike="noStrike" kern="1200" dirty="0">
                <a:ln>
                  <a:noFill/>
                </a:ln>
                <a:solidFill>
                  <a:srgbClr val="FF3333"/>
                </a:solidFill>
                <a:latin typeface="Comic Sans MS" pitchFamily="66"/>
                <a:ea typeface="Arial Unicode MS" pitchFamily="2"/>
                <a:cs typeface="Arial Unicode MS" pitchFamily="2"/>
              </a:rPr>
              <a:t> </a:t>
            </a:r>
            <a:r>
              <a:rPr lang="fr-FR" sz="2600" b="0" i="0" u="none" strike="noStrike" kern="1200" dirty="0">
                <a:ln>
                  <a:noFill/>
                </a:ln>
                <a:latin typeface="Comic Sans MS" pitchFamily="66"/>
                <a:ea typeface="Arial Unicode MS" pitchFamily="2"/>
                <a:cs typeface="Arial Unicode MS" pitchFamily="2"/>
              </a:rPr>
              <a:t>: Espace dont la densité est inférieure 30 hab. / km</a:t>
            </a:r>
            <a:r>
              <a:rPr lang="fr-FR" sz="2600" b="0" i="0" u="none" strike="noStrike" kern="1200" baseline="33000" dirty="0">
                <a:ln>
                  <a:noFill/>
                </a:ln>
                <a:latin typeface="Comic Sans MS" pitchFamily="66"/>
                <a:ea typeface="Arial Unicode MS" pitchFamily="2"/>
                <a:cs typeface="Arial Unicode MS" pitchFamily="2"/>
              </a:rPr>
              <a:t>2</a:t>
            </a:r>
            <a:r>
              <a:rPr lang="fr-FR" sz="2600" b="0" i="0" u="none" strike="noStrike" kern="1200" dirty="0">
                <a:ln>
                  <a:noFill/>
                </a:ln>
                <a:latin typeface="Comic Sans MS" pitchFamily="66"/>
                <a:ea typeface="Arial Unicode MS" pitchFamily="2"/>
                <a:cs typeface="Arial Unicode MS" pitchFamily="2"/>
              </a:rPr>
              <a: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a:extLst>
              <a:ext uri="{FF2B5EF4-FFF2-40B4-BE49-F238E27FC236}">
                <a16:creationId xmlns:a16="http://schemas.microsoft.com/office/drawing/2014/main" id="{6090D020-CFF7-DD4C-8E73-8BF4DC826F9A}"/>
              </a:ext>
            </a:extLst>
          </p:cNvPr>
          <p:cNvGrpSpPr/>
          <p:nvPr/>
        </p:nvGrpSpPr>
        <p:grpSpPr>
          <a:xfrm>
            <a:off x="1846261" y="90487"/>
            <a:ext cx="6388101" cy="7378700"/>
            <a:chOff x="1846261" y="90487"/>
            <a:chExt cx="6388101" cy="7378700"/>
          </a:xfrm>
        </p:grpSpPr>
        <p:pic>
          <p:nvPicPr>
            <p:cNvPr id="3" name="Image 2">
              <a:extLst>
                <a:ext uri="{FF2B5EF4-FFF2-40B4-BE49-F238E27FC236}">
                  <a16:creationId xmlns:a16="http://schemas.microsoft.com/office/drawing/2014/main" id="{9FBEFC28-8DDE-D94A-9326-B40FEDD70131}"/>
                </a:ext>
              </a:extLst>
            </p:cNvPr>
            <p:cNvPicPr>
              <a:picLocks noChangeAspect="1"/>
            </p:cNvPicPr>
            <p:nvPr/>
          </p:nvPicPr>
          <p:blipFill>
            <a:blip r:embed="rId2"/>
            <a:stretch>
              <a:fillRect/>
            </a:stretch>
          </p:blipFill>
          <p:spPr>
            <a:xfrm>
              <a:off x="1846262" y="90487"/>
              <a:ext cx="6388100" cy="7378700"/>
            </a:xfrm>
            <a:prstGeom prst="rect">
              <a:avLst/>
            </a:prstGeom>
          </p:spPr>
        </p:pic>
        <p:sp>
          <p:nvSpPr>
            <p:cNvPr id="4" name="Rectangle 3">
              <a:extLst>
                <a:ext uri="{FF2B5EF4-FFF2-40B4-BE49-F238E27FC236}">
                  <a16:creationId xmlns:a16="http://schemas.microsoft.com/office/drawing/2014/main" id="{71C927DF-329C-714E-A694-F527680A20D4}"/>
                </a:ext>
              </a:extLst>
            </p:cNvPr>
            <p:cNvSpPr/>
            <p:nvPr/>
          </p:nvSpPr>
          <p:spPr>
            <a:xfrm>
              <a:off x="1846261" y="90487"/>
              <a:ext cx="546209" cy="510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6669893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page36">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91197EC-E242-A046-8C7E-EBD13ECAFFA8}"/>
              </a:ext>
            </a:extLst>
          </p:cNvPr>
          <p:cNvSpPr txBox="1"/>
          <p:nvPr/>
        </p:nvSpPr>
        <p:spPr>
          <a:xfrm>
            <a:off x="191875" y="72000"/>
            <a:ext cx="9756000" cy="743868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1500" b="1" i="0" u="none" strike="noStrike" kern="1200" dirty="0">
                <a:ln>
                  <a:noFill/>
                </a:ln>
                <a:solidFill>
                  <a:srgbClr val="000000"/>
                </a:solidFill>
                <a:latin typeface="Comic Sans MS" pitchFamily="66"/>
                <a:ea typeface="Arial Unicode MS" pitchFamily="2"/>
                <a:cs typeface="Comic Sans MS" pitchFamily="66"/>
              </a:rPr>
              <a:t>Bilan</a:t>
            </a:r>
          </a:p>
          <a:p>
            <a:pPr marL="0" marR="0" lvl="0" indent="0" algn="just" rtl="0" hangingPunct="0">
              <a:lnSpc>
                <a:spcPct val="100000"/>
              </a:lnSpc>
              <a:spcBef>
                <a:spcPts val="0"/>
              </a:spcBef>
              <a:spcAft>
                <a:spcPts val="0"/>
              </a:spcAft>
              <a:buNone/>
              <a:tabLst/>
            </a:pPr>
            <a:endParaRPr lang="fr-FR" sz="1600" b="0" i="0" u="none" strike="noStrike" kern="1200" dirty="0">
              <a:ln>
                <a:noFill/>
              </a:ln>
              <a:solidFill>
                <a:srgbClr val="000000"/>
              </a:solidFill>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1600" b="0" i="0" u="none" strike="noStrike" kern="1200" dirty="0">
                <a:ln>
                  <a:noFill/>
                </a:ln>
                <a:solidFill>
                  <a:srgbClr val="000000"/>
                </a:solidFill>
                <a:latin typeface="Comic Sans MS" pitchFamily="66"/>
                <a:ea typeface="Arial Unicode MS" pitchFamily="2"/>
                <a:cs typeface="Comic Sans MS" pitchFamily="66"/>
              </a:rPr>
              <a:t>Les espaces de faible densité sont ceux dont la densité est inférieure à 30 </a:t>
            </a:r>
            <a:r>
              <a:rPr lang="fr-FR" sz="1600" b="0" i="0" u="none" strike="noStrike" kern="1200" dirty="0" err="1">
                <a:ln>
                  <a:noFill/>
                </a:ln>
                <a:solidFill>
                  <a:srgbClr val="000000"/>
                </a:solidFill>
                <a:latin typeface="Comic Sans MS" pitchFamily="66"/>
                <a:ea typeface="Arial Unicode MS" pitchFamily="2"/>
                <a:cs typeface="Comic Sans MS" pitchFamily="66"/>
              </a:rPr>
              <a:t>habitant.e.s</a:t>
            </a:r>
            <a:r>
              <a:rPr lang="fr-FR" sz="1600" b="0" i="0" u="none" strike="noStrike" kern="1200" dirty="0">
                <a:ln>
                  <a:noFill/>
                </a:ln>
                <a:solidFill>
                  <a:srgbClr val="000000"/>
                </a:solidFill>
                <a:latin typeface="Comic Sans MS" pitchFamily="66"/>
                <a:ea typeface="Arial Unicode MS" pitchFamily="2"/>
                <a:cs typeface="Comic Sans MS" pitchFamily="66"/>
              </a:rPr>
              <a:t> au km</a:t>
            </a:r>
            <a:r>
              <a:rPr lang="fr-FR" sz="1600" b="0" i="0" u="none" strike="noStrike" kern="1200" baseline="30000" dirty="0">
                <a:ln>
                  <a:noFill/>
                </a:ln>
                <a:solidFill>
                  <a:srgbClr val="000000"/>
                </a:solidFill>
                <a:latin typeface="Comic Sans MS" pitchFamily="66"/>
                <a:ea typeface="Arial Unicode MS" pitchFamily="2"/>
                <a:cs typeface="Comic Sans MS" pitchFamily="66"/>
              </a:rPr>
              <a:t>2</a:t>
            </a:r>
            <a:r>
              <a:rPr lang="fr-FR" sz="1600" b="0" i="0" u="none" strike="noStrike" kern="1200" dirty="0">
                <a:ln>
                  <a:noFill/>
                </a:ln>
                <a:solidFill>
                  <a:srgbClr val="000000"/>
                </a:solidFill>
                <a:latin typeface="Comic Sans MS" pitchFamily="66"/>
                <a:ea typeface="Arial Unicode MS" pitchFamily="2"/>
                <a:cs typeface="Comic Sans MS" pitchFamily="66"/>
              </a:rPr>
              <a:t> (ils représentent 42% du territoire français pour seulement 6,5% de la population). Les espaces « désertifiés » sont ceux dont la densité ne dépasse pas 10 </a:t>
            </a:r>
            <a:r>
              <a:rPr lang="fr-FR" sz="1600" b="0" i="0" u="none" strike="noStrike" kern="1200" dirty="0" err="1">
                <a:ln>
                  <a:noFill/>
                </a:ln>
                <a:solidFill>
                  <a:srgbClr val="000000"/>
                </a:solidFill>
                <a:latin typeface="Comic Sans MS" pitchFamily="66"/>
                <a:ea typeface="Arial Unicode MS" pitchFamily="2"/>
                <a:cs typeface="Comic Sans MS" pitchFamily="66"/>
              </a:rPr>
              <a:t>habitant.e.s</a:t>
            </a:r>
            <a:r>
              <a:rPr lang="fr-FR" sz="1600" b="0" i="0" u="none" strike="noStrike" kern="1200" dirty="0">
                <a:ln>
                  <a:noFill/>
                </a:ln>
                <a:solidFill>
                  <a:srgbClr val="000000"/>
                </a:solidFill>
                <a:latin typeface="Comic Sans MS" pitchFamily="66"/>
                <a:ea typeface="Arial Unicode MS" pitchFamily="2"/>
                <a:cs typeface="Comic Sans MS" pitchFamily="66"/>
              </a:rPr>
              <a:t> au km2.</a:t>
            </a:r>
          </a:p>
          <a:p>
            <a:pPr marL="0" marR="0" lvl="0" indent="0" algn="just" rtl="0" hangingPunct="0">
              <a:lnSpc>
                <a:spcPct val="100000"/>
              </a:lnSpc>
              <a:spcBef>
                <a:spcPts val="0"/>
              </a:spcBef>
              <a:spcAft>
                <a:spcPts val="0"/>
              </a:spcAft>
              <a:buNone/>
              <a:tabLst/>
            </a:pPr>
            <a:endParaRPr lang="fr-FR" sz="1600" b="0" i="0" u="none" strike="noStrike" kern="1200" dirty="0">
              <a:ln>
                <a:noFill/>
              </a:ln>
              <a:solidFill>
                <a:srgbClr val="000000"/>
              </a:solidFill>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1600" b="0" i="0" u="none" strike="noStrike" kern="1200" dirty="0">
                <a:ln>
                  <a:noFill/>
                </a:ln>
                <a:solidFill>
                  <a:srgbClr val="000000"/>
                </a:solidFill>
                <a:latin typeface="Comic Sans MS" pitchFamily="66"/>
                <a:ea typeface="Arial Unicode MS" pitchFamily="2"/>
                <a:cs typeface="Comic Sans MS" pitchFamily="66"/>
              </a:rPr>
              <a:t>Ces espaces renvoient aux espaces ruraux, souvent éloignés des villes mais aussi aux espaces de montagnes. Ils se situent dans une diagonale de faibles densités qui va du Nord-Est (les Ardennes) au Sud-Ouest de la France (les Pyrénées), dans les Alpes, en Corse, en Beauce. Ces espaces sont souvent enclavés du fait de contraintes naturelles et d'un éloignement des réseaux de communication. Ils subissent l'exode rural et le dépeuplement.</a:t>
            </a:r>
          </a:p>
          <a:p>
            <a:pPr marL="0" marR="0" lvl="0" indent="0" algn="just" rtl="0" hangingPunct="0">
              <a:lnSpc>
                <a:spcPct val="100000"/>
              </a:lnSpc>
              <a:spcBef>
                <a:spcPts val="0"/>
              </a:spcBef>
              <a:spcAft>
                <a:spcPts val="0"/>
              </a:spcAft>
              <a:buNone/>
              <a:tabLst/>
            </a:pPr>
            <a:endParaRPr lang="fr-FR" sz="1600" b="0" i="0" u="none" strike="noStrike" kern="1200" dirty="0">
              <a:ln>
                <a:noFill/>
              </a:ln>
              <a:solidFill>
                <a:srgbClr val="000000"/>
              </a:solidFill>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1600" b="0" i="0" u="none" strike="noStrike" kern="1200" dirty="0">
                <a:ln>
                  <a:noFill/>
                </a:ln>
                <a:solidFill>
                  <a:srgbClr val="000000"/>
                </a:solidFill>
                <a:latin typeface="Comic Sans MS" pitchFamily="66"/>
                <a:ea typeface="Arial Unicode MS" pitchFamily="2"/>
                <a:cs typeface="Comic Sans MS" pitchFamily="66"/>
              </a:rPr>
              <a:t>L'agriculture assure le dynamisme de certains de ces espaces ruraux : les régions de céréaliculture (Beauce ou Champagne par exemple), agriculture intensive, ou les régions spécialisées (Bordelais par exemple) sont fortement intégrées à la mondialisation. En revanche, dans les régions de montagnes, il s'agit d'agriculture extensive, peu rémunératrice.</a:t>
            </a:r>
          </a:p>
          <a:p>
            <a:pPr marL="0" marR="0" lvl="0" indent="0" algn="just" rtl="0" hangingPunct="0">
              <a:lnSpc>
                <a:spcPct val="100000"/>
              </a:lnSpc>
              <a:spcBef>
                <a:spcPts val="0"/>
              </a:spcBef>
              <a:spcAft>
                <a:spcPts val="0"/>
              </a:spcAft>
              <a:buNone/>
              <a:tabLst/>
            </a:pPr>
            <a:endParaRPr lang="fr-FR" sz="1600" b="0" i="0" u="none" strike="noStrike" kern="1200" dirty="0">
              <a:ln>
                <a:noFill/>
              </a:ln>
              <a:solidFill>
                <a:srgbClr val="000000"/>
              </a:solidFill>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1600" b="0" i="0" u="none" strike="noStrike" kern="1200" dirty="0">
                <a:ln>
                  <a:noFill/>
                </a:ln>
                <a:solidFill>
                  <a:srgbClr val="000000"/>
                </a:solidFill>
                <a:latin typeface="Comic Sans MS" pitchFamily="66"/>
                <a:ea typeface="Arial Unicode MS" pitchFamily="2"/>
                <a:cs typeface="Comic Sans MS" pitchFamily="66"/>
              </a:rPr>
              <a:t>Le tourisme surtout a permis de revitaliser ces espaces : le tourisme vert s'est développé en même temps que la création de nombreux parcs (régionaux ou nationaux). Les régions de montagnes bénéficient de l'attrait pour les sports d'hiver mais aussi pour les nouvelles activités d'été (randonnées, parapente,...).</a:t>
            </a:r>
          </a:p>
          <a:p>
            <a:pPr marL="0" marR="0" lvl="0" indent="0" algn="just" rtl="0" hangingPunct="0">
              <a:lnSpc>
                <a:spcPct val="100000"/>
              </a:lnSpc>
              <a:spcBef>
                <a:spcPts val="0"/>
              </a:spcBef>
              <a:spcAft>
                <a:spcPts val="0"/>
              </a:spcAft>
              <a:buNone/>
              <a:tabLst/>
            </a:pPr>
            <a:endParaRPr lang="fr-FR" sz="1600" b="0" i="0" u="none" strike="noStrike" kern="1200" dirty="0">
              <a:ln>
                <a:noFill/>
              </a:ln>
              <a:solidFill>
                <a:srgbClr val="000000"/>
              </a:solidFill>
              <a:latin typeface="Comic Sans MS" pitchFamily="66"/>
              <a:ea typeface="Comic Sans MS" pitchFamily="66"/>
              <a:cs typeface="Comic Sans MS" pitchFamily="66"/>
            </a:endParaRPr>
          </a:p>
          <a:p>
            <a:pPr marL="0" marR="0" lvl="0" indent="0" algn="just" rtl="0" hangingPunct="0">
              <a:lnSpc>
                <a:spcPct val="100000"/>
              </a:lnSpc>
              <a:spcBef>
                <a:spcPts val="0"/>
              </a:spcBef>
              <a:spcAft>
                <a:spcPts val="0"/>
              </a:spcAft>
              <a:buNone/>
              <a:tabLst/>
            </a:pPr>
            <a:r>
              <a:rPr lang="fr-FR" sz="1600" b="0" i="0" u="none" strike="noStrike" kern="1200" dirty="0">
                <a:ln>
                  <a:noFill/>
                </a:ln>
                <a:solidFill>
                  <a:srgbClr val="000000"/>
                </a:solidFill>
                <a:latin typeface="Comic Sans MS" pitchFamily="66"/>
                <a:ea typeface="Arial Unicode MS" pitchFamily="2"/>
                <a:cs typeface="Comic Sans MS" pitchFamily="66"/>
              </a:rPr>
              <a:t>Certains espaces de faible densité sont redevenus attractifs depuis une vingtaine d'année : de nouveaux habitants et de nouvelles habitantes s'y installent (néo-ruraux / néo-rurales, </a:t>
            </a:r>
            <a:r>
              <a:rPr lang="fr-FR" sz="1600" b="0" i="0" u="none" strike="noStrike" kern="1200" dirty="0" err="1">
                <a:ln>
                  <a:noFill/>
                </a:ln>
                <a:solidFill>
                  <a:srgbClr val="000000"/>
                </a:solidFill>
                <a:latin typeface="Comic Sans MS" pitchFamily="66"/>
                <a:ea typeface="Arial Unicode MS" pitchFamily="2"/>
                <a:cs typeface="Comic Sans MS" pitchFamily="66"/>
              </a:rPr>
              <a:t>retraité.e.s</a:t>
            </a:r>
            <a:r>
              <a:rPr lang="fr-FR" sz="1600" b="0" i="0" u="none" strike="noStrike" kern="1200" dirty="0">
                <a:ln>
                  <a:noFill/>
                </a:ln>
                <a:solidFill>
                  <a:srgbClr val="000000"/>
                </a:solidFill>
                <a:latin typeface="Comic Sans MS" pitchFamily="66"/>
                <a:ea typeface="Arial Unicode MS" pitchFamily="2"/>
                <a:cs typeface="Comic Sans MS" pitchFamily="66"/>
              </a:rPr>
              <a:t>, propriétaires de résidences secondaires,...). Les acteurs publics soutiennent cette dynamique par des politiques d'aides dans les Zones de Revitalisation Rurale (ZRR) (ex : avantages fiscaux...)</a:t>
            </a:r>
          </a:p>
        </p:txBody>
      </p:sp>
      <p:sp>
        <p:nvSpPr>
          <p:cNvPr id="3" name="Rectangle 2">
            <a:extLst>
              <a:ext uri="{FF2B5EF4-FFF2-40B4-BE49-F238E27FC236}">
                <a16:creationId xmlns:a16="http://schemas.microsoft.com/office/drawing/2014/main" id="{2ED0584A-BF07-7147-806C-46AC8EF0FA56}"/>
              </a:ext>
            </a:extLst>
          </p:cNvPr>
          <p:cNvSpPr/>
          <p:nvPr/>
        </p:nvSpPr>
        <p:spPr>
          <a:xfrm>
            <a:off x="180000" y="684000"/>
            <a:ext cx="9720000" cy="864000"/>
          </a:xfrm>
          <a:prstGeom prst="rect">
            <a:avLst/>
          </a:prstGeom>
          <a:solidFill>
            <a:srgbClr val="FF00CC">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Rectangle 3">
            <a:extLst>
              <a:ext uri="{FF2B5EF4-FFF2-40B4-BE49-F238E27FC236}">
                <a16:creationId xmlns:a16="http://schemas.microsoft.com/office/drawing/2014/main" id="{E5D71A92-A210-3043-844B-67956E5CF537}"/>
              </a:ext>
            </a:extLst>
          </p:cNvPr>
          <p:cNvSpPr/>
          <p:nvPr/>
        </p:nvSpPr>
        <p:spPr>
          <a:xfrm>
            <a:off x="216000" y="1800000"/>
            <a:ext cx="9720000" cy="864000"/>
          </a:xfrm>
          <a:prstGeom prst="rect">
            <a:avLst/>
          </a:prstGeom>
          <a:solidFill>
            <a:srgbClr val="99FF66">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Rectangle 4">
            <a:extLst>
              <a:ext uri="{FF2B5EF4-FFF2-40B4-BE49-F238E27FC236}">
                <a16:creationId xmlns:a16="http://schemas.microsoft.com/office/drawing/2014/main" id="{2DC07F1F-5F1E-5D40-A2B0-ADC2075A1867}"/>
              </a:ext>
            </a:extLst>
          </p:cNvPr>
          <p:cNvSpPr/>
          <p:nvPr/>
        </p:nvSpPr>
        <p:spPr>
          <a:xfrm>
            <a:off x="216000" y="2664000"/>
            <a:ext cx="9288000" cy="288000"/>
          </a:xfrm>
          <a:prstGeom prst="rect">
            <a:avLst/>
          </a:prstGeom>
          <a:solidFill>
            <a:srgbClr val="99FF66">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6" name="Rectangle 5">
            <a:extLst>
              <a:ext uri="{FF2B5EF4-FFF2-40B4-BE49-F238E27FC236}">
                <a16:creationId xmlns:a16="http://schemas.microsoft.com/office/drawing/2014/main" id="{51472C5F-95F9-7149-B81B-93C63B6CC58C}"/>
              </a:ext>
            </a:extLst>
          </p:cNvPr>
          <p:cNvSpPr/>
          <p:nvPr/>
        </p:nvSpPr>
        <p:spPr>
          <a:xfrm>
            <a:off x="216000" y="2951999"/>
            <a:ext cx="5988030" cy="288000"/>
          </a:xfrm>
          <a:prstGeom prst="rect">
            <a:avLst/>
          </a:prstGeom>
          <a:solidFill>
            <a:srgbClr val="FF00CC">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7" name="Rectangle 6">
            <a:extLst>
              <a:ext uri="{FF2B5EF4-FFF2-40B4-BE49-F238E27FC236}">
                <a16:creationId xmlns:a16="http://schemas.microsoft.com/office/drawing/2014/main" id="{DEE1D308-4CCD-6642-8B1E-C88E43919DD3}"/>
              </a:ext>
            </a:extLst>
          </p:cNvPr>
          <p:cNvSpPr/>
          <p:nvPr/>
        </p:nvSpPr>
        <p:spPr>
          <a:xfrm>
            <a:off x="216000" y="3528000"/>
            <a:ext cx="9720000" cy="1152000"/>
          </a:xfrm>
          <a:prstGeom prst="rect">
            <a:avLst/>
          </a:prstGeom>
          <a:solidFill>
            <a:srgbClr val="FFFF99">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Rectangle 7">
            <a:extLst>
              <a:ext uri="{FF2B5EF4-FFF2-40B4-BE49-F238E27FC236}">
                <a16:creationId xmlns:a16="http://schemas.microsoft.com/office/drawing/2014/main" id="{E3F295B1-EEE6-F649-AC54-98EC3D30068F}"/>
              </a:ext>
            </a:extLst>
          </p:cNvPr>
          <p:cNvSpPr/>
          <p:nvPr/>
        </p:nvSpPr>
        <p:spPr>
          <a:xfrm>
            <a:off x="216000" y="4896000"/>
            <a:ext cx="9720000" cy="1188000"/>
          </a:xfrm>
          <a:prstGeom prst="rect">
            <a:avLst/>
          </a:prstGeom>
          <a:solidFill>
            <a:srgbClr val="FF9900">
              <a:alpha val="3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Rectangle 8">
            <a:extLst>
              <a:ext uri="{FF2B5EF4-FFF2-40B4-BE49-F238E27FC236}">
                <a16:creationId xmlns:a16="http://schemas.microsoft.com/office/drawing/2014/main" id="{88F03B89-FEDE-2946-9456-DC296AFACFD2}"/>
              </a:ext>
            </a:extLst>
          </p:cNvPr>
          <p:cNvSpPr/>
          <p:nvPr/>
        </p:nvSpPr>
        <p:spPr>
          <a:xfrm>
            <a:off x="216000" y="6336000"/>
            <a:ext cx="9720000" cy="1129320"/>
          </a:xfrm>
          <a:prstGeom prst="rect">
            <a:avLst/>
          </a:prstGeom>
          <a:solidFill>
            <a:srgbClr val="FF00CC">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0" name="Rectangle 9">
            <a:extLst>
              <a:ext uri="{FF2B5EF4-FFF2-40B4-BE49-F238E27FC236}">
                <a16:creationId xmlns:a16="http://schemas.microsoft.com/office/drawing/2014/main" id="{9BB0DDB9-6A67-7C48-8FA2-AF843ED0F0BC}"/>
              </a:ext>
            </a:extLst>
          </p:cNvPr>
          <p:cNvSpPr/>
          <p:nvPr/>
        </p:nvSpPr>
        <p:spPr>
          <a:xfrm>
            <a:off x="9504000" y="2664000"/>
            <a:ext cx="432000" cy="288000"/>
          </a:xfrm>
          <a:prstGeom prst="rect">
            <a:avLst/>
          </a:prstGeom>
          <a:solidFill>
            <a:srgbClr val="FF00CC">
              <a:alpha val="20000"/>
            </a:srgbClr>
          </a:solidFill>
          <a:ln w="0">
            <a:solidFill>
              <a:srgbClr val="80808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heckerboard(across)">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checkerboard(across)">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heckerboard(across)">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checkerboard(across)">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name="page37">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12464AE-2E7F-514B-8F4F-FF12F2EEFB03}"/>
              </a:ext>
            </a:extLst>
          </p:cNvPr>
          <p:cNvSpPr txBox="1"/>
          <p:nvPr/>
        </p:nvSpPr>
        <p:spPr>
          <a:xfrm>
            <a:off x="288000" y="3256919"/>
            <a:ext cx="9432000" cy="1046159"/>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endParaRPr lang="fr-FR" sz="1800" b="0" i="0" u="none" strike="noStrike" kern="1200">
              <a:ln>
                <a:noFill/>
              </a:ln>
              <a:latin typeface="Comic Sans MS" pitchFamily="66"/>
              <a:ea typeface="Arial Unicode MS" pitchFamily="2"/>
              <a:cs typeface="Arial Unicode MS" pitchFamily="2"/>
            </a:endParaRPr>
          </a:p>
          <a:p>
            <a:pPr marL="0" marR="0" lvl="0" indent="0" algn="ctr" rtl="0" hangingPunct="0">
              <a:lnSpc>
                <a:spcPct val="100000"/>
              </a:lnSpc>
              <a:spcBef>
                <a:spcPts val="0"/>
              </a:spcBef>
              <a:spcAft>
                <a:spcPts val="0"/>
              </a:spcAft>
              <a:buNone/>
              <a:tabLst/>
            </a:pPr>
            <a:r>
              <a:rPr lang="fr-FR" sz="1800" b="0" i="0" u="none" strike="noStrike" kern="1200">
                <a:ln>
                  <a:noFill/>
                </a:ln>
                <a:latin typeface="Comic Sans MS" pitchFamily="66"/>
                <a:ea typeface="Arial Unicode MS" pitchFamily="2"/>
                <a:cs typeface="Arial Unicode MS" pitchFamily="2"/>
              </a:rPr>
              <a:t>LAISSER UNE PAGE POUR COLLER LE CROQUIS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page38">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07041291-9634-A243-BCBB-35E05633404F}"/>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85400" y="173880"/>
            <a:ext cx="4494600" cy="3282119"/>
          </a:xfrm>
          <a:prstGeom prst="rect">
            <a:avLst/>
          </a:prstGeom>
          <a:noFill/>
          <a:ln w="10080">
            <a:solidFill>
              <a:srgbClr val="000000"/>
            </a:solidFill>
            <a:prstDash val="solid"/>
          </a:ln>
        </p:spPr>
      </p:pic>
      <p:pic>
        <p:nvPicPr>
          <p:cNvPr id="3" name="Image 2">
            <a:extLst>
              <a:ext uri="{FF2B5EF4-FFF2-40B4-BE49-F238E27FC236}">
                <a16:creationId xmlns:a16="http://schemas.microsoft.com/office/drawing/2014/main" id="{6F3E0D6C-6C87-0F43-8667-DDD0003B9418}"/>
              </a:ext>
            </a:extLst>
          </p:cNvPr>
          <p:cNvPicPr>
            <a:picLocks noChangeAspect="1"/>
          </p:cNvPicPr>
          <p:nvPr/>
        </p:nvPicPr>
        <p:blipFill>
          <a:blip r:embed="rId4" cstate="email">
            <a:lum/>
            <a:alphaModFix/>
            <a:extLst>
              <a:ext uri="{28A0092B-C50C-407E-A947-70E740481C1C}">
                <a14:useLocalDpi xmlns:a14="http://schemas.microsoft.com/office/drawing/2010/main"/>
              </a:ext>
            </a:extLst>
          </a:blip>
          <a:srcRect/>
          <a:stretch>
            <a:fillRect/>
          </a:stretch>
        </p:blipFill>
        <p:spPr>
          <a:xfrm>
            <a:off x="4824000" y="220680"/>
            <a:ext cx="5112000" cy="3163319"/>
          </a:xfrm>
          <a:prstGeom prst="rect">
            <a:avLst/>
          </a:prstGeom>
          <a:noFill/>
          <a:ln w="10080">
            <a:solidFill>
              <a:srgbClr val="000000"/>
            </a:solidFill>
            <a:prstDash val="solid"/>
          </a:ln>
        </p:spPr>
      </p:pic>
      <p:pic>
        <p:nvPicPr>
          <p:cNvPr id="4" name="Image 3">
            <a:extLst>
              <a:ext uri="{FF2B5EF4-FFF2-40B4-BE49-F238E27FC236}">
                <a16:creationId xmlns:a16="http://schemas.microsoft.com/office/drawing/2014/main" id="{73C4A18F-F87D-D14C-A103-104C02EB6CF9}"/>
              </a:ext>
            </a:extLst>
          </p:cNvPr>
          <p:cNvPicPr>
            <a:picLocks noChangeAspect="1"/>
          </p:cNvPicPr>
          <p:nvPr/>
        </p:nvPicPr>
        <p:blipFill>
          <a:blip r:embed="rId5" cstate="email">
            <a:lum/>
            <a:alphaModFix/>
            <a:extLst>
              <a:ext uri="{28A0092B-C50C-407E-A947-70E740481C1C}">
                <a14:useLocalDpi xmlns:a14="http://schemas.microsoft.com/office/drawing/2010/main"/>
              </a:ext>
            </a:extLst>
          </a:blip>
          <a:srcRect t="1206"/>
          <a:stretch>
            <a:fillRect/>
          </a:stretch>
        </p:blipFill>
        <p:spPr>
          <a:xfrm>
            <a:off x="2099160" y="3673439"/>
            <a:ext cx="5882400" cy="3351240"/>
          </a:xfrm>
          <a:prstGeom prst="rect">
            <a:avLst/>
          </a:prstGeom>
          <a:noFill/>
          <a:ln w="10080">
            <a:solidFill>
              <a:srgbClr val="000000"/>
            </a:solidFill>
            <a:prstDash val="soli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2" name="Connecteur droit 1">
            <a:extLst>
              <a:ext uri="{FF2B5EF4-FFF2-40B4-BE49-F238E27FC236}">
                <a16:creationId xmlns:a16="http://schemas.microsoft.com/office/drawing/2014/main" id="{18184BE9-4C7B-AA4C-88A6-42782C30CF54}"/>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3" name="Connecteur droit 2">
            <a:extLst>
              <a:ext uri="{FF2B5EF4-FFF2-40B4-BE49-F238E27FC236}">
                <a16:creationId xmlns:a16="http://schemas.microsoft.com/office/drawing/2014/main" id="{7394945E-DA2B-D349-9391-268ECE93CEDB}"/>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Connecteur droit 3">
            <a:extLst>
              <a:ext uri="{FF2B5EF4-FFF2-40B4-BE49-F238E27FC236}">
                <a16:creationId xmlns:a16="http://schemas.microsoft.com/office/drawing/2014/main" id="{9FE8AF40-1381-E640-B26D-1E8E5B039BF7}"/>
              </a:ext>
            </a:extLst>
          </p:cNvPr>
          <p:cNvSpPr/>
          <p:nvPr/>
        </p:nvSpPr>
        <p:spPr>
          <a:xfrm>
            <a:off x="468000" y="0"/>
            <a:ext cx="0" cy="7560000"/>
          </a:xfrm>
          <a:prstGeom prst="line">
            <a:avLst/>
          </a:pr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5" name="ZoneTexte 4">
            <a:extLst>
              <a:ext uri="{FF2B5EF4-FFF2-40B4-BE49-F238E27FC236}">
                <a16:creationId xmlns:a16="http://schemas.microsoft.com/office/drawing/2014/main" id="{88BA6DE7-E6D2-384E-BCE0-95DC4B35F66D}"/>
              </a:ext>
            </a:extLst>
          </p:cNvPr>
          <p:cNvSpPr txBox="1"/>
          <p:nvPr/>
        </p:nvSpPr>
        <p:spPr>
          <a:xfrm>
            <a:off x="500929" y="72000"/>
            <a:ext cx="9031745" cy="591209"/>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sng" strike="noStrike" kern="1200" dirty="0">
                <a:ln>
                  <a:noFill/>
                </a:ln>
                <a:uFillTx/>
                <a:latin typeface="Comic Sans MS" pitchFamily="66"/>
                <a:ea typeface="Arial Unicode MS" pitchFamily="2"/>
                <a:cs typeface="Arial Unicode MS" pitchFamily="2"/>
              </a:rPr>
              <a:t>I. Un exemple d'espace faiblement peuplé : la Creuse</a:t>
            </a:r>
          </a:p>
        </p:txBody>
      </p:sp>
      <p:sp>
        <p:nvSpPr>
          <p:cNvPr id="6" name="ZoneTexte 5">
            <a:extLst>
              <a:ext uri="{FF2B5EF4-FFF2-40B4-BE49-F238E27FC236}">
                <a16:creationId xmlns:a16="http://schemas.microsoft.com/office/drawing/2014/main" id="{E6F7B503-D939-0742-8630-39D56F991F44}"/>
              </a:ext>
            </a:extLst>
          </p:cNvPr>
          <p:cNvSpPr txBox="1"/>
          <p:nvPr/>
        </p:nvSpPr>
        <p:spPr>
          <a:xfrm>
            <a:off x="576000" y="1008359"/>
            <a:ext cx="7992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sng" strike="noStrike" kern="1200">
                <a:ln>
                  <a:noFill/>
                </a:ln>
                <a:solidFill>
                  <a:srgbClr val="000000"/>
                </a:solidFill>
                <a:uFillTx/>
                <a:latin typeface="Comic Sans MS" pitchFamily="66"/>
                <a:ea typeface="Arial Unicode MS" pitchFamily="2"/>
                <a:cs typeface="Arial Unicode MS" pitchFamily="2"/>
              </a:rPr>
              <a:t>A. Un territoire en</a:t>
            </a:r>
            <a:r>
              <a:rPr lang="fr-FR" sz="2800" b="0" i="0" u="sng" strike="noStrike" kern="1200">
                <a:ln>
                  <a:noFill/>
                </a:ln>
                <a:solidFill>
                  <a:srgbClr val="009933"/>
                </a:solidFill>
                <a:uFillTx/>
                <a:latin typeface="Comic Sans MS" pitchFamily="66"/>
                <a:ea typeface="Arial Unicode MS" pitchFamily="2"/>
                <a:cs typeface="Arial Unicode MS" pitchFamily="2"/>
              </a:rPr>
              <a:t> déclin...</a:t>
            </a:r>
          </a:p>
        </p:txBody>
      </p:sp>
      <p:sp>
        <p:nvSpPr>
          <p:cNvPr id="7" name="Rectangle 6">
            <a:extLst>
              <a:ext uri="{FF2B5EF4-FFF2-40B4-BE49-F238E27FC236}">
                <a16:creationId xmlns:a16="http://schemas.microsoft.com/office/drawing/2014/main" id="{2904F924-75B9-9C47-8A77-27827321A490}"/>
              </a:ext>
            </a:extLst>
          </p:cNvPr>
          <p:cNvSpPr/>
          <p:nvPr/>
        </p:nvSpPr>
        <p:spPr>
          <a:xfrm>
            <a:off x="720000" y="3024000"/>
            <a:ext cx="9072000" cy="3744000"/>
          </a:xfrm>
          <a:prstGeom prst="rect">
            <a:avLst/>
          </a:prstGeom>
          <a:solidFill>
            <a:srgbClr val="FFFFFF"/>
          </a:solid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8" name="Connecteur droit 7">
            <a:extLst>
              <a:ext uri="{FF2B5EF4-FFF2-40B4-BE49-F238E27FC236}">
                <a16:creationId xmlns:a16="http://schemas.microsoft.com/office/drawing/2014/main" id="{F4BCB779-181B-9849-9303-F1A612E22103}"/>
              </a:ext>
            </a:extLst>
          </p:cNvPr>
          <p:cNvSpPr/>
          <p:nvPr/>
        </p:nvSpPr>
        <p:spPr>
          <a:xfrm>
            <a:off x="720000" y="3600000"/>
            <a:ext cx="9072000" cy="0"/>
          </a:xfrm>
          <a:prstGeom prst="line">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9" name="ZoneTexte 8">
            <a:extLst>
              <a:ext uri="{FF2B5EF4-FFF2-40B4-BE49-F238E27FC236}">
                <a16:creationId xmlns:a16="http://schemas.microsoft.com/office/drawing/2014/main" id="{C7950C03-A750-EF4C-8F29-E364FED39CE0}"/>
              </a:ext>
            </a:extLst>
          </p:cNvPr>
          <p:cNvSpPr txBox="1"/>
          <p:nvPr/>
        </p:nvSpPr>
        <p:spPr>
          <a:xfrm>
            <a:off x="720000" y="3024000"/>
            <a:ext cx="907200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Un territoire rural</a:t>
            </a:r>
          </a:p>
        </p:txBody>
      </p:sp>
      <p:sp>
        <p:nvSpPr>
          <p:cNvPr id="10" name="ZoneTexte 9">
            <a:extLst>
              <a:ext uri="{FF2B5EF4-FFF2-40B4-BE49-F238E27FC236}">
                <a16:creationId xmlns:a16="http://schemas.microsoft.com/office/drawing/2014/main" id="{75D1756A-4D5A-4948-BC77-1F0B7558CAA3}"/>
              </a:ext>
            </a:extLst>
          </p:cNvPr>
          <p:cNvSpPr txBox="1"/>
          <p:nvPr/>
        </p:nvSpPr>
        <p:spPr>
          <a:xfrm>
            <a:off x="720000" y="4104360"/>
            <a:ext cx="9072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 Présentation du département</a:t>
            </a:r>
          </a:p>
          <a:p>
            <a:pPr marL="0" marR="0" lvl="0" indent="0" algn="just"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 Pourquoi peut-on qualifié ce département du rural ?</a:t>
            </a:r>
          </a:p>
        </p:txBody>
      </p:sp>
      <p:sp>
        <p:nvSpPr>
          <p:cNvPr id="11" name="ZoneTexte 10">
            <a:extLst>
              <a:ext uri="{FF2B5EF4-FFF2-40B4-BE49-F238E27FC236}">
                <a16:creationId xmlns:a16="http://schemas.microsoft.com/office/drawing/2014/main" id="{FAC123FF-D3FE-1142-8E36-69CF11AF88F7}"/>
              </a:ext>
            </a:extLst>
          </p:cNvPr>
          <p:cNvSpPr txBox="1"/>
          <p:nvPr/>
        </p:nvSpPr>
        <p:spPr>
          <a:xfrm>
            <a:off x="6192000" y="2222280"/>
            <a:ext cx="3600000" cy="585720"/>
          </a:xfrm>
          <a:prstGeom prst="rect">
            <a:avLst/>
          </a:prstGeom>
          <a:noFill/>
          <a:ln>
            <a:noFill/>
          </a:ln>
        </p:spPr>
        <p:txBody>
          <a:bodyPr vert="horz" wrap="none" lIns="90000" tIns="45000" rIns="90000" bIns="45000" anchorCtr="0" compatLnSpc="0">
            <a:spAutoFit/>
          </a:bodyPr>
          <a:lstStyle/>
          <a:p>
            <a:pPr marL="0" marR="0" lvl="0" indent="0" algn="ctr" rtl="0" hangingPunct="0">
              <a:lnSpc>
                <a:spcPct val="100000"/>
              </a:lnSpc>
              <a:spcBef>
                <a:spcPts val="0"/>
              </a:spcBef>
              <a:spcAft>
                <a:spcPts val="0"/>
              </a:spcAft>
              <a:buNone/>
              <a:tabLst/>
            </a:pPr>
            <a:r>
              <a:rPr lang="fr-FR" sz="2800" b="0" i="0" u="none" strike="noStrike" kern="1200">
                <a:ln>
                  <a:noFill/>
                </a:ln>
                <a:latin typeface="Comic Sans MS" pitchFamily="66"/>
                <a:ea typeface="Arial Unicode MS" pitchFamily="2"/>
                <a:cs typeface="Arial Unicode MS" pitchFamily="2"/>
              </a:rPr>
              <a:t>Dossier pp. 272-273</a:t>
            </a:r>
          </a:p>
        </p:txBody>
      </p:sp>
      <p:sp>
        <p:nvSpPr>
          <p:cNvPr id="12" name="Rectangle 11">
            <a:extLst>
              <a:ext uri="{FF2B5EF4-FFF2-40B4-BE49-F238E27FC236}">
                <a16:creationId xmlns:a16="http://schemas.microsoft.com/office/drawing/2014/main" id="{2D76B01E-910D-534A-86D0-1CBAD90365CB}"/>
              </a:ext>
            </a:extLst>
          </p:cNvPr>
          <p:cNvSpPr/>
          <p:nvPr/>
        </p:nvSpPr>
        <p:spPr>
          <a:xfrm>
            <a:off x="576000" y="1045080"/>
            <a:ext cx="9360000" cy="574920"/>
          </a:xfrm>
          <a:prstGeom prst="rect">
            <a:avLst/>
          </a:prstGeom>
          <a:noFill/>
          <a:ln w="0">
            <a:solidFill>
              <a:srgbClr val="000000"/>
            </a:solidFill>
            <a:prstDash val="solid"/>
          </a:ln>
        </p:spPr>
        <p:txBody>
          <a:bodyPr vert="horz" wrap="none" lIns="90000" tIns="45000" rIns="90000" bIns="45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13" name="Rectangle 12">
            <a:extLst>
              <a:ext uri="{FF2B5EF4-FFF2-40B4-BE49-F238E27FC236}">
                <a16:creationId xmlns:a16="http://schemas.microsoft.com/office/drawing/2014/main" id="{9E74B238-4AB8-0943-B59B-2754F6544C29}"/>
              </a:ext>
            </a:extLst>
          </p:cNvPr>
          <p:cNvSpPr/>
          <p:nvPr/>
        </p:nvSpPr>
        <p:spPr>
          <a:xfrm>
            <a:off x="468000" y="58615"/>
            <a:ext cx="9324000" cy="684000"/>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heckerboard(across)">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4FE1D43-B5B4-7440-801B-273908C65C2C}"/>
              </a:ext>
            </a:extLst>
          </p:cNvPr>
          <p:cNvPicPr>
            <a:picLocks noChangeAspect="1"/>
          </p:cNvPicPr>
          <p:nvPr/>
        </p:nvPicPr>
        <p:blipFill>
          <a:blip r:embed="rId3" cstate="email">
            <a:lum/>
            <a:alphaModFix/>
            <a:extLst>
              <a:ext uri="{28A0092B-C50C-407E-A947-70E740481C1C}">
                <a14:useLocalDpi xmlns:a14="http://schemas.microsoft.com/office/drawing/2010/main"/>
              </a:ext>
            </a:extLst>
          </a:blip>
          <a:srcRect/>
          <a:stretch>
            <a:fillRect/>
          </a:stretch>
        </p:blipFill>
        <p:spPr>
          <a:xfrm>
            <a:off x="1080000" y="99000"/>
            <a:ext cx="7920000" cy="7362000"/>
          </a:xfrm>
          <a:prstGeom prst="rect">
            <a:avLst/>
          </a:prstGeom>
          <a:noFill/>
          <a:ln w="0">
            <a:solidFill>
              <a:srgbClr val="000000"/>
            </a:solidFill>
            <a:prstDash val="solid"/>
          </a:ln>
        </p:spPr>
      </p:pic>
      <p:sp>
        <p:nvSpPr>
          <p:cNvPr id="3" name="Forme libre 2">
            <a:extLst>
              <a:ext uri="{FF2B5EF4-FFF2-40B4-BE49-F238E27FC236}">
                <a16:creationId xmlns:a16="http://schemas.microsoft.com/office/drawing/2014/main" id="{D3C0AF62-8EFF-D540-BE5A-62734085BF8E}"/>
              </a:ext>
            </a:extLst>
          </p:cNvPr>
          <p:cNvSpPr/>
          <p:nvPr/>
        </p:nvSpPr>
        <p:spPr>
          <a:xfrm>
            <a:off x="4464000" y="3851999"/>
            <a:ext cx="503999" cy="216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
        <p:nvSpPr>
          <p:cNvPr id="4" name="Rectangle 3">
            <a:extLst>
              <a:ext uri="{FF2B5EF4-FFF2-40B4-BE49-F238E27FC236}">
                <a16:creationId xmlns:a16="http://schemas.microsoft.com/office/drawing/2014/main" id="{5BCA5FBF-1D75-B54C-A78A-35A3151172D0}"/>
              </a:ext>
            </a:extLst>
          </p:cNvPr>
          <p:cNvSpPr/>
          <p:nvPr/>
        </p:nvSpPr>
        <p:spPr>
          <a:xfrm>
            <a:off x="3168000" y="4212000"/>
            <a:ext cx="1368000" cy="360000"/>
          </a:xfrm>
          <a:prstGeom prst="rect">
            <a:avLst/>
          </a:prstGeom>
          <a:noFill/>
          <a:ln w="36000">
            <a:solidFill>
              <a:srgbClr val="009900"/>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Class="entr"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Class="entr"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8534EAF-69B3-D947-8BF4-EB7E2CAE8CF0}"/>
              </a:ext>
            </a:extLst>
          </p:cNvPr>
          <p:cNvPicPr>
            <a:picLocks noChangeAspect="1"/>
          </p:cNvPicPr>
          <p:nvPr/>
        </p:nvPicPr>
        <p:blipFill>
          <a:blip r:embed="rId3">
            <a:lum/>
            <a:alphaModFix/>
          </a:blip>
          <a:srcRect/>
          <a:stretch>
            <a:fillRect/>
          </a:stretch>
        </p:blipFill>
        <p:spPr>
          <a:xfrm>
            <a:off x="1630800" y="180000"/>
            <a:ext cx="6818399" cy="7200000"/>
          </a:xfrm>
          <a:prstGeom prst="rect">
            <a:avLst/>
          </a:prstGeom>
          <a:noFill/>
          <a:ln w="0">
            <a:solidFill>
              <a:srgbClr val="000000"/>
            </a:solidFill>
            <a:prstDash val="solid"/>
          </a:ln>
        </p:spPr>
      </p:pic>
      <p:sp>
        <p:nvSpPr>
          <p:cNvPr id="3" name="Forme libre 2">
            <a:extLst>
              <a:ext uri="{FF2B5EF4-FFF2-40B4-BE49-F238E27FC236}">
                <a16:creationId xmlns:a16="http://schemas.microsoft.com/office/drawing/2014/main" id="{0DB86BA1-A3B6-3540-BE04-281C268D0D7D}"/>
              </a:ext>
            </a:extLst>
          </p:cNvPr>
          <p:cNvSpPr/>
          <p:nvPr/>
        </p:nvSpPr>
        <p:spPr>
          <a:xfrm>
            <a:off x="4752000" y="4031999"/>
            <a:ext cx="576000" cy="360000"/>
          </a:xfrm>
          <a:custGeom>
            <a:avLst/>
            <a:gdLst>
              <a:gd name="idx" fmla="cos wd2 2700000"/>
              <a:gd name="idy" fmla="sin hd2 2700000"/>
              <a:gd name="il" fmla="+- hc 0 idx"/>
              <a:gd name="ir" fmla="+- hc idx 0"/>
              <a:gd name="it" fmla="+- vc 0 idy"/>
              <a:gd name="ib" fmla="+- vc idy 0"/>
            </a:gdLst>
            <a:ahLst/>
            <a:cxnLst>
              <a:cxn ang="3cd4">
                <a:pos x="hc" y="t"/>
              </a:cxn>
              <a:cxn ang="cd2">
                <a:pos x="l" y="vc"/>
              </a:cxn>
              <a:cxn ang="cd4">
                <a:pos x="hc" y="b"/>
              </a:cxn>
              <a:cxn ang="0">
                <a:pos x="r" y="vc"/>
              </a:cxn>
            </a:cxnLst>
            <a:rect l="il" t="it" r="ir" b="ib"/>
            <a:pathLst>
              <a:path>
                <a:moveTo>
                  <a:pt x="l" y="vc"/>
                </a:moveTo>
                <a:arcTo wR="wd2" hR="hd2" stAng="cd2" swAng="cd4"/>
                <a:arcTo wR="wd2" hR="hd2" stAng="3cd4" swAng="cd4"/>
                <a:arcTo wR="wd2" hR="hd2" stAng="0" swAng="cd4"/>
                <a:arcTo wR="wd2" hR="hd2" stAng="cd4" swAng="cd4"/>
                <a:close/>
              </a:path>
            </a:pathLst>
          </a:custGeom>
          <a:noFill/>
          <a:ln w="36000">
            <a:solidFill>
              <a:srgbClr val="FF3333"/>
            </a:solidFill>
            <a:prstDash val="solid"/>
          </a:ln>
        </p:spPr>
        <p:txBody>
          <a:bodyPr vert="horz" wrap="none" lIns="108000" tIns="63000" rIns="108000" bIns="63000" anchor="ctr" anchorCtr="0" compatLnSpc="0"/>
          <a:lstStyle/>
          <a:p>
            <a:pPr marL="0" marR="0" lvl="0" indent="0" rtl="0" hangingPunct="0">
              <a:lnSpc>
                <a:spcPct val="100000"/>
              </a:lnSpc>
              <a:spcBef>
                <a:spcPts val="0"/>
              </a:spcBef>
              <a:spcAft>
                <a:spcPts val="0"/>
              </a:spcAft>
              <a:buNone/>
              <a:tabLst/>
            </a:pPr>
            <a:endParaRPr lang="fr-FR" sz="1800" b="0" i="0" u="none" strike="noStrike" kern="1200">
              <a:ln>
                <a:noFill/>
              </a:ln>
              <a:latin typeface="Arial" pitchFamily="18"/>
              <a:ea typeface="Arial Unicode MS" pitchFamily="2"/>
              <a:cs typeface="Arial Unicode MS" pitchFamily="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61BE0C5-3B4A-9E46-8729-32C188E849F8}"/>
              </a:ext>
            </a:extLst>
          </p:cNvPr>
          <p:cNvSpPr txBox="1"/>
          <p:nvPr/>
        </p:nvSpPr>
        <p:spPr>
          <a:xfrm>
            <a:off x="540000" y="180000"/>
            <a:ext cx="9072000" cy="1081080"/>
          </a:xfrm>
          <a:prstGeom prst="rect">
            <a:avLst/>
          </a:prstGeom>
          <a:noFill/>
          <a:ln>
            <a:noFill/>
          </a:ln>
        </p:spPr>
        <p:txBody>
          <a:bodyPr vert="horz" wrap="squar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Quelle activité est particulièrement surreprésentée dans la Creuse ?</a:t>
            </a:r>
          </a:p>
        </p:txBody>
      </p:sp>
      <p:graphicFrame>
        <p:nvGraphicFramePr>
          <p:cNvPr id="4" name="Tableau 3">
            <a:extLst>
              <a:ext uri="{FF2B5EF4-FFF2-40B4-BE49-F238E27FC236}">
                <a16:creationId xmlns:a16="http://schemas.microsoft.com/office/drawing/2014/main" id="{F1DCEA5F-AB58-E04F-AA40-5BA4412441B4}"/>
              </a:ext>
            </a:extLst>
          </p:cNvPr>
          <p:cNvGraphicFramePr>
            <a:graphicFrameLocks noGrp="1"/>
          </p:cNvGraphicFramePr>
          <p:nvPr>
            <p:extLst>
              <p:ext uri="{D42A27DB-BD31-4B8C-83A1-F6EECF244321}">
                <p14:modId xmlns:p14="http://schemas.microsoft.com/office/powerpoint/2010/main" val="1481956553"/>
              </p:ext>
            </p:extLst>
          </p:nvPr>
        </p:nvGraphicFramePr>
        <p:xfrm>
          <a:off x="356810" y="1568103"/>
          <a:ext cx="9438380" cy="3455312"/>
        </p:xfrm>
        <a:graphic>
          <a:graphicData uri="http://schemas.openxmlformats.org/drawingml/2006/table">
            <a:tbl>
              <a:tblPr firstRow="1" bandRow="1">
                <a:tableStyleId>{93296810-A885-4BE3-A3E7-6D5BEEA58F35}</a:tableStyleId>
              </a:tblPr>
              <a:tblGrid>
                <a:gridCol w="4355988">
                  <a:extLst>
                    <a:ext uri="{9D8B030D-6E8A-4147-A177-3AD203B41FA5}">
                      <a16:colId xmlns:a16="http://schemas.microsoft.com/office/drawing/2014/main" val="1662644932"/>
                    </a:ext>
                  </a:extLst>
                </a:gridCol>
                <a:gridCol w="2565607">
                  <a:extLst>
                    <a:ext uri="{9D8B030D-6E8A-4147-A177-3AD203B41FA5}">
                      <a16:colId xmlns:a16="http://schemas.microsoft.com/office/drawing/2014/main" val="163344916"/>
                    </a:ext>
                  </a:extLst>
                </a:gridCol>
                <a:gridCol w="2516785">
                  <a:extLst>
                    <a:ext uri="{9D8B030D-6E8A-4147-A177-3AD203B41FA5}">
                      <a16:colId xmlns:a16="http://schemas.microsoft.com/office/drawing/2014/main" val="1427719264"/>
                    </a:ext>
                  </a:extLst>
                </a:gridCol>
              </a:tblGrid>
              <a:tr h="493616">
                <a:tc>
                  <a:txBody>
                    <a:bodyPr/>
                    <a:lstStyle/>
                    <a:p>
                      <a:endParaRPr lang="fr-FR"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2200" dirty="0"/>
                        <a:t>Creuse</a:t>
                      </a:r>
                      <a:endParaRPr lang="fr-FR"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2200" dirty="0"/>
                        <a:t>France</a:t>
                      </a:r>
                      <a:endParaRPr lang="fr-FR"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0129481"/>
                  </a:ext>
                </a:extLst>
              </a:tr>
              <a:tr h="493616">
                <a:tc>
                  <a:txBody>
                    <a:bodyPr/>
                    <a:lstStyle/>
                    <a:p>
                      <a:r>
                        <a:rPr lang="fr-FR" sz="2200" dirty="0"/>
                        <a:t>Nombre d’habitants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2200" dirty="0"/>
                        <a:t>116 270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2200" dirty="0"/>
                        <a:t>67,8 millions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7180726"/>
                  </a:ext>
                </a:extLst>
              </a:tr>
              <a:tr h="493616">
                <a:tc>
                  <a:txBody>
                    <a:bodyPr/>
                    <a:lstStyle/>
                    <a:p>
                      <a:r>
                        <a:rPr lang="fr-FR" sz="2200" dirty="0"/>
                        <a:t>Densité de 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2200" dirty="0"/>
                        <a:t>21,3 hab. / km</a:t>
                      </a:r>
                      <a:r>
                        <a:rPr lang="fr-FR" sz="2200"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2200" dirty="0"/>
                        <a:t>105 hab. / km</a:t>
                      </a:r>
                      <a:r>
                        <a:rPr lang="fr-FR" sz="2200" baseline="300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4276880"/>
                  </a:ext>
                </a:extLst>
              </a:tr>
              <a:tr h="493616">
                <a:tc>
                  <a:txBody>
                    <a:bodyPr/>
                    <a:lstStyle/>
                    <a:p>
                      <a:r>
                        <a:rPr lang="fr-FR" sz="2200" dirty="0"/>
                        <a:t>Evolution annuelle de la population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2200" dirty="0"/>
                        <a:t>-0,6%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2200" dirty="0"/>
                        <a:t>+0,3%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6927643"/>
                  </a:ext>
                </a:extLst>
              </a:tr>
              <a:tr h="493616">
                <a:tc>
                  <a:txBody>
                    <a:bodyPr/>
                    <a:lstStyle/>
                    <a:p>
                      <a:r>
                        <a:rPr lang="fr-FR" sz="2200" dirty="0"/>
                        <a:t>% de logements vacants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2200" dirty="0"/>
                        <a:t>15,9%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2200" dirty="0"/>
                        <a:t>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3160753"/>
                  </a:ext>
                </a:extLst>
              </a:tr>
              <a:tr h="493616">
                <a:tc>
                  <a:txBody>
                    <a:bodyPr/>
                    <a:lstStyle/>
                    <a:p>
                      <a:r>
                        <a:rPr lang="fr-FR" sz="2200" dirty="0"/>
                        <a:t>Part de l’emploi agricole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2200" dirty="0"/>
                        <a:t>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2200" dirty="0"/>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80677422"/>
                  </a:ext>
                </a:extLst>
              </a:tr>
              <a:tr h="493616">
                <a:tc>
                  <a:txBody>
                    <a:bodyPr/>
                    <a:lstStyle/>
                    <a:p>
                      <a:r>
                        <a:rPr lang="fr-FR" sz="2200" dirty="0"/>
                        <a:t>Part de plus de 60 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2200" dirty="0"/>
                        <a:t>38,9%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2200" dirty="0"/>
                        <a:t>26,4%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9521715"/>
                  </a:ext>
                </a:extLst>
              </a:tr>
            </a:tbl>
          </a:graphicData>
        </a:graphic>
      </p:graphicFrame>
      <p:sp>
        <p:nvSpPr>
          <p:cNvPr id="5" name="ZoneTexte 4">
            <a:extLst>
              <a:ext uri="{FF2B5EF4-FFF2-40B4-BE49-F238E27FC236}">
                <a16:creationId xmlns:a16="http://schemas.microsoft.com/office/drawing/2014/main" id="{95CE549B-C7E6-6144-8FCD-9ACDA8E9A751}"/>
              </a:ext>
            </a:extLst>
          </p:cNvPr>
          <p:cNvSpPr txBox="1"/>
          <p:nvPr/>
        </p:nvSpPr>
        <p:spPr>
          <a:xfrm>
            <a:off x="352800" y="5023415"/>
            <a:ext cx="2610045" cy="369332"/>
          </a:xfrm>
          <a:prstGeom prst="rect">
            <a:avLst/>
          </a:prstGeom>
          <a:noFill/>
        </p:spPr>
        <p:txBody>
          <a:bodyPr wrap="square" rtlCol="0">
            <a:spAutoFit/>
          </a:bodyPr>
          <a:lstStyle/>
          <a:p>
            <a:r>
              <a:rPr lang="fr-FR" dirty="0"/>
              <a:t>Insee, 2020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6A42AB0-501B-2B4C-828D-C0F209A876F3}"/>
              </a:ext>
            </a:extLst>
          </p:cNvPr>
          <p:cNvSpPr txBox="1"/>
          <p:nvPr/>
        </p:nvSpPr>
        <p:spPr>
          <a:xfrm>
            <a:off x="144000" y="144000"/>
            <a:ext cx="9072000" cy="1081080"/>
          </a:xfrm>
          <a:prstGeom prst="rect">
            <a:avLst/>
          </a:prstGeom>
          <a:noFill/>
          <a:ln>
            <a:noFill/>
          </a:ln>
        </p:spPr>
        <p:txBody>
          <a:bodyPr vert="horz" wrap="none" lIns="90000" tIns="45000" rIns="90000" bIns="45000" anchorCtr="0" compatLnSpc="0">
            <a:spAutoFit/>
          </a:bodyPr>
          <a:lstStyle/>
          <a:p>
            <a:pPr marL="0" marR="0" lvl="0" indent="0" algn="just" rtl="0" hangingPunct="0">
              <a:lnSpc>
                <a:spcPct val="100000"/>
              </a:lnSpc>
              <a:spcBef>
                <a:spcPts val="0"/>
              </a:spcBef>
              <a:spcAft>
                <a:spcPts val="0"/>
              </a:spcAft>
              <a:buNone/>
              <a:tabLst/>
            </a:pPr>
            <a:r>
              <a:rPr lang="fr-FR" sz="2800" b="0" i="0" u="none" strike="noStrike" kern="1200" dirty="0">
                <a:ln>
                  <a:noFill/>
                </a:ln>
                <a:latin typeface="Comic Sans MS" pitchFamily="66"/>
                <a:ea typeface="Arial Unicode MS" pitchFamily="2"/>
                <a:cs typeface="Arial Unicode MS" pitchFamily="2"/>
              </a:rPr>
              <a:t>De quel type d'agriculture s'agit-il ?</a:t>
            </a:r>
          </a:p>
        </p:txBody>
      </p:sp>
      <p:sp>
        <p:nvSpPr>
          <p:cNvPr id="4" name="Rectangle 3">
            <a:extLst>
              <a:ext uri="{FF2B5EF4-FFF2-40B4-BE49-F238E27FC236}">
                <a16:creationId xmlns:a16="http://schemas.microsoft.com/office/drawing/2014/main" id="{4E43B9B4-1DA2-3743-A949-BC5F865D2C8E}"/>
              </a:ext>
            </a:extLst>
          </p:cNvPr>
          <p:cNvSpPr/>
          <p:nvPr/>
        </p:nvSpPr>
        <p:spPr>
          <a:xfrm>
            <a:off x="144000" y="894524"/>
            <a:ext cx="9826717" cy="6463308"/>
          </a:xfrm>
          <a:prstGeom prst="rect">
            <a:avLst/>
          </a:prstGeom>
          <a:ln>
            <a:solidFill>
              <a:schemeClr val="tx1"/>
            </a:solidFill>
          </a:ln>
        </p:spPr>
        <p:txBody>
          <a:bodyPr wrap="square">
            <a:spAutoFit/>
          </a:bodyPr>
          <a:lstStyle/>
          <a:p>
            <a:r>
              <a:rPr lang="fr-FR" b="1" dirty="0">
                <a:latin typeface="Comic Sans MS" panose="030F0902030302020204" pitchFamily="66" charset="0"/>
              </a:rPr>
              <a:t>La Creuse à grands traits</a:t>
            </a:r>
          </a:p>
          <a:p>
            <a:endParaRPr lang="fr-FR" dirty="0">
              <a:latin typeface="Comic Sans MS" panose="030F0902030302020204" pitchFamily="66" charset="0"/>
            </a:endParaRPr>
          </a:p>
          <a:p>
            <a:pPr algn="just"/>
            <a:r>
              <a:rPr lang="fr-FR" dirty="0">
                <a:latin typeface="Comic Sans MS" panose="030F0902030302020204" pitchFamily="66" charset="0"/>
              </a:rPr>
              <a:t>Avec 116 270 habitants, la Creuse est, en 2020, le deuxième département le moins peuplé et le moins dense de France métropolitaine. En dépit d’un solde migratoire positif, les décès sensiblement supérieurs aux naissances prolongent la baisse historique de la population creusoise. Ce territoire rural (80% de la population vivent dans une commune rurale) est largement tourné vers l’agriculture extensif, l’élevage bovin notamment. Les jeunes quittent massivement le département, les retraités sont surreprésentés. La pauvreté monétaire est plus présente.</a:t>
            </a:r>
          </a:p>
          <a:p>
            <a:pPr algn="just"/>
            <a:endParaRPr lang="fr-FR" dirty="0">
              <a:latin typeface="Comic Sans MS" panose="030F0902030302020204" pitchFamily="66" charset="0"/>
            </a:endParaRPr>
          </a:p>
          <a:p>
            <a:pPr algn="just"/>
            <a:r>
              <a:rPr lang="fr-FR" dirty="0">
                <a:latin typeface="Comic Sans MS" panose="030F0902030302020204" pitchFamily="66" charset="0"/>
              </a:rPr>
              <a:t>Le profil rural de la Creuse, et ses paysages de bocage, coïncide avec une nette surreprésentation des agriculteurs, qui constituent 11,5 % des actifs, assortie d’une sous-représentation des cadres et professions intellectuelles supérieures, lesquels sont habituellement plus présents dans les grandes villes. Très spécialisée, l’agriculture creusoise est tournée vers l’élevage, et tout particulièrement l’élevage de bovins à viande (principalement des Limousines et des Charolaises). Avec un cheptel de 418 000 têtes, dont 169 000 nourrices, la Creuse est au premier rang régional avec 18 % de l’activité régionale en 2019. Les cultures végétales, qui n’occupent qu’un dixième des surfaces agricoles, sont davantage concentrées à l’est du département. D’autres types de production, céréalières ou de maraîchage-horticulture, font de timides tentatives d’émergence, mais restent marginales.</a:t>
            </a:r>
          </a:p>
          <a:p>
            <a:endParaRPr lang="fr-FR" dirty="0">
              <a:latin typeface="Comic Sans MS" panose="030F0902030302020204" pitchFamily="66" charset="0"/>
            </a:endParaRPr>
          </a:p>
          <a:p>
            <a:r>
              <a:rPr lang="fr-FR" sz="1400" dirty="0">
                <a:latin typeface="Comic Sans MS" panose="030F0902030302020204" pitchFamily="66" charset="0"/>
              </a:rPr>
              <a:t>Source : D’après INSEE, </a:t>
            </a:r>
            <a:r>
              <a:rPr lang="fr-FR" sz="1400" i="1" dirty="0">
                <a:latin typeface="Comic Sans MS" panose="030F0902030302020204" pitchFamily="66" charset="0"/>
              </a:rPr>
              <a:t>Les départements de Nouvelle-Aquitaine à grands traits</a:t>
            </a:r>
            <a:r>
              <a:rPr lang="fr-FR" sz="1400" dirty="0">
                <a:latin typeface="Comic Sans MS" panose="030F0902030302020204" pitchFamily="66" charset="0"/>
              </a:rPr>
              <a:t>, Décembre 2021</a:t>
            </a:r>
            <a:r>
              <a:rPr lang="fr-FR" dirty="0">
                <a:latin typeface="Comic Sans MS" panose="030F0902030302020204" pitchFamily="66" charset="0"/>
              </a:rPr>
              <a:t>.</a:t>
            </a:r>
          </a:p>
        </p:txBody>
      </p:sp>
    </p:spTree>
  </p:cSld>
  <p:clrMapOvr>
    <a:masterClrMapping/>
  </p:clrMapOvr>
</p:sld>
</file>

<file path=ppt/theme/theme1.xml><?xml version="1.0" encoding="utf-8"?>
<a:theme xmlns:a="http://schemas.openxmlformats.org/drawingml/2006/main" name="Standar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14327</TotalTime>
  <Words>1777</Words>
  <Application>Microsoft Macintosh PowerPoint</Application>
  <PresentationFormat>Personnalisé</PresentationFormat>
  <Paragraphs>210</Paragraphs>
  <Slides>43</Slides>
  <Notes>38</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43</vt:i4>
      </vt:variant>
    </vt:vector>
  </HeadingPairs>
  <TitlesOfParts>
    <vt:vector size="48" baseType="lpstr">
      <vt:lpstr>Arial</vt:lpstr>
      <vt:lpstr>Calibri</vt:lpstr>
      <vt:lpstr>Comic Sans MS</vt:lpstr>
      <vt:lpstr>Times New Roman</vt:lpstr>
      <vt:lpstr>Standard</vt:lpstr>
      <vt:lpstr>CHAPITRE GÉOGRAPHIE 2  LES ESPACES DE FAIBLE DENSITÉ ET LEURS ATOUTS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CHAPITRE GÉOGRAPHIE 2  LES ESPACES DE FAIBLE DENSITÉ ET LEURS ATOUTS</dc:title>
  <dc:creator>Arnaud Costechareire</dc:creator>
  <cp:lastModifiedBy>arnaud.costechareire@ac-lyon.fr</cp:lastModifiedBy>
  <cp:revision>159</cp:revision>
  <cp:lastPrinted>2018-09-22T16:15:33Z</cp:lastPrinted>
  <dcterms:created xsi:type="dcterms:W3CDTF">2018-09-22T13:17:30Z</dcterms:created>
  <dcterms:modified xsi:type="dcterms:W3CDTF">2024-02-27T13:01:23Z</dcterms:modified>
</cp:coreProperties>
</file>