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3" r:id="rId20"/>
    <p:sldId id="274" r:id="rId21"/>
    <p:sldId id="275"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22" r:id="rId43"/>
    <p:sldId id="297" r:id="rId44"/>
    <p:sldId id="298" r:id="rId45"/>
    <p:sldId id="299" r:id="rId46"/>
    <p:sldId id="300" r:id="rId47"/>
    <p:sldId id="301" r:id="rId48"/>
    <p:sldId id="302" r:id="rId49"/>
    <p:sldId id="303" r:id="rId50"/>
    <p:sldId id="304" r:id="rId51"/>
    <p:sldId id="321" r:id="rId52"/>
    <p:sldId id="305" r:id="rId53"/>
    <p:sldId id="306" r:id="rId54"/>
    <p:sldId id="307" r:id="rId55"/>
    <p:sldId id="312" r:id="rId56"/>
    <p:sldId id="313" r:id="rId57"/>
    <p:sldId id="314" r:id="rId58"/>
    <p:sldId id="315" r:id="rId59"/>
    <p:sldId id="316" r:id="rId60"/>
    <p:sldId id="311" r:id="rId61"/>
    <p:sldId id="317" r:id="rId62"/>
    <p:sldId id="318" r:id="rId63"/>
    <p:sldId id="319" r:id="rId64"/>
    <p:sldId id="320" r:id="rId65"/>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3"/>
    <p:restoredTop sz="94607"/>
  </p:normalViewPr>
  <p:slideViewPr>
    <p:cSldViewPr snapToGrid="0" snapToObjects="1">
      <p:cViewPr varScale="1">
        <p:scale>
          <a:sx n="108" d="100"/>
          <a:sy n="108" d="100"/>
        </p:scale>
        <p:origin x="12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Cours/COURS/Montceaux/Classe%203e/EMC/2.%20Citoyennete&#769;/I/Graph%20nationalite&#76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sz="1800" dirty="0">
                <a:solidFill>
                  <a:schemeClr val="tx1"/>
                </a:solidFill>
                <a:latin typeface="Comic Sans MS" panose="030F0902030302020204" pitchFamily="66" charset="0"/>
              </a:rPr>
              <a:t>Acquisitions de la nationalité</a:t>
            </a:r>
            <a:r>
              <a:rPr lang="fr-FR" sz="1800" baseline="0" dirty="0">
                <a:solidFill>
                  <a:schemeClr val="tx1"/>
                </a:solidFill>
                <a:latin typeface="Comic Sans MS" panose="030F0902030302020204" pitchFamily="66" charset="0"/>
              </a:rPr>
              <a:t> française en 2021</a:t>
            </a:r>
          </a:p>
          <a:p>
            <a:pPr>
              <a:defRPr>
                <a:solidFill>
                  <a:schemeClr val="tx1"/>
                </a:solidFill>
              </a:defRPr>
            </a:pPr>
            <a:r>
              <a:rPr lang="fr-FR" sz="1800" baseline="0" dirty="0">
                <a:solidFill>
                  <a:schemeClr val="tx1"/>
                </a:solidFill>
                <a:latin typeface="Comic Sans MS" panose="030F0902030302020204" pitchFamily="66" charset="0"/>
              </a:rPr>
              <a:t>Total : 130 400 acquisitions</a:t>
            </a:r>
            <a:endParaRPr lang="fr-FR" sz="1800" dirty="0">
              <a:solidFill>
                <a:schemeClr val="tx1"/>
              </a:solidFill>
              <a:latin typeface="Comic Sans MS" panose="030F0902030302020204" pitchFamily="66"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manualLayout>
          <c:layoutTarget val="inner"/>
          <c:xMode val="edge"/>
          <c:yMode val="edge"/>
          <c:x val="0.34495937172339963"/>
          <c:y val="0.25182391859929776"/>
          <c:w val="0.4304448169452269"/>
          <c:h val="0.61794260101206644"/>
        </c:manualLayout>
      </c:layout>
      <c:pieChart>
        <c:varyColors val="1"/>
        <c:ser>
          <c:idx val="1"/>
          <c:order val="0"/>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264F-FF46-A60E-82B4278D7FB9}"/>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264F-FF46-A60E-82B4278D7FB9}"/>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264F-FF46-A60E-82B4278D7FB9}"/>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264F-FF46-A60E-82B4278D7FB9}"/>
              </c:ext>
            </c:extLst>
          </c:dPt>
          <c:dLbls>
            <c:dLbl>
              <c:idx val="0"/>
              <c:layout>
                <c:manualLayout>
                  <c:x val="-0.14815573270238169"/>
                  <c:y val="1.723904022132368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mic Sans MS" panose="030F0902030302020204" pitchFamily="66"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4F-FF46-A60E-82B4278D7FB9}"/>
                </c:ext>
              </c:extLst>
            </c:dLbl>
            <c:dLbl>
              <c:idx val="1"/>
              <c:layout>
                <c:manualLayout>
                  <c:x val="0.13997769176531225"/>
                  <c:y val="-5.85886892736599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mic Sans MS" panose="030F0902030302020204" pitchFamily="66"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4F-FF46-A60E-82B4278D7FB9}"/>
                </c:ext>
              </c:extLst>
            </c:dLbl>
            <c:dLbl>
              <c:idx val="2"/>
              <c:layout>
                <c:manualLayout>
                  <c:x val="7.0309127797640855E-2"/>
                  <c:y val="0.1144076113674302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mic Sans MS" panose="030F0902030302020204" pitchFamily="66"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4F-FF46-A60E-82B4278D7FB9}"/>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omic Sans MS" panose="030F0902030302020204" pitchFamily="66" charset="0"/>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264F-FF46-A60E-82B4278D7FB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Comic Sans MS" panose="030F0902030302020204" pitchFamily="66" charset="0"/>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Feuil1!$A$1:$A$4</c:f>
              <c:strCache>
                <c:ptCount val="4"/>
                <c:pt idx="0">
                  <c:v>Naturalisations</c:v>
                </c:pt>
                <c:pt idx="1">
                  <c:v>Délaclarations anticipées</c:v>
                </c:pt>
                <c:pt idx="2">
                  <c:v>Mariages</c:v>
                </c:pt>
                <c:pt idx="3">
                  <c:v>Sans formalité</c:v>
                </c:pt>
              </c:strCache>
            </c:strRef>
          </c:cat>
          <c:val>
            <c:numRef>
              <c:f>Feuil1!$C$1:$C$4</c:f>
              <c:numCache>
                <c:formatCode>0.0%</c:formatCode>
                <c:ptCount val="4"/>
                <c:pt idx="0">
                  <c:v>0.57999999999999996</c:v>
                </c:pt>
                <c:pt idx="1">
                  <c:v>0.27</c:v>
                </c:pt>
                <c:pt idx="2">
                  <c:v>0.13</c:v>
                </c:pt>
                <c:pt idx="3">
                  <c:v>0.02</c:v>
                </c:pt>
              </c:numCache>
            </c:numRef>
          </c:val>
          <c:extLst>
            <c:ext xmlns:c16="http://schemas.microsoft.com/office/drawing/2014/chart" uri="{C3380CC4-5D6E-409C-BE32-E72D297353CC}">
              <c16:uniqueId val="{00000008-264F-FF46-A60E-82B4278D7FB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2367787890305258E-2"/>
          <c:y val="0.23088689573786395"/>
          <c:w val="0.25952465871090841"/>
          <c:h val="0.589221642902745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omic Sans MS" panose="030F0902030302020204" pitchFamily="66"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omic Sans MS" panose="030F0902030302020204" pitchFamily="66" charset="0"/>
                <a:ea typeface="+mn-ea"/>
                <a:cs typeface="+mn-cs"/>
              </a:defRPr>
            </a:pPr>
            <a:r>
              <a:rPr lang="fr-FR" sz="1200" b="1" dirty="0">
                <a:solidFill>
                  <a:schemeClr val="tx1"/>
                </a:solidFill>
                <a:latin typeface="Comic Sans MS" panose="030F0902030302020204" pitchFamily="66" charset="0"/>
              </a:rPr>
              <a:t>Taux</a:t>
            </a:r>
            <a:r>
              <a:rPr lang="fr-FR" sz="1200" b="1" baseline="0" dirty="0">
                <a:solidFill>
                  <a:schemeClr val="tx1"/>
                </a:solidFill>
                <a:latin typeface="Comic Sans MS" panose="030F0902030302020204" pitchFamily="66" charset="0"/>
              </a:rPr>
              <a:t> d’abstention aux é</a:t>
            </a:r>
            <a:r>
              <a:rPr lang="fr-FR" sz="1200" b="1" dirty="0">
                <a:solidFill>
                  <a:schemeClr val="tx1"/>
                </a:solidFill>
                <a:latin typeface="Comic Sans MS" panose="030F0902030302020204" pitchFamily="66" charset="0"/>
              </a:rPr>
              <a:t>lections</a:t>
            </a:r>
            <a:r>
              <a:rPr lang="fr-FR" sz="1200" b="1" baseline="0" dirty="0">
                <a:solidFill>
                  <a:schemeClr val="tx1"/>
                </a:solidFill>
                <a:latin typeface="Comic Sans MS" panose="030F0902030302020204" pitchFamily="66" charset="0"/>
              </a:rPr>
              <a:t> législatives</a:t>
            </a:r>
            <a:endParaRPr lang="fr-FR" sz="1200" b="1" dirty="0">
              <a:solidFill>
                <a:schemeClr val="tx1"/>
              </a:solidFill>
              <a:latin typeface="Comic Sans MS" panose="030F0902030302020204" pitchFamily="66"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omic Sans MS" panose="030F0902030302020204" pitchFamily="66" charset="0"/>
              <a:ea typeface="+mn-ea"/>
              <a:cs typeface="+mn-cs"/>
            </a:defRPr>
          </a:pPr>
          <a:endParaRPr lang="fr-FR"/>
        </a:p>
      </c:txPr>
    </c:title>
    <c:autoTitleDeleted val="0"/>
    <c:plotArea>
      <c:layout/>
      <c:barChart>
        <c:barDir val="col"/>
        <c:grouping val="clustered"/>
        <c:varyColors val="0"/>
        <c:ser>
          <c:idx val="0"/>
          <c:order val="0"/>
          <c:tx>
            <c:strRef>
              <c:f>Feuil1!$B$1</c:f>
              <c:strCache>
                <c:ptCount val="1"/>
                <c:pt idx="0">
                  <c:v>1er tour</c:v>
                </c:pt>
              </c:strCache>
            </c:strRef>
          </c:tx>
          <c:spPr>
            <a:solidFill>
              <a:srgbClr val="00B0F0"/>
            </a:solidFill>
            <a:ln>
              <a:solidFill>
                <a:schemeClr val="tx1"/>
              </a:solidFill>
            </a:ln>
            <a:effectLst/>
          </c:spPr>
          <c:invertIfNegative val="0"/>
          <c:cat>
            <c:numRef>
              <c:f>Feuil1!$A$2:$A$5</c:f>
              <c:numCache>
                <c:formatCode>General</c:formatCode>
                <c:ptCount val="4"/>
                <c:pt idx="0">
                  <c:v>2007</c:v>
                </c:pt>
                <c:pt idx="1">
                  <c:v>2012</c:v>
                </c:pt>
                <c:pt idx="2">
                  <c:v>2017</c:v>
                </c:pt>
                <c:pt idx="3">
                  <c:v>2022</c:v>
                </c:pt>
              </c:numCache>
            </c:numRef>
          </c:cat>
          <c:val>
            <c:numRef>
              <c:f>Feuil1!$B$2:$B$5</c:f>
              <c:numCache>
                <c:formatCode>General</c:formatCode>
                <c:ptCount val="4"/>
                <c:pt idx="0">
                  <c:v>39.6</c:v>
                </c:pt>
                <c:pt idx="1">
                  <c:v>42.8</c:v>
                </c:pt>
                <c:pt idx="2">
                  <c:v>51.3</c:v>
                </c:pt>
                <c:pt idx="3">
                  <c:v>52.5</c:v>
                </c:pt>
              </c:numCache>
            </c:numRef>
          </c:val>
          <c:extLst>
            <c:ext xmlns:c16="http://schemas.microsoft.com/office/drawing/2014/chart" uri="{C3380CC4-5D6E-409C-BE32-E72D297353CC}">
              <c16:uniqueId val="{00000000-07EB-5544-9CD3-0B62996D2406}"/>
            </c:ext>
          </c:extLst>
        </c:ser>
        <c:ser>
          <c:idx val="1"/>
          <c:order val="1"/>
          <c:tx>
            <c:strRef>
              <c:f>Feuil1!$C$1</c:f>
              <c:strCache>
                <c:ptCount val="1"/>
                <c:pt idx="0">
                  <c:v>2e tour</c:v>
                </c:pt>
              </c:strCache>
            </c:strRef>
          </c:tx>
          <c:spPr>
            <a:solidFill>
              <a:srgbClr val="0070C0"/>
            </a:solidFill>
            <a:ln>
              <a:solidFill>
                <a:schemeClr val="tx1"/>
              </a:solidFill>
              <a:bevel/>
            </a:ln>
            <a:effectLst/>
          </c:spPr>
          <c:invertIfNegative val="0"/>
          <c:cat>
            <c:numRef>
              <c:f>Feuil1!$A$2:$A$5</c:f>
              <c:numCache>
                <c:formatCode>General</c:formatCode>
                <c:ptCount val="4"/>
                <c:pt idx="0">
                  <c:v>2007</c:v>
                </c:pt>
                <c:pt idx="1">
                  <c:v>2012</c:v>
                </c:pt>
                <c:pt idx="2">
                  <c:v>2017</c:v>
                </c:pt>
                <c:pt idx="3">
                  <c:v>2022</c:v>
                </c:pt>
              </c:numCache>
            </c:numRef>
          </c:cat>
          <c:val>
            <c:numRef>
              <c:f>Feuil1!$C$2:$C$5</c:f>
              <c:numCache>
                <c:formatCode>General</c:formatCode>
                <c:ptCount val="4"/>
                <c:pt idx="0">
                  <c:v>40</c:v>
                </c:pt>
                <c:pt idx="1">
                  <c:v>44.6</c:v>
                </c:pt>
                <c:pt idx="2">
                  <c:v>57.4</c:v>
                </c:pt>
                <c:pt idx="3">
                  <c:v>53.8</c:v>
                </c:pt>
              </c:numCache>
            </c:numRef>
          </c:val>
          <c:extLst>
            <c:ext xmlns:c16="http://schemas.microsoft.com/office/drawing/2014/chart" uri="{C3380CC4-5D6E-409C-BE32-E72D297353CC}">
              <c16:uniqueId val="{00000001-07EB-5544-9CD3-0B62996D2406}"/>
            </c:ext>
          </c:extLst>
        </c:ser>
        <c:dLbls>
          <c:showLegendKey val="0"/>
          <c:showVal val="0"/>
          <c:showCatName val="0"/>
          <c:showSerName val="0"/>
          <c:showPercent val="0"/>
          <c:showBubbleSize val="0"/>
        </c:dLbls>
        <c:gapWidth val="219"/>
        <c:overlap val="-27"/>
        <c:axId val="1624665727"/>
        <c:axId val="1624559583"/>
      </c:barChart>
      <c:catAx>
        <c:axId val="16246657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624559583"/>
        <c:crosses val="autoZero"/>
        <c:auto val="1"/>
        <c:lblAlgn val="ctr"/>
        <c:lblOffset val="100"/>
        <c:noMultiLvlLbl val="0"/>
      </c:catAx>
      <c:valAx>
        <c:axId val="1624559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624665727"/>
        <c:crosses val="autoZero"/>
        <c:crossBetween val="between"/>
      </c:valAx>
      <c:spPr>
        <a:noFill/>
        <a:ln>
          <a:noFill/>
        </a:ln>
        <a:effectLst/>
      </c:spPr>
    </c:plotArea>
    <c:legend>
      <c:legendPos val="b"/>
      <c:layout>
        <c:manualLayout>
          <c:xMode val="edge"/>
          <c:yMode val="edge"/>
          <c:x val="0.32164943369552712"/>
          <c:y val="0.90823427893431141"/>
          <c:w val="0.36087633356895099"/>
          <c:h val="6.779311832596267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omic Sans MS" panose="030F0902030302020204" pitchFamily="66" charset="0"/>
              <a:ea typeface="+mn-ea"/>
              <a:cs typeface="+mn-cs"/>
            </a:defRPr>
          </a:pPr>
          <a:endParaRPr lang="fr-FR"/>
        </a:p>
      </c:txPr>
    </c:legend>
    <c:plotVisOnly val="1"/>
    <c:dispBlanksAs val="gap"/>
    <c:showDLblsOverMax val="0"/>
  </c:chart>
  <c:spPr>
    <a:solidFill>
      <a:schemeClr val="accent4">
        <a:lumMod val="20000"/>
        <a:lumOff val="80000"/>
      </a:schemeClr>
    </a:solidFill>
    <a:ln>
      <a:solidFill>
        <a:schemeClr val="tx1"/>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b="1" dirty="0">
                <a:solidFill>
                  <a:schemeClr val="tx1"/>
                </a:solidFill>
                <a:latin typeface="Comic Sans MS" panose="030F0902030302020204" pitchFamily="66" charset="0"/>
              </a:rPr>
              <a:t>Taux d’abstention aux</a:t>
            </a:r>
            <a:r>
              <a:rPr lang="fr-FR" sz="1200" b="1" baseline="0" dirty="0">
                <a:solidFill>
                  <a:schemeClr val="tx1"/>
                </a:solidFill>
                <a:latin typeface="Comic Sans MS" panose="030F0902030302020204" pitchFamily="66" charset="0"/>
              </a:rPr>
              <a:t> é</a:t>
            </a:r>
            <a:r>
              <a:rPr lang="fr-FR" sz="1200" b="1" dirty="0">
                <a:solidFill>
                  <a:schemeClr val="tx1"/>
                </a:solidFill>
                <a:latin typeface="Comic Sans MS" panose="030F0902030302020204" pitchFamily="66" charset="0"/>
              </a:rPr>
              <a:t>lections</a:t>
            </a:r>
            <a:r>
              <a:rPr lang="fr-FR" sz="1200" b="1" baseline="0" dirty="0">
                <a:solidFill>
                  <a:schemeClr val="tx1"/>
                </a:solidFill>
                <a:latin typeface="Comic Sans MS" panose="030F0902030302020204" pitchFamily="66" charset="0"/>
              </a:rPr>
              <a:t> municipales</a:t>
            </a:r>
            <a:endParaRPr lang="fr-FR" sz="1200" b="1" dirty="0">
              <a:solidFill>
                <a:schemeClr val="tx1"/>
              </a:solidFill>
              <a:latin typeface="Comic Sans MS" panose="030F0902030302020204" pitchFamily="66"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Feuil1!$B$11</c:f>
              <c:strCache>
                <c:ptCount val="1"/>
                <c:pt idx="0">
                  <c:v>1er tour</c:v>
                </c:pt>
              </c:strCache>
            </c:strRef>
          </c:tx>
          <c:spPr>
            <a:solidFill>
              <a:srgbClr val="92D050"/>
            </a:solidFill>
            <a:ln>
              <a:solidFill>
                <a:schemeClr val="tx1"/>
              </a:solidFill>
            </a:ln>
            <a:effectLst/>
          </c:spPr>
          <c:invertIfNegative val="0"/>
          <c:cat>
            <c:numRef>
              <c:f>Feuil1!$A$12:$A$15</c:f>
              <c:numCache>
                <c:formatCode>General</c:formatCode>
                <c:ptCount val="4"/>
                <c:pt idx="0">
                  <c:v>2001</c:v>
                </c:pt>
                <c:pt idx="1">
                  <c:v>2008</c:v>
                </c:pt>
                <c:pt idx="2">
                  <c:v>2014</c:v>
                </c:pt>
                <c:pt idx="3">
                  <c:v>2020</c:v>
                </c:pt>
              </c:numCache>
            </c:numRef>
          </c:cat>
          <c:val>
            <c:numRef>
              <c:f>Feuil1!$B$12:$B$15</c:f>
              <c:numCache>
                <c:formatCode>General</c:formatCode>
                <c:ptCount val="4"/>
                <c:pt idx="0">
                  <c:v>32.6</c:v>
                </c:pt>
                <c:pt idx="1">
                  <c:v>33.5</c:v>
                </c:pt>
                <c:pt idx="2">
                  <c:v>36.5</c:v>
                </c:pt>
                <c:pt idx="3">
                  <c:v>55.3</c:v>
                </c:pt>
              </c:numCache>
            </c:numRef>
          </c:val>
          <c:extLst>
            <c:ext xmlns:c16="http://schemas.microsoft.com/office/drawing/2014/chart" uri="{C3380CC4-5D6E-409C-BE32-E72D297353CC}">
              <c16:uniqueId val="{00000000-75E7-E649-9CAF-18E81EB86103}"/>
            </c:ext>
          </c:extLst>
        </c:ser>
        <c:ser>
          <c:idx val="1"/>
          <c:order val="1"/>
          <c:tx>
            <c:strRef>
              <c:f>Feuil1!$C$11</c:f>
              <c:strCache>
                <c:ptCount val="1"/>
                <c:pt idx="0">
                  <c:v>2e tour</c:v>
                </c:pt>
              </c:strCache>
            </c:strRef>
          </c:tx>
          <c:spPr>
            <a:solidFill>
              <a:srgbClr val="00B050"/>
            </a:solidFill>
            <a:ln>
              <a:solidFill>
                <a:schemeClr val="tx1"/>
              </a:solidFill>
            </a:ln>
            <a:effectLst/>
          </c:spPr>
          <c:invertIfNegative val="0"/>
          <c:cat>
            <c:numRef>
              <c:f>Feuil1!$A$12:$A$15</c:f>
              <c:numCache>
                <c:formatCode>General</c:formatCode>
                <c:ptCount val="4"/>
                <c:pt idx="0">
                  <c:v>2001</c:v>
                </c:pt>
                <c:pt idx="1">
                  <c:v>2008</c:v>
                </c:pt>
                <c:pt idx="2">
                  <c:v>2014</c:v>
                </c:pt>
                <c:pt idx="3">
                  <c:v>2020</c:v>
                </c:pt>
              </c:numCache>
            </c:numRef>
          </c:cat>
          <c:val>
            <c:numRef>
              <c:f>Feuil1!$C$12:$C$15</c:f>
              <c:numCache>
                <c:formatCode>General</c:formatCode>
                <c:ptCount val="4"/>
                <c:pt idx="0">
                  <c:v>31</c:v>
                </c:pt>
                <c:pt idx="1">
                  <c:v>34.799999999999997</c:v>
                </c:pt>
                <c:pt idx="2">
                  <c:v>37.9</c:v>
                </c:pt>
                <c:pt idx="3">
                  <c:v>58.5</c:v>
                </c:pt>
              </c:numCache>
            </c:numRef>
          </c:val>
          <c:extLst>
            <c:ext xmlns:c16="http://schemas.microsoft.com/office/drawing/2014/chart" uri="{C3380CC4-5D6E-409C-BE32-E72D297353CC}">
              <c16:uniqueId val="{00000001-75E7-E649-9CAF-18E81EB86103}"/>
            </c:ext>
          </c:extLst>
        </c:ser>
        <c:dLbls>
          <c:showLegendKey val="0"/>
          <c:showVal val="0"/>
          <c:showCatName val="0"/>
          <c:showSerName val="0"/>
          <c:showPercent val="0"/>
          <c:showBubbleSize val="0"/>
        </c:dLbls>
        <c:gapWidth val="219"/>
        <c:overlap val="-27"/>
        <c:axId val="1576344303"/>
        <c:axId val="1576346015"/>
      </c:barChart>
      <c:catAx>
        <c:axId val="15763443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576346015"/>
        <c:crosses val="autoZero"/>
        <c:auto val="1"/>
        <c:lblAlgn val="ctr"/>
        <c:lblOffset val="100"/>
        <c:noMultiLvlLbl val="0"/>
      </c:catAx>
      <c:valAx>
        <c:axId val="157634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576344303"/>
        <c:crosses val="autoZero"/>
        <c:crossBetween val="between"/>
      </c:valAx>
      <c:spPr>
        <a:noFill/>
        <a:ln>
          <a:noFill/>
        </a:ln>
        <a:effectLst/>
      </c:spPr>
    </c:plotArea>
    <c:legend>
      <c:legendPos val="b"/>
      <c:layout>
        <c:manualLayout>
          <c:xMode val="edge"/>
          <c:yMode val="edge"/>
          <c:x val="0.31604569756130008"/>
          <c:y val="0.91254668166479191"/>
          <c:w val="0.36368474004107459"/>
          <c:h val="7.158030246219222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omic Sans MS" panose="030F0902030302020204" pitchFamily="66" charset="0"/>
              <a:ea typeface="+mn-ea"/>
              <a:cs typeface="+mn-cs"/>
            </a:defRPr>
          </a:pPr>
          <a:endParaRPr lang="fr-FR"/>
        </a:p>
      </c:txPr>
    </c:legend>
    <c:plotVisOnly val="1"/>
    <c:dispBlanksAs val="gap"/>
    <c:showDLblsOverMax val="0"/>
  </c:chart>
  <c:spPr>
    <a:solidFill>
      <a:schemeClr val="accent4">
        <a:lumMod val="20000"/>
        <a:lumOff val="80000"/>
      </a:schemeClr>
    </a:solidFill>
    <a:ln cap="rnd">
      <a:solidFill>
        <a:schemeClr val="tx1"/>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b="1" dirty="0">
                <a:solidFill>
                  <a:schemeClr val="tx1"/>
                </a:solidFill>
                <a:latin typeface="Comic Sans MS" panose="030F0902030302020204" pitchFamily="66" charset="0"/>
              </a:rPr>
              <a:t>Taux d’abstention</a:t>
            </a:r>
            <a:r>
              <a:rPr lang="fr-FR" sz="1200" b="1" baseline="0" dirty="0">
                <a:solidFill>
                  <a:schemeClr val="tx1"/>
                </a:solidFill>
                <a:latin typeface="Comic Sans MS" panose="030F0902030302020204" pitchFamily="66" charset="0"/>
              </a:rPr>
              <a:t> aux é</a:t>
            </a:r>
            <a:r>
              <a:rPr lang="fr-FR" sz="1200" b="1" dirty="0">
                <a:solidFill>
                  <a:schemeClr val="tx1"/>
                </a:solidFill>
                <a:latin typeface="Comic Sans MS" panose="030F0902030302020204" pitchFamily="66" charset="0"/>
              </a:rPr>
              <a:t>lections</a:t>
            </a:r>
            <a:r>
              <a:rPr lang="fr-FR" sz="1200" b="1" baseline="0" dirty="0">
                <a:solidFill>
                  <a:schemeClr val="tx1"/>
                </a:solidFill>
                <a:latin typeface="Comic Sans MS" panose="030F0902030302020204" pitchFamily="66" charset="0"/>
              </a:rPr>
              <a:t> européennes</a:t>
            </a:r>
            <a:endParaRPr lang="fr-FR" sz="1200" b="1" dirty="0">
              <a:solidFill>
                <a:schemeClr val="tx1"/>
              </a:solidFill>
              <a:latin typeface="Comic Sans MS" panose="030F0902030302020204" pitchFamily="66"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4">
                <a:lumMod val="60000"/>
                <a:lumOff val="40000"/>
              </a:schemeClr>
            </a:solidFill>
            <a:ln>
              <a:solidFill>
                <a:schemeClr val="tx1"/>
              </a:solidFill>
            </a:ln>
            <a:effectLst/>
          </c:spPr>
          <c:invertIfNegative val="0"/>
          <c:cat>
            <c:numRef>
              <c:f>Feuil1!$A$19:$A$21</c:f>
              <c:numCache>
                <c:formatCode>General</c:formatCode>
                <c:ptCount val="3"/>
                <c:pt idx="0">
                  <c:v>2009</c:v>
                </c:pt>
                <c:pt idx="1">
                  <c:v>2014</c:v>
                </c:pt>
                <c:pt idx="2">
                  <c:v>2019</c:v>
                </c:pt>
              </c:numCache>
            </c:numRef>
          </c:cat>
          <c:val>
            <c:numRef>
              <c:f>Feuil1!$B$19:$B$21</c:f>
              <c:numCache>
                <c:formatCode>General</c:formatCode>
                <c:ptCount val="3"/>
                <c:pt idx="0">
                  <c:v>59.4</c:v>
                </c:pt>
                <c:pt idx="1">
                  <c:v>57.6</c:v>
                </c:pt>
                <c:pt idx="2">
                  <c:v>49.9</c:v>
                </c:pt>
              </c:numCache>
            </c:numRef>
          </c:val>
          <c:extLst>
            <c:ext xmlns:c16="http://schemas.microsoft.com/office/drawing/2014/chart" uri="{C3380CC4-5D6E-409C-BE32-E72D297353CC}">
              <c16:uniqueId val="{00000000-90CF-D24D-B7C1-994929F0E8D7}"/>
            </c:ext>
          </c:extLst>
        </c:ser>
        <c:dLbls>
          <c:showLegendKey val="0"/>
          <c:showVal val="0"/>
          <c:showCatName val="0"/>
          <c:showSerName val="0"/>
          <c:showPercent val="0"/>
          <c:showBubbleSize val="0"/>
        </c:dLbls>
        <c:gapWidth val="219"/>
        <c:overlap val="-27"/>
        <c:axId val="1577053567"/>
        <c:axId val="1576475679"/>
      </c:barChart>
      <c:catAx>
        <c:axId val="15770535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576475679"/>
        <c:crosses val="autoZero"/>
        <c:auto val="1"/>
        <c:lblAlgn val="ctr"/>
        <c:lblOffset val="100"/>
        <c:noMultiLvlLbl val="0"/>
      </c:catAx>
      <c:valAx>
        <c:axId val="15764756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577053567"/>
        <c:crosses val="autoZero"/>
        <c:crossBetween val="between"/>
        <c:majorUnit val="10"/>
      </c:valAx>
      <c:spPr>
        <a:noFill/>
        <a:ln>
          <a:noFill/>
        </a:ln>
        <a:effectLst/>
      </c:spPr>
    </c:plotArea>
    <c:plotVisOnly val="1"/>
    <c:dispBlanksAs val="gap"/>
    <c:showDLblsOverMax val="0"/>
  </c:chart>
  <c:spPr>
    <a:solidFill>
      <a:schemeClr val="accent4">
        <a:lumMod val="20000"/>
        <a:lumOff val="80000"/>
      </a:schemeClr>
    </a:solidFill>
    <a:ln>
      <a:solidFill>
        <a:schemeClr val="tx1"/>
      </a:solid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omic Sans MS" panose="030F0902030302020204" pitchFamily="66" charset="0"/>
                <a:ea typeface="+mn-ea"/>
                <a:cs typeface="+mn-cs"/>
              </a:defRPr>
            </a:pPr>
            <a:r>
              <a:rPr lang="fr-FR" sz="1200" b="1" dirty="0">
                <a:solidFill>
                  <a:schemeClr val="tx1"/>
                </a:solidFill>
                <a:latin typeface="Comic Sans MS" panose="030F0902030302020204" pitchFamily="66" charset="0"/>
              </a:rPr>
              <a:t>Taux d’abstentions</a:t>
            </a:r>
            <a:r>
              <a:rPr lang="fr-FR" sz="1200" b="1" baseline="0" dirty="0">
                <a:solidFill>
                  <a:schemeClr val="tx1"/>
                </a:solidFill>
                <a:latin typeface="Comic Sans MS" panose="030F0902030302020204" pitchFamily="66" charset="0"/>
              </a:rPr>
              <a:t> aux é</a:t>
            </a:r>
            <a:r>
              <a:rPr lang="fr-FR" sz="1200" b="1" dirty="0">
                <a:solidFill>
                  <a:schemeClr val="tx1"/>
                </a:solidFill>
                <a:latin typeface="Comic Sans MS" panose="030F0902030302020204" pitchFamily="66" charset="0"/>
              </a:rPr>
              <a:t>lections présidentielles</a:t>
            </a:r>
          </a:p>
        </c:rich>
      </c:tx>
      <c:layout>
        <c:manualLayout>
          <c:xMode val="edge"/>
          <c:yMode val="edge"/>
          <c:x val="0.25576018518518517"/>
          <c:y val="2.204861111111111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omic Sans MS" panose="030F0902030302020204" pitchFamily="66" charset="0"/>
              <a:ea typeface="+mn-ea"/>
              <a:cs typeface="+mn-cs"/>
            </a:defRPr>
          </a:pPr>
          <a:endParaRPr lang="fr-FR"/>
        </a:p>
      </c:txPr>
    </c:title>
    <c:autoTitleDeleted val="0"/>
    <c:plotArea>
      <c:layout>
        <c:manualLayout>
          <c:layoutTarget val="inner"/>
          <c:xMode val="edge"/>
          <c:yMode val="edge"/>
          <c:x val="8.6286111111111105E-2"/>
          <c:y val="0.20900972222222222"/>
          <c:w val="0.88137592592592595"/>
          <c:h val="0.59109999999999996"/>
        </c:manualLayout>
      </c:layout>
      <c:barChart>
        <c:barDir val="col"/>
        <c:grouping val="clustered"/>
        <c:varyColors val="0"/>
        <c:ser>
          <c:idx val="0"/>
          <c:order val="0"/>
          <c:tx>
            <c:strRef>
              <c:f>Feuil1!$B$23</c:f>
              <c:strCache>
                <c:ptCount val="1"/>
                <c:pt idx="0">
                  <c:v>1er tour</c:v>
                </c:pt>
              </c:strCache>
            </c:strRef>
          </c:tx>
          <c:spPr>
            <a:solidFill>
              <a:schemeClr val="accent2">
                <a:lumMod val="60000"/>
                <a:lumOff val="40000"/>
              </a:schemeClr>
            </a:solidFill>
            <a:ln>
              <a:solidFill>
                <a:schemeClr val="tx1"/>
              </a:solidFill>
            </a:ln>
            <a:effectLst/>
          </c:spPr>
          <c:invertIfNegative val="0"/>
          <c:cat>
            <c:numRef>
              <c:f>Feuil1!$A$24:$A$27</c:f>
              <c:numCache>
                <c:formatCode>General</c:formatCode>
                <c:ptCount val="4"/>
                <c:pt idx="0">
                  <c:v>2007</c:v>
                </c:pt>
                <c:pt idx="1">
                  <c:v>2012</c:v>
                </c:pt>
                <c:pt idx="2">
                  <c:v>2017</c:v>
                </c:pt>
                <c:pt idx="3">
                  <c:v>2022</c:v>
                </c:pt>
              </c:numCache>
            </c:numRef>
          </c:cat>
          <c:val>
            <c:numRef>
              <c:f>Feuil1!$B$24:$B$27</c:f>
              <c:numCache>
                <c:formatCode>General</c:formatCode>
                <c:ptCount val="4"/>
                <c:pt idx="0">
                  <c:v>16.3</c:v>
                </c:pt>
                <c:pt idx="1">
                  <c:v>20.5</c:v>
                </c:pt>
                <c:pt idx="2">
                  <c:v>22.2</c:v>
                </c:pt>
                <c:pt idx="3">
                  <c:v>26.3</c:v>
                </c:pt>
              </c:numCache>
            </c:numRef>
          </c:val>
          <c:extLst>
            <c:ext xmlns:c16="http://schemas.microsoft.com/office/drawing/2014/chart" uri="{C3380CC4-5D6E-409C-BE32-E72D297353CC}">
              <c16:uniqueId val="{00000000-E394-1A4D-A751-1B03C7D995AF}"/>
            </c:ext>
          </c:extLst>
        </c:ser>
        <c:ser>
          <c:idx val="1"/>
          <c:order val="1"/>
          <c:tx>
            <c:strRef>
              <c:f>Feuil1!$C$23</c:f>
              <c:strCache>
                <c:ptCount val="1"/>
                <c:pt idx="0">
                  <c:v>2e tour</c:v>
                </c:pt>
              </c:strCache>
            </c:strRef>
          </c:tx>
          <c:spPr>
            <a:solidFill>
              <a:schemeClr val="accent2"/>
            </a:solidFill>
            <a:ln>
              <a:solidFill>
                <a:schemeClr val="tx1"/>
              </a:solidFill>
            </a:ln>
            <a:effectLst/>
          </c:spPr>
          <c:invertIfNegative val="0"/>
          <c:cat>
            <c:numRef>
              <c:f>Feuil1!$A$24:$A$27</c:f>
              <c:numCache>
                <c:formatCode>General</c:formatCode>
                <c:ptCount val="4"/>
                <c:pt idx="0">
                  <c:v>2007</c:v>
                </c:pt>
                <c:pt idx="1">
                  <c:v>2012</c:v>
                </c:pt>
                <c:pt idx="2">
                  <c:v>2017</c:v>
                </c:pt>
                <c:pt idx="3">
                  <c:v>2022</c:v>
                </c:pt>
              </c:numCache>
            </c:numRef>
          </c:cat>
          <c:val>
            <c:numRef>
              <c:f>Feuil1!$C$24:$C$27</c:f>
              <c:numCache>
                <c:formatCode>General</c:formatCode>
                <c:ptCount val="4"/>
                <c:pt idx="0">
                  <c:v>16</c:v>
                </c:pt>
                <c:pt idx="1">
                  <c:v>19.7</c:v>
                </c:pt>
                <c:pt idx="2">
                  <c:v>25.5</c:v>
                </c:pt>
                <c:pt idx="3">
                  <c:v>28</c:v>
                </c:pt>
              </c:numCache>
            </c:numRef>
          </c:val>
          <c:extLst>
            <c:ext xmlns:c16="http://schemas.microsoft.com/office/drawing/2014/chart" uri="{C3380CC4-5D6E-409C-BE32-E72D297353CC}">
              <c16:uniqueId val="{00000001-E394-1A4D-A751-1B03C7D995AF}"/>
            </c:ext>
          </c:extLst>
        </c:ser>
        <c:dLbls>
          <c:showLegendKey val="0"/>
          <c:showVal val="0"/>
          <c:showCatName val="0"/>
          <c:showSerName val="0"/>
          <c:showPercent val="0"/>
          <c:showBubbleSize val="0"/>
        </c:dLbls>
        <c:gapWidth val="219"/>
        <c:overlap val="-27"/>
        <c:axId val="1631058367"/>
        <c:axId val="1631060047"/>
      </c:barChart>
      <c:catAx>
        <c:axId val="163105836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631060047"/>
        <c:crosses val="autoZero"/>
        <c:auto val="1"/>
        <c:lblAlgn val="ctr"/>
        <c:lblOffset val="100"/>
        <c:noMultiLvlLbl val="0"/>
      </c:catAx>
      <c:valAx>
        <c:axId val="1631060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902030302020204" pitchFamily="66" charset="0"/>
                <a:ea typeface="+mn-ea"/>
                <a:cs typeface="+mn-cs"/>
              </a:defRPr>
            </a:pPr>
            <a:endParaRPr lang="fr-FR"/>
          </a:p>
        </c:txPr>
        <c:crossAx val="1631058367"/>
        <c:crosses val="autoZero"/>
        <c:crossBetween val="between"/>
      </c:valAx>
      <c:spPr>
        <a:noFill/>
        <a:ln>
          <a:noFill/>
        </a:ln>
        <a:effectLst/>
      </c:spPr>
    </c:plotArea>
    <c:legend>
      <c:legendPos val="b"/>
      <c:layout>
        <c:manualLayout>
          <c:xMode val="edge"/>
          <c:yMode val="edge"/>
          <c:x val="0.29680069444444446"/>
          <c:y val="0.89721979166666666"/>
          <c:w val="0.4044071759259259"/>
          <c:h val="8.77346119672784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omic Sans MS" panose="030F0902030302020204" pitchFamily="66" charset="0"/>
              <a:ea typeface="+mn-ea"/>
              <a:cs typeface="+mn-cs"/>
            </a:defRPr>
          </a:pPr>
          <a:endParaRPr lang="fr-FR"/>
        </a:p>
      </c:txPr>
    </c:legend>
    <c:plotVisOnly val="1"/>
    <c:dispBlanksAs val="gap"/>
    <c:showDLblsOverMax val="0"/>
  </c:chart>
  <c:spPr>
    <a:solidFill>
      <a:schemeClr val="accent4">
        <a:lumMod val="20000"/>
        <a:lumOff val="80000"/>
      </a:schemeClr>
    </a:solidFill>
    <a:ln>
      <a:solidFill>
        <a:schemeClr val="tx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0.69279</cdr:x>
      <cdr:y>0.91814</cdr:y>
    </cdr:from>
    <cdr:to>
      <cdr:x>1</cdr:x>
      <cdr:y>1</cdr:y>
    </cdr:to>
    <cdr:sp macro="" textlink="">
      <cdr:nvSpPr>
        <cdr:cNvPr id="2" name="ZoneTexte 1">
          <a:extLst xmlns:a="http://schemas.openxmlformats.org/drawingml/2006/main">
            <a:ext uri="{FF2B5EF4-FFF2-40B4-BE49-F238E27FC236}">
              <a16:creationId xmlns:a16="http://schemas.microsoft.com/office/drawing/2014/main" id="{BBBC37D6-72F9-8F4D-BC4D-D675D41371E5}"/>
            </a:ext>
          </a:extLst>
        </cdr:cNvPr>
        <cdr:cNvSpPr txBox="1"/>
      </cdr:nvSpPr>
      <cdr:spPr>
        <a:xfrm xmlns:a="http://schemas.openxmlformats.org/drawingml/2006/main">
          <a:off x="4970719" y="4588765"/>
          <a:ext cx="2204210" cy="409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400" dirty="0">
              <a:latin typeface="Comic Sans MS" panose="030F0902030302020204" pitchFamily="66" charset="0"/>
            </a:rPr>
            <a:t>Source : INSEE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75BCD2F-7A6A-4E45-8631-171032F60489}"/>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E0597815-AA06-AF4B-B433-885999E11C8D}"/>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4306E7AF-BD4A-004B-9371-CF29FF144A9E}"/>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189283D0-DFD8-D84A-A831-E8F96CA0826E}"/>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CF8B116F-FF8F-1F45-B1C0-B3437F3D9BBA}"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3991002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F03624-3593-094C-9376-7F35B43F5AA3}"/>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3A4D6F74-220B-0842-B2DD-5276BFC2C194}"/>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B5C297F3-08FD-B145-873D-89B9ACBB74A4}"/>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7BD42BE1-002C-224A-8639-07DB94BB6E7F}"/>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C9EFF6E9-B11A-E340-8C5B-BFB997306237}"/>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2B9C76A5-79D0-494A-A932-DFF08627766A}"/>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F5EB7512-1513-AD42-98AB-F228AEBFE179}" type="slidenum">
              <a:t>‹N°›</a:t>
            </a:fld>
            <a:endParaRPr lang="fr-FR"/>
          </a:p>
        </p:txBody>
      </p:sp>
    </p:spTree>
    <p:extLst>
      <p:ext uri="{BB962C8B-B14F-4D97-AF65-F5344CB8AC3E}">
        <p14:creationId xmlns:p14="http://schemas.microsoft.com/office/powerpoint/2010/main" val="3064574485"/>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CFB33B2-C680-3443-B148-15BDCB7B9527}"/>
              </a:ext>
            </a:extLst>
          </p:cNvPr>
          <p:cNvSpPr txBox="1">
            <a:spLocks noGrp="1"/>
          </p:cNvSpPr>
          <p:nvPr>
            <p:ph type="sldNum" sz="quarter" idx="5"/>
          </p:nvPr>
        </p:nvSpPr>
        <p:spPr>
          <a:ln/>
        </p:spPr>
        <p:txBody>
          <a:bodyPr lIns="0" tIns="0" rIns="0" bIns="0" anchor="b" anchorCtr="0">
            <a:spAutoFit/>
          </a:bodyPr>
          <a:lstStyle/>
          <a:p>
            <a:pPr lvl="0"/>
            <a:fld id="{8031B05A-D50B-8541-828F-95FFFD4FE14A}" type="slidenum">
              <a:t>1</a:t>
            </a:fld>
            <a:endParaRPr lang="fr-FR"/>
          </a:p>
        </p:txBody>
      </p:sp>
      <p:sp>
        <p:nvSpPr>
          <p:cNvPr id="2" name="Espace réservé de l'image des diapositives 1">
            <a:extLst>
              <a:ext uri="{FF2B5EF4-FFF2-40B4-BE49-F238E27FC236}">
                <a16:creationId xmlns:a16="http://schemas.microsoft.com/office/drawing/2014/main" id="{878698EE-AE41-324C-889E-9F587886AD2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2B6141F-32BA-0445-97DF-BFEF1ABF3134}"/>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E685202-EF36-4A41-8D61-4D177A75CA86}"/>
              </a:ext>
            </a:extLst>
          </p:cNvPr>
          <p:cNvSpPr txBox="1">
            <a:spLocks noGrp="1"/>
          </p:cNvSpPr>
          <p:nvPr>
            <p:ph type="sldNum" sz="quarter" idx="5"/>
          </p:nvPr>
        </p:nvSpPr>
        <p:spPr>
          <a:ln/>
        </p:spPr>
        <p:txBody>
          <a:bodyPr lIns="0" tIns="0" rIns="0" bIns="0" anchor="b" anchorCtr="0">
            <a:spAutoFit/>
          </a:bodyPr>
          <a:lstStyle/>
          <a:p>
            <a:pPr lvl="0"/>
            <a:fld id="{EA565214-1CCA-ED45-B07E-8A71412F4682}" type="slidenum">
              <a:t>10</a:t>
            </a:fld>
            <a:endParaRPr lang="fr-FR"/>
          </a:p>
        </p:txBody>
      </p:sp>
      <p:sp>
        <p:nvSpPr>
          <p:cNvPr id="2" name="Espace réservé de l'image des diapositives 1">
            <a:extLst>
              <a:ext uri="{FF2B5EF4-FFF2-40B4-BE49-F238E27FC236}">
                <a16:creationId xmlns:a16="http://schemas.microsoft.com/office/drawing/2014/main" id="{7AA4F380-6555-ED4B-9712-0525C30B65A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0C37222-F1A5-084F-9E8F-0A5F7ED2C5A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254FAFC-1AB8-D641-ABD1-512A6D5EE9EE}"/>
              </a:ext>
            </a:extLst>
          </p:cNvPr>
          <p:cNvSpPr txBox="1">
            <a:spLocks noGrp="1"/>
          </p:cNvSpPr>
          <p:nvPr>
            <p:ph type="sldNum" sz="quarter" idx="5"/>
          </p:nvPr>
        </p:nvSpPr>
        <p:spPr>
          <a:ln/>
        </p:spPr>
        <p:txBody>
          <a:bodyPr lIns="0" tIns="0" rIns="0" bIns="0" anchor="b" anchorCtr="0">
            <a:spAutoFit/>
          </a:bodyPr>
          <a:lstStyle/>
          <a:p>
            <a:pPr lvl="0"/>
            <a:fld id="{808CF643-7F6B-BA4B-8181-679165A00028}" type="slidenum">
              <a:t>11</a:t>
            </a:fld>
            <a:endParaRPr lang="fr-FR"/>
          </a:p>
        </p:txBody>
      </p:sp>
      <p:sp>
        <p:nvSpPr>
          <p:cNvPr id="2" name="Espace réservé de l'image des diapositives 1">
            <a:extLst>
              <a:ext uri="{FF2B5EF4-FFF2-40B4-BE49-F238E27FC236}">
                <a16:creationId xmlns:a16="http://schemas.microsoft.com/office/drawing/2014/main" id="{6ACB6F66-D683-FB4C-9AA8-55D886CFEFF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FB27FDF-2F16-344E-9826-AFE5F23031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B4FC517-F129-1E43-A0E1-62432DC257FB}"/>
              </a:ext>
            </a:extLst>
          </p:cNvPr>
          <p:cNvSpPr txBox="1">
            <a:spLocks noGrp="1"/>
          </p:cNvSpPr>
          <p:nvPr>
            <p:ph type="sldNum" sz="quarter" idx="5"/>
          </p:nvPr>
        </p:nvSpPr>
        <p:spPr>
          <a:ln/>
        </p:spPr>
        <p:txBody>
          <a:bodyPr lIns="0" tIns="0" rIns="0" bIns="0" anchor="b" anchorCtr="0">
            <a:spAutoFit/>
          </a:bodyPr>
          <a:lstStyle/>
          <a:p>
            <a:pPr lvl="0"/>
            <a:fld id="{FE3D7EB8-561D-3C47-9E6A-72A4E041330B}" type="slidenum">
              <a:t>12</a:t>
            </a:fld>
            <a:endParaRPr lang="fr-FR"/>
          </a:p>
        </p:txBody>
      </p:sp>
      <p:sp>
        <p:nvSpPr>
          <p:cNvPr id="2" name="Espace réservé de l'image des diapositives 1">
            <a:extLst>
              <a:ext uri="{FF2B5EF4-FFF2-40B4-BE49-F238E27FC236}">
                <a16:creationId xmlns:a16="http://schemas.microsoft.com/office/drawing/2014/main" id="{F9D0A592-1009-5746-9621-2221EE6700B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FE5EB6F-9E1F-F54E-85E8-58C9CBC2D9D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DF70B6-72A1-9D42-BC21-5582E4647DE2}"/>
              </a:ext>
            </a:extLst>
          </p:cNvPr>
          <p:cNvSpPr txBox="1">
            <a:spLocks noGrp="1"/>
          </p:cNvSpPr>
          <p:nvPr>
            <p:ph type="sldNum" sz="quarter" idx="5"/>
          </p:nvPr>
        </p:nvSpPr>
        <p:spPr>
          <a:ln/>
        </p:spPr>
        <p:txBody>
          <a:bodyPr lIns="0" tIns="0" rIns="0" bIns="0" anchor="b" anchorCtr="0">
            <a:spAutoFit/>
          </a:bodyPr>
          <a:lstStyle/>
          <a:p>
            <a:pPr lvl="0"/>
            <a:fld id="{13AC7197-0336-3947-A441-3234A76CC9B4}" type="slidenum">
              <a:t>13</a:t>
            </a:fld>
            <a:endParaRPr lang="fr-FR"/>
          </a:p>
        </p:txBody>
      </p:sp>
      <p:sp>
        <p:nvSpPr>
          <p:cNvPr id="2" name="Espace réservé de l'image des diapositives 1">
            <a:extLst>
              <a:ext uri="{FF2B5EF4-FFF2-40B4-BE49-F238E27FC236}">
                <a16:creationId xmlns:a16="http://schemas.microsoft.com/office/drawing/2014/main" id="{788A687D-D93D-B740-92F1-74206A0049C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2608211-2BDA-674D-83B2-9D0C1150EE9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15D35E9-D8D8-F949-9738-B743B6DF49BC}"/>
              </a:ext>
            </a:extLst>
          </p:cNvPr>
          <p:cNvSpPr txBox="1">
            <a:spLocks noGrp="1"/>
          </p:cNvSpPr>
          <p:nvPr>
            <p:ph type="sldNum" sz="quarter" idx="5"/>
          </p:nvPr>
        </p:nvSpPr>
        <p:spPr>
          <a:ln/>
        </p:spPr>
        <p:txBody>
          <a:bodyPr lIns="0" tIns="0" rIns="0" bIns="0" anchor="b" anchorCtr="0">
            <a:spAutoFit/>
          </a:bodyPr>
          <a:lstStyle/>
          <a:p>
            <a:pPr lvl="0"/>
            <a:fld id="{4255ACE3-A5A6-FE4B-BD0B-45F87B88C0E5}" type="slidenum">
              <a:t>14</a:t>
            </a:fld>
            <a:endParaRPr lang="fr-FR"/>
          </a:p>
        </p:txBody>
      </p:sp>
      <p:sp>
        <p:nvSpPr>
          <p:cNvPr id="2" name="Espace réservé de l'image des diapositives 1">
            <a:extLst>
              <a:ext uri="{FF2B5EF4-FFF2-40B4-BE49-F238E27FC236}">
                <a16:creationId xmlns:a16="http://schemas.microsoft.com/office/drawing/2014/main" id="{FAB7CC8A-7B78-FC4D-8C59-80614BE3FA0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390D31F-1C82-3E47-ACD1-BEFDD5A0EDB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ED0983A-4253-AD48-84ED-0975DF71E826}"/>
              </a:ext>
            </a:extLst>
          </p:cNvPr>
          <p:cNvSpPr txBox="1">
            <a:spLocks noGrp="1"/>
          </p:cNvSpPr>
          <p:nvPr>
            <p:ph type="sldNum" sz="quarter" idx="5"/>
          </p:nvPr>
        </p:nvSpPr>
        <p:spPr>
          <a:ln/>
        </p:spPr>
        <p:txBody>
          <a:bodyPr lIns="0" tIns="0" rIns="0" bIns="0" anchor="b" anchorCtr="0">
            <a:spAutoFit/>
          </a:bodyPr>
          <a:lstStyle/>
          <a:p>
            <a:pPr lvl="0"/>
            <a:fld id="{036E447E-E007-194D-A837-5D2DAD95F2ED}" type="slidenum">
              <a:t>15</a:t>
            </a:fld>
            <a:endParaRPr lang="fr-FR"/>
          </a:p>
        </p:txBody>
      </p:sp>
      <p:sp>
        <p:nvSpPr>
          <p:cNvPr id="2" name="Espace réservé de l'image des diapositives 1">
            <a:extLst>
              <a:ext uri="{FF2B5EF4-FFF2-40B4-BE49-F238E27FC236}">
                <a16:creationId xmlns:a16="http://schemas.microsoft.com/office/drawing/2014/main" id="{9D9C3921-A488-9A43-AE3B-F0E27D5020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1BBDB36-C095-F142-AD8C-8BB0E941AF0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2D447FC-179A-C14B-8C4E-700F7731BAD3}"/>
              </a:ext>
            </a:extLst>
          </p:cNvPr>
          <p:cNvSpPr txBox="1">
            <a:spLocks noGrp="1"/>
          </p:cNvSpPr>
          <p:nvPr>
            <p:ph type="sldNum" sz="quarter" idx="5"/>
          </p:nvPr>
        </p:nvSpPr>
        <p:spPr>
          <a:ln/>
        </p:spPr>
        <p:txBody>
          <a:bodyPr lIns="0" tIns="0" rIns="0" bIns="0" anchor="b" anchorCtr="0">
            <a:spAutoFit/>
          </a:bodyPr>
          <a:lstStyle/>
          <a:p>
            <a:pPr lvl="0"/>
            <a:fld id="{E04489DA-6676-9148-A94F-32FA063F01BC}" type="slidenum">
              <a:t>16</a:t>
            </a:fld>
            <a:endParaRPr lang="fr-FR"/>
          </a:p>
        </p:txBody>
      </p:sp>
      <p:sp>
        <p:nvSpPr>
          <p:cNvPr id="2" name="Espace réservé de l'image des diapositives 1">
            <a:extLst>
              <a:ext uri="{FF2B5EF4-FFF2-40B4-BE49-F238E27FC236}">
                <a16:creationId xmlns:a16="http://schemas.microsoft.com/office/drawing/2014/main" id="{2563D51D-AEFF-8F4B-B964-269BD8B2E8E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166F47E-590C-D349-9F41-F709F9CC7E0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71C725B-126F-4A48-BD66-6E08DB5AC090}"/>
              </a:ext>
            </a:extLst>
          </p:cNvPr>
          <p:cNvSpPr txBox="1">
            <a:spLocks noGrp="1"/>
          </p:cNvSpPr>
          <p:nvPr>
            <p:ph type="sldNum" sz="quarter" idx="5"/>
          </p:nvPr>
        </p:nvSpPr>
        <p:spPr>
          <a:ln/>
        </p:spPr>
        <p:txBody>
          <a:bodyPr lIns="0" tIns="0" rIns="0" bIns="0" anchor="b" anchorCtr="0">
            <a:spAutoFit/>
          </a:bodyPr>
          <a:lstStyle/>
          <a:p>
            <a:pPr lvl="0"/>
            <a:fld id="{0EB791E9-49BC-6348-934E-859D0CCE172F}" type="slidenum">
              <a:t>17</a:t>
            </a:fld>
            <a:endParaRPr lang="fr-FR"/>
          </a:p>
        </p:txBody>
      </p:sp>
      <p:sp>
        <p:nvSpPr>
          <p:cNvPr id="2" name="Espace réservé de l'image des diapositives 1">
            <a:extLst>
              <a:ext uri="{FF2B5EF4-FFF2-40B4-BE49-F238E27FC236}">
                <a16:creationId xmlns:a16="http://schemas.microsoft.com/office/drawing/2014/main" id="{2F9F63DE-D173-BB4E-8854-D6A8B702857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4C4C325-799E-194F-9501-F12F8A9DE0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A214248-CBEB-4F42-902C-2079989ACB8E}"/>
              </a:ext>
            </a:extLst>
          </p:cNvPr>
          <p:cNvSpPr txBox="1">
            <a:spLocks noGrp="1"/>
          </p:cNvSpPr>
          <p:nvPr>
            <p:ph type="sldNum" sz="quarter" idx="5"/>
          </p:nvPr>
        </p:nvSpPr>
        <p:spPr>
          <a:ln/>
        </p:spPr>
        <p:txBody>
          <a:bodyPr lIns="0" tIns="0" rIns="0" bIns="0" anchor="b" anchorCtr="0">
            <a:spAutoFit/>
          </a:bodyPr>
          <a:lstStyle/>
          <a:p>
            <a:pPr lvl="0"/>
            <a:fld id="{7A3EABB8-1E37-364C-9CDC-6D2D4057641B}" type="slidenum">
              <a:t>18</a:t>
            </a:fld>
            <a:endParaRPr lang="fr-FR"/>
          </a:p>
        </p:txBody>
      </p:sp>
      <p:sp>
        <p:nvSpPr>
          <p:cNvPr id="2" name="Espace réservé de l'image des diapositives 1">
            <a:extLst>
              <a:ext uri="{FF2B5EF4-FFF2-40B4-BE49-F238E27FC236}">
                <a16:creationId xmlns:a16="http://schemas.microsoft.com/office/drawing/2014/main" id="{E7F9C736-C4C8-CA4E-8E8A-F54E8A18B77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00776EC-3836-A749-90B1-28946C0C368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512CCDB-3251-F14B-B041-BA2D9A60C439}"/>
              </a:ext>
            </a:extLst>
          </p:cNvPr>
          <p:cNvSpPr txBox="1">
            <a:spLocks noGrp="1"/>
          </p:cNvSpPr>
          <p:nvPr>
            <p:ph type="sldNum" sz="quarter" idx="5"/>
          </p:nvPr>
        </p:nvSpPr>
        <p:spPr>
          <a:ln/>
        </p:spPr>
        <p:txBody>
          <a:bodyPr lIns="0" tIns="0" rIns="0" bIns="0" anchor="b" anchorCtr="0">
            <a:spAutoFit/>
          </a:bodyPr>
          <a:lstStyle/>
          <a:p>
            <a:pPr lvl="0"/>
            <a:fld id="{99A63461-3658-D74D-ADFF-33E9347080CD}" type="slidenum">
              <a:t>19</a:t>
            </a:fld>
            <a:endParaRPr lang="fr-FR"/>
          </a:p>
        </p:txBody>
      </p:sp>
      <p:sp>
        <p:nvSpPr>
          <p:cNvPr id="2" name="Espace réservé de l'image des diapositives 1">
            <a:extLst>
              <a:ext uri="{FF2B5EF4-FFF2-40B4-BE49-F238E27FC236}">
                <a16:creationId xmlns:a16="http://schemas.microsoft.com/office/drawing/2014/main" id="{6B2237A2-4A11-8E4C-BD8F-E5963C407AA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13EA223-8156-7847-B3F7-2E6525D138B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68D746-3255-2341-A3C9-92FFB594F9D1}"/>
              </a:ext>
            </a:extLst>
          </p:cNvPr>
          <p:cNvSpPr txBox="1">
            <a:spLocks noGrp="1"/>
          </p:cNvSpPr>
          <p:nvPr>
            <p:ph type="sldNum" sz="quarter" idx="5"/>
          </p:nvPr>
        </p:nvSpPr>
        <p:spPr>
          <a:ln/>
        </p:spPr>
        <p:txBody>
          <a:bodyPr lIns="0" tIns="0" rIns="0" bIns="0" anchor="b" anchorCtr="0">
            <a:spAutoFit/>
          </a:bodyPr>
          <a:lstStyle/>
          <a:p>
            <a:pPr lvl="0"/>
            <a:fld id="{FFF0C4F1-B42E-AD43-9D39-2C35144A49FE}" type="slidenum">
              <a:t>2</a:t>
            </a:fld>
            <a:endParaRPr lang="fr-FR"/>
          </a:p>
        </p:txBody>
      </p:sp>
      <p:sp>
        <p:nvSpPr>
          <p:cNvPr id="2" name="Espace réservé de l'image des diapositives 1">
            <a:extLst>
              <a:ext uri="{FF2B5EF4-FFF2-40B4-BE49-F238E27FC236}">
                <a16:creationId xmlns:a16="http://schemas.microsoft.com/office/drawing/2014/main" id="{6633EC5F-ECFA-C945-931A-189B4300B8A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4561D53-7BA6-4345-83FA-CC110EFAC41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B89C478-CEB6-0D4D-8354-7DDA2B8E00C3}"/>
              </a:ext>
            </a:extLst>
          </p:cNvPr>
          <p:cNvSpPr txBox="1">
            <a:spLocks noGrp="1"/>
          </p:cNvSpPr>
          <p:nvPr>
            <p:ph type="sldNum" sz="quarter" idx="5"/>
          </p:nvPr>
        </p:nvSpPr>
        <p:spPr>
          <a:ln/>
        </p:spPr>
        <p:txBody>
          <a:bodyPr lIns="0" tIns="0" rIns="0" bIns="0" anchor="b" anchorCtr="0">
            <a:spAutoFit/>
          </a:bodyPr>
          <a:lstStyle/>
          <a:p>
            <a:pPr lvl="0"/>
            <a:fld id="{B980AA60-5A12-9C43-BC4E-49C068B83CB7}" type="slidenum">
              <a:t>20</a:t>
            </a:fld>
            <a:endParaRPr lang="fr-FR"/>
          </a:p>
        </p:txBody>
      </p:sp>
      <p:sp>
        <p:nvSpPr>
          <p:cNvPr id="2" name="Espace réservé de l'image des diapositives 1">
            <a:extLst>
              <a:ext uri="{FF2B5EF4-FFF2-40B4-BE49-F238E27FC236}">
                <a16:creationId xmlns:a16="http://schemas.microsoft.com/office/drawing/2014/main" id="{DD8B6F54-D9A1-5647-914B-9AA187151B9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59E6D56-B3F0-5441-806A-8446E1C331D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3895D3-C601-C14F-B8DC-C0B760A7A747}"/>
              </a:ext>
            </a:extLst>
          </p:cNvPr>
          <p:cNvSpPr txBox="1">
            <a:spLocks noGrp="1"/>
          </p:cNvSpPr>
          <p:nvPr>
            <p:ph type="sldNum" sz="quarter" idx="5"/>
          </p:nvPr>
        </p:nvSpPr>
        <p:spPr>
          <a:ln/>
        </p:spPr>
        <p:txBody>
          <a:bodyPr lIns="0" tIns="0" rIns="0" bIns="0" anchor="b" anchorCtr="0">
            <a:spAutoFit/>
          </a:bodyPr>
          <a:lstStyle/>
          <a:p>
            <a:pPr lvl="0"/>
            <a:fld id="{60FD6678-0472-514E-85FD-E3ED39A3411D}" type="slidenum">
              <a:t>21</a:t>
            </a:fld>
            <a:endParaRPr lang="fr-FR"/>
          </a:p>
        </p:txBody>
      </p:sp>
      <p:sp>
        <p:nvSpPr>
          <p:cNvPr id="2" name="Espace réservé de l'image des diapositives 1">
            <a:extLst>
              <a:ext uri="{FF2B5EF4-FFF2-40B4-BE49-F238E27FC236}">
                <a16:creationId xmlns:a16="http://schemas.microsoft.com/office/drawing/2014/main" id="{3F844A0C-F91D-4345-99F6-F00BE7BD78E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DC4C186-580B-B14A-8484-468690F5FF6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185787D-A042-9942-93A8-1B38D477A039}"/>
              </a:ext>
            </a:extLst>
          </p:cNvPr>
          <p:cNvSpPr txBox="1">
            <a:spLocks noGrp="1"/>
          </p:cNvSpPr>
          <p:nvPr>
            <p:ph type="sldNum" sz="quarter" idx="5"/>
          </p:nvPr>
        </p:nvSpPr>
        <p:spPr>
          <a:ln/>
        </p:spPr>
        <p:txBody>
          <a:bodyPr lIns="0" tIns="0" rIns="0" bIns="0" anchor="b" anchorCtr="0">
            <a:spAutoFit/>
          </a:bodyPr>
          <a:lstStyle/>
          <a:p>
            <a:pPr lvl="0"/>
            <a:fld id="{B33CDD0F-5AC2-DC49-8318-5E2CD3842F0C}" type="slidenum">
              <a:t>22</a:t>
            </a:fld>
            <a:endParaRPr lang="fr-FR"/>
          </a:p>
        </p:txBody>
      </p:sp>
      <p:sp>
        <p:nvSpPr>
          <p:cNvPr id="2" name="Espace réservé de l'image des diapositives 1">
            <a:extLst>
              <a:ext uri="{FF2B5EF4-FFF2-40B4-BE49-F238E27FC236}">
                <a16:creationId xmlns:a16="http://schemas.microsoft.com/office/drawing/2014/main" id="{20E48E6D-FF7E-004B-AC1B-8C5C26C0460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823FFF4-07B9-AA4A-8959-E5696AADF36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72EA628-98F3-0543-B1DC-F5DDE59D1E1B}"/>
              </a:ext>
            </a:extLst>
          </p:cNvPr>
          <p:cNvSpPr txBox="1">
            <a:spLocks noGrp="1"/>
          </p:cNvSpPr>
          <p:nvPr>
            <p:ph type="sldNum" sz="quarter" idx="5"/>
          </p:nvPr>
        </p:nvSpPr>
        <p:spPr>
          <a:ln/>
        </p:spPr>
        <p:txBody>
          <a:bodyPr lIns="0" tIns="0" rIns="0" bIns="0" anchor="b" anchorCtr="0">
            <a:spAutoFit/>
          </a:bodyPr>
          <a:lstStyle/>
          <a:p>
            <a:pPr lvl="0"/>
            <a:fld id="{90112F3A-D2FD-DD4E-B4D6-8FC40D271EAA}" type="slidenum">
              <a:t>23</a:t>
            </a:fld>
            <a:endParaRPr lang="fr-FR"/>
          </a:p>
        </p:txBody>
      </p:sp>
      <p:sp>
        <p:nvSpPr>
          <p:cNvPr id="2" name="Espace réservé de l'image des diapositives 1">
            <a:extLst>
              <a:ext uri="{FF2B5EF4-FFF2-40B4-BE49-F238E27FC236}">
                <a16:creationId xmlns:a16="http://schemas.microsoft.com/office/drawing/2014/main" id="{143AD2BB-DE9A-884C-98F8-246553816F5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9C5F7EF-5420-824B-8CAE-3AA86509856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29EE90C-7DDF-7A48-9C9C-3391337DC6DE}"/>
              </a:ext>
            </a:extLst>
          </p:cNvPr>
          <p:cNvSpPr txBox="1">
            <a:spLocks noGrp="1"/>
          </p:cNvSpPr>
          <p:nvPr>
            <p:ph type="sldNum" sz="quarter" idx="5"/>
          </p:nvPr>
        </p:nvSpPr>
        <p:spPr>
          <a:ln/>
        </p:spPr>
        <p:txBody>
          <a:bodyPr lIns="0" tIns="0" rIns="0" bIns="0" anchor="b" anchorCtr="0">
            <a:spAutoFit/>
          </a:bodyPr>
          <a:lstStyle/>
          <a:p>
            <a:pPr lvl="0"/>
            <a:fld id="{9378376A-4617-074E-A888-3F46A187D3F1}" type="slidenum">
              <a:t>24</a:t>
            </a:fld>
            <a:endParaRPr lang="fr-FR"/>
          </a:p>
        </p:txBody>
      </p:sp>
      <p:sp>
        <p:nvSpPr>
          <p:cNvPr id="2" name="Espace réservé de l'image des diapositives 1">
            <a:extLst>
              <a:ext uri="{FF2B5EF4-FFF2-40B4-BE49-F238E27FC236}">
                <a16:creationId xmlns:a16="http://schemas.microsoft.com/office/drawing/2014/main" id="{2A83C4AD-3B28-9640-917F-B4EEB1ECA7F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3FC0DFB-0CE6-704E-9B7C-16FC31213EC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17E98DF-2EBE-4544-8A4D-C83E7D870CD9}"/>
              </a:ext>
            </a:extLst>
          </p:cNvPr>
          <p:cNvSpPr txBox="1">
            <a:spLocks noGrp="1"/>
          </p:cNvSpPr>
          <p:nvPr>
            <p:ph type="sldNum" sz="quarter" idx="5"/>
          </p:nvPr>
        </p:nvSpPr>
        <p:spPr>
          <a:ln/>
        </p:spPr>
        <p:txBody>
          <a:bodyPr lIns="0" tIns="0" rIns="0" bIns="0" anchor="b" anchorCtr="0">
            <a:spAutoFit/>
          </a:bodyPr>
          <a:lstStyle/>
          <a:p>
            <a:pPr lvl="0"/>
            <a:fld id="{832C84DA-3B97-084E-B29D-7937AD0E0452}" type="slidenum">
              <a:t>25</a:t>
            </a:fld>
            <a:endParaRPr lang="fr-FR"/>
          </a:p>
        </p:txBody>
      </p:sp>
      <p:sp>
        <p:nvSpPr>
          <p:cNvPr id="2" name="Espace réservé de l'image des diapositives 1">
            <a:extLst>
              <a:ext uri="{FF2B5EF4-FFF2-40B4-BE49-F238E27FC236}">
                <a16:creationId xmlns:a16="http://schemas.microsoft.com/office/drawing/2014/main" id="{AB2CB8BD-B430-214E-A366-C10C3D3CE0A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0F5831-3EA6-074F-98A7-8E1C6C5A409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5A42394-DD05-1F49-8D92-9118C2F2E302}"/>
              </a:ext>
            </a:extLst>
          </p:cNvPr>
          <p:cNvSpPr txBox="1">
            <a:spLocks noGrp="1"/>
          </p:cNvSpPr>
          <p:nvPr>
            <p:ph type="sldNum" sz="quarter" idx="5"/>
          </p:nvPr>
        </p:nvSpPr>
        <p:spPr>
          <a:ln/>
        </p:spPr>
        <p:txBody>
          <a:bodyPr lIns="0" tIns="0" rIns="0" bIns="0" anchor="b" anchorCtr="0">
            <a:spAutoFit/>
          </a:bodyPr>
          <a:lstStyle/>
          <a:p>
            <a:pPr lvl="0"/>
            <a:fld id="{CD7EC337-7474-2643-8E1E-56A4EE479D61}" type="slidenum">
              <a:t>26</a:t>
            </a:fld>
            <a:endParaRPr lang="fr-FR"/>
          </a:p>
        </p:txBody>
      </p:sp>
      <p:sp>
        <p:nvSpPr>
          <p:cNvPr id="2" name="Espace réservé de l'image des diapositives 1">
            <a:extLst>
              <a:ext uri="{FF2B5EF4-FFF2-40B4-BE49-F238E27FC236}">
                <a16:creationId xmlns:a16="http://schemas.microsoft.com/office/drawing/2014/main" id="{BEC2FA2B-6B51-BA48-A233-FA07F61394F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1F2BC1A-49E8-4D45-9750-0C94159C76D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FB2FC1A-4B1B-5845-BEA2-F90FF8777A51}"/>
              </a:ext>
            </a:extLst>
          </p:cNvPr>
          <p:cNvSpPr txBox="1">
            <a:spLocks noGrp="1"/>
          </p:cNvSpPr>
          <p:nvPr>
            <p:ph type="sldNum" sz="quarter" idx="5"/>
          </p:nvPr>
        </p:nvSpPr>
        <p:spPr>
          <a:ln/>
        </p:spPr>
        <p:txBody>
          <a:bodyPr lIns="0" tIns="0" rIns="0" bIns="0" anchor="b" anchorCtr="0">
            <a:spAutoFit/>
          </a:bodyPr>
          <a:lstStyle/>
          <a:p>
            <a:pPr lvl="0"/>
            <a:fld id="{8C68E802-8AE5-2747-BD19-F497752A186D}" type="slidenum">
              <a:t>27</a:t>
            </a:fld>
            <a:endParaRPr lang="fr-FR"/>
          </a:p>
        </p:txBody>
      </p:sp>
      <p:sp>
        <p:nvSpPr>
          <p:cNvPr id="2" name="Espace réservé de l'image des diapositives 1">
            <a:extLst>
              <a:ext uri="{FF2B5EF4-FFF2-40B4-BE49-F238E27FC236}">
                <a16:creationId xmlns:a16="http://schemas.microsoft.com/office/drawing/2014/main" id="{70F7CB4B-BF4A-9B48-9400-82F729DFEB5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BF7722A-7F2C-4445-B7DD-3281DE05937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06B63EC-85B8-8348-8A86-3E935B89D4A2}"/>
              </a:ext>
            </a:extLst>
          </p:cNvPr>
          <p:cNvSpPr txBox="1">
            <a:spLocks noGrp="1"/>
          </p:cNvSpPr>
          <p:nvPr>
            <p:ph type="sldNum" sz="quarter" idx="5"/>
          </p:nvPr>
        </p:nvSpPr>
        <p:spPr>
          <a:ln/>
        </p:spPr>
        <p:txBody>
          <a:bodyPr lIns="0" tIns="0" rIns="0" bIns="0" anchor="b" anchorCtr="0">
            <a:spAutoFit/>
          </a:bodyPr>
          <a:lstStyle/>
          <a:p>
            <a:pPr lvl="0"/>
            <a:fld id="{7DD1F659-4D48-9A40-B7EC-E085FEE4459D}" type="slidenum">
              <a:t>28</a:t>
            </a:fld>
            <a:endParaRPr lang="fr-FR"/>
          </a:p>
        </p:txBody>
      </p:sp>
      <p:sp>
        <p:nvSpPr>
          <p:cNvPr id="2" name="Espace réservé de l'image des diapositives 1">
            <a:extLst>
              <a:ext uri="{FF2B5EF4-FFF2-40B4-BE49-F238E27FC236}">
                <a16:creationId xmlns:a16="http://schemas.microsoft.com/office/drawing/2014/main" id="{9590458C-AB94-7149-B60F-71B67C8974F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0F25829-12F2-6D42-AB46-A4CB50E91D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2FD61CE-8FA2-924C-AFEB-E4DE64C9048B}"/>
              </a:ext>
            </a:extLst>
          </p:cNvPr>
          <p:cNvSpPr txBox="1">
            <a:spLocks noGrp="1"/>
          </p:cNvSpPr>
          <p:nvPr>
            <p:ph type="sldNum" sz="quarter" idx="5"/>
          </p:nvPr>
        </p:nvSpPr>
        <p:spPr>
          <a:ln/>
        </p:spPr>
        <p:txBody>
          <a:bodyPr lIns="0" tIns="0" rIns="0" bIns="0" anchor="b" anchorCtr="0">
            <a:spAutoFit/>
          </a:bodyPr>
          <a:lstStyle/>
          <a:p>
            <a:pPr lvl="0"/>
            <a:fld id="{957716EB-E2C6-0845-8407-E22EBB24005A}" type="slidenum">
              <a:t>29</a:t>
            </a:fld>
            <a:endParaRPr lang="fr-FR"/>
          </a:p>
        </p:txBody>
      </p:sp>
      <p:sp>
        <p:nvSpPr>
          <p:cNvPr id="2" name="Espace réservé de l'image des diapositives 1">
            <a:extLst>
              <a:ext uri="{FF2B5EF4-FFF2-40B4-BE49-F238E27FC236}">
                <a16:creationId xmlns:a16="http://schemas.microsoft.com/office/drawing/2014/main" id="{B1C115E5-D96F-4B47-94A0-52296645D4A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477F34A-E56F-0B4A-8D75-16397B5B2A3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7B359CD-88BE-6E49-AEDC-795BEBEB9B33}"/>
              </a:ext>
            </a:extLst>
          </p:cNvPr>
          <p:cNvSpPr txBox="1">
            <a:spLocks noGrp="1"/>
          </p:cNvSpPr>
          <p:nvPr>
            <p:ph type="sldNum" sz="quarter" idx="5"/>
          </p:nvPr>
        </p:nvSpPr>
        <p:spPr>
          <a:ln/>
        </p:spPr>
        <p:txBody>
          <a:bodyPr lIns="0" tIns="0" rIns="0" bIns="0" anchor="b" anchorCtr="0">
            <a:spAutoFit/>
          </a:bodyPr>
          <a:lstStyle/>
          <a:p>
            <a:pPr lvl="0"/>
            <a:fld id="{CC65BADF-1A13-334E-B1A6-28D02FC7BAD4}" type="slidenum">
              <a:t>3</a:t>
            </a:fld>
            <a:endParaRPr lang="fr-FR"/>
          </a:p>
        </p:txBody>
      </p:sp>
      <p:sp>
        <p:nvSpPr>
          <p:cNvPr id="2" name="Espace réservé de l'image des diapositives 1">
            <a:extLst>
              <a:ext uri="{FF2B5EF4-FFF2-40B4-BE49-F238E27FC236}">
                <a16:creationId xmlns:a16="http://schemas.microsoft.com/office/drawing/2014/main" id="{7961C886-4B61-9144-AAAB-106D2F40EE7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0B6E795-4628-7C4D-A636-10728C23B2E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A6EBD0E-D058-054B-AAF8-361DC446680D}"/>
              </a:ext>
            </a:extLst>
          </p:cNvPr>
          <p:cNvSpPr txBox="1">
            <a:spLocks noGrp="1"/>
          </p:cNvSpPr>
          <p:nvPr>
            <p:ph type="sldNum" sz="quarter" idx="5"/>
          </p:nvPr>
        </p:nvSpPr>
        <p:spPr>
          <a:ln/>
        </p:spPr>
        <p:txBody>
          <a:bodyPr lIns="0" tIns="0" rIns="0" bIns="0" anchor="b" anchorCtr="0">
            <a:spAutoFit/>
          </a:bodyPr>
          <a:lstStyle/>
          <a:p>
            <a:pPr lvl="0"/>
            <a:fld id="{6CF72550-0118-6A4A-BCB3-23496668BFA7}" type="slidenum">
              <a:t>30</a:t>
            </a:fld>
            <a:endParaRPr lang="fr-FR"/>
          </a:p>
        </p:txBody>
      </p:sp>
      <p:sp>
        <p:nvSpPr>
          <p:cNvPr id="2" name="Espace réservé de l'image des diapositives 1">
            <a:extLst>
              <a:ext uri="{FF2B5EF4-FFF2-40B4-BE49-F238E27FC236}">
                <a16:creationId xmlns:a16="http://schemas.microsoft.com/office/drawing/2014/main" id="{FAEAD907-3E23-834B-B963-509058BAD53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0A3F1FE-1BF6-F846-8DC9-D45A49416E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CF637EA-9981-9144-B57B-5DC7F6DC2B69}"/>
              </a:ext>
            </a:extLst>
          </p:cNvPr>
          <p:cNvSpPr txBox="1">
            <a:spLocks noGrp="1"/>
          </p:cNvSpPr>
          <p:nvPr>
            <p:ph type="sldNum" sz="quarter" idx="5"/>
          </p:nvPr>
        </p:nvSpPr>
        <p:spPr>
          <a:ln/>
        </p:spPr>
        <p:txBody>
          <a:bodyPr lIns="0" tIns="0" rIns="0" bIns="0" anchor="b" anchorCtr="0">
            <a:spAutoFit/>
          </a:bodyPr>
          <a:lstStyle/>
          <a:p>
            <a:pPr lvl="0"/>
            <a:fld id="{5EADEF09-FE7A-9B45-A05E-E3E97340B02B}" type="slidenum">
              <a:t>31</a:t>
            </a:fld>
            <a:endParaRPr lang="fr-FR"/>
          </a:p>
        </p:txBody>
      </p:sp>
      <p:sp>
        <p:nvSpPr>
          <p:cNvPr id="2" name="Espace réservé de l'image des diapositives 1">
            <a:extLst>
              <a:ext uri="{FF2B5EF4-FFF2-40B4-BE49-F238E27FC236}">
                <a16:creationId xmlns:a16="http://schemas.microsoft.com/office/drawing/2014/main" id="{1905B471-BFB8-7A4D-88D1-8546942AFB9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6FE8F8A-0FC9-DE40-926A-293CE1905A6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06AD869-6B3D-2A41-9FC5-FD8FFFC694D2}"/>
              </a:ext>
            </a:extLst>
          </p:cNvPr>
          <p:cNvSpPr txBox="1">
            <a:spLocks noGrp="1"/>
          </p:cNvSpPr>
          <p:nvPr>
            <p:ph type="sldNum" sz="quarter" idx="5"/>
          </p:nvPr>
        </p:nvSpPr>
        <p:spPr>
          <a:ln/>
        </p:spPr>
        <p:txBody>
          <a:bodyPr lIns="0" tIns="0" rIns="0" bIns="0" anchor="b" anchorCtr="0">
            <a:spAutoFit/>
          </a:bodyPr>
          <a:lstStyle/>
          <a:p>
            <a:pPr lvl="0"/>
            <a:fld id="{08D702E5-6D34-3C4F-8E56-D2ABA67AD796}" type="slidenum">
              <a:t>32</a:t>
            </a:fld>
            <a:endParaRPr lang="fr-FR"/>
          </a:p>
        </p:txBody>
      </p:sp>
      <p:sp>
        <p:nvSpPr>
          <p:cNvPr id="2" name="Espace réservé de l'image des diapositives 1">
            <a:extLst>
              <a:ext uri="{FF2B5EF4-FFF2-40B4-BE49-F238E27FC236}">
                <a16:creationId xmlns:a16="http://schemas.microsoft.com/office/drawing/2014/main" id="{1450B67A-7A48-0248-9192-A5712702E9A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1C557D3-8FBA-5C43-8AA4-F1E31B7C48C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F5091DA-E3BF-C044-8542-4C39FF0978B7}"/>
              </a:ext>
            </a:extLst>
          </p:cNvPr>
          <p:cNvSpPr txBox="1">
            <a:spLocks noGrp="1"/>
          </p:cNvSpPr>
          <p:nvPr>
            <p:ph type="sldNum" sz="quarter" idx="5"/>
          </p:nvPr>
        </p:nvSpPr>
        <p:spPr>
          <a:ln/>
        </p:spPr>
        <p:txBody>
          <a:bodyPr lIns="0" tIns="0" rIns="0" bIns="0" anchor="b" anchorCtr="0">
            <a:spAutoFit/>
          </a:bodyPr>
          <a:lstStyle/>
          <a:p>
            <a:pPr lvl="0"/>
            <a:fld id="{465C84B4-7B76-2C44-9F33-C9BCE300DBB7}" type="slidenum">
              <a:t>33</a:t>
            </a:fld>
            <a:endParaRPr lang="fr-FR"/>
          </a:p>
        </p:txBody>
      </p:sp>
      <p:sp>
        <p:nvSpPr>
          <p:cNvPr id="2" name="Espace réservé de l'image des diapositives 1">
            <a:extLst>
              <a:ext uri="{FF2B5EF4-FFF2-40B4-BE49-F238E27FC236}">
                <a16:creationId xmlns:a16="http://schemas.microsoft.com/office/drawing/2014/main" id="{DE6797A4-D20A-0B4A-8039-4E90C5C9D05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4BCDE2E-7E8A-2146-A024-2867E3367AB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720FFD9-D9FB-F14B-B3D3-92766B30507E}"/>
              </a:ext>
            </a:extLst>
          </p:cNvPr>
          <p:cNvSpPr txBox="1">
            <a:spLocks noGrp="1"/>
          </p:cNvSpPr>
          <p:nvPr>
            <p:ph type="sldNum" sz="quarter" idx="5"/>
          </p:nvPr>
        </p:nvSpPr>
        <p:spPr>
          <a:ln/>
        </p:spPr>
        <p:txBody>
          <a:bodyPr lIns="0" tIns="0" rIns="0" bIns="0" anchor="b" anchorCtr="0">
            <a:spAutoFit/>
          </a:bodyPr>
          <a:lstStyle/>
          <a:p>
            <a:pPr lvl="0"/>
            <a:fld id="{138A8864-59F8-AC49-AA4F-80D06E66521C}" type="slidenum">
              <a:t>34</a:t>
            </a:fld>
            <a:endParaRPr lang="fr-FR"/>
          </a:p>
        </p:txBody>
      </p:sp>
      <p:sp>
        <p:nvSpPr>
          <p:cNvPr id="2" name="Espace réservé de l'image des diapositives 1">
            <a:extLst>
              <a:ext uri="{FF2B5EF4-FFF2-40B4-BE49-F238E27FC236}">
                <a16:creationId xmlns:a16="http://schemas.microsoft.com/office/drawing/2014/main" id="{20E2CC76-85FF-DA4F-A93B-E7A2A7BDD61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C6EF2C-F027-424D-8557-322E497A8C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33240F3-E44D-FE42-9E7F-972D75F2A0DB}"/>
              </a:ext>
            </a:extLst>
          </p:cNvPr>
          <p:cNvSpPr txBox="1">
            <a:spLocks noGrp="1"/>
          </p:cNvSpPr>
          <p:nvPr>
            <p:ph type="sldNum" sz="quarter" idx="5"/>
          </p:nvPr>
        </p:nvSpPr>
        <p:spPr>
          <a:ln/>
        </p:spPr>
        <p:txBody>
          <a:bodyPr lIns="0" tIns="0" rIns="0" bIns="0" anchor="b" anchorCtr="0">
            <a:spAutoFit/>
          </a:bodyPr>
          <a:lstStyle/>
          <a:p>
            <a:pPr lvl="0"/>
            <a:fld id="{3F43C338-6F9A-1D4A-8281-7B10A138B558}" type="slidenum">
              <a:t>35</a:t>
            </a:fld>
            <a:endParaRPr lang="fr-FR"/>
          </a:p>
        </p:txBody>
      </p:sp>
      <p:sp>
        <p:nvSpPr>
          <p:cNvPr id="2" name="Espace réservé de l'image des diapositives 1">
            <a:extLst>
              <a:ext uri="{FF2B5EF4-FFF2-40B4-BE49-F238E27FC236}">
                <a16:creationId xmlns:a16="http://schemas.microsoft.com/office/drawing/2014/main" id="{92981979-B701-0F4F-ACA3-3BBB73A72EA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C1130C-2657-1A49-9348-B085FA022F8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B34FAF9-A440-3D4D-8FBF-A70D96BBD62C}"/>
              </a:ext>
            </a:extLst>
          </p:cNvPr>
          <p:cNvSpPr txBox="1">
            <a:spLocks noGrp="1"/>
          </p:cNvSpPr>
          <p:nvPr>
            <p:ph type="sldNum" sz="quarter" idx="5"/>
          </p:nvPr>
        </p:nvSpPr>
        <p:spPr>
          <a:ln/>
        </p:spPr>
        <p:txBody>
          <a:bodyPr lIns="0" tIns="0" rIns="0" bIns="0" anchor="b" anchorCtr="0">
            <a:spAutoFit/>
          </a:bodyPr>
          <a:lstStyle/>
          <a:p>
            <a:pPr lvl="0"/>
            <a:fld id="{E1DC044F-C3C2-E944-9298-C39889960780}" type="slidenum">
              <a:t>36</a:t>
            </a:fld>
            <a:endParaRPr lang="fr-FR"/>
          </a:p>
        </p:txBody>
      </p:sp>
      <p:sp>
        <p:nvSpPr>
          <p:cNvPr id="2" name="Espace réservé de l'image des diapositives 1">
            <a:extLst>
              <a:ext uri="{FF2B5EF4-FFF2-40B4-BE49-F238E27FC236}">
                <a16:creationId xmlns:a16="http://schemas.microsoft.com/office/drawing/2014/main" id="{0F1CFE78-F9B0-9D48-A9F9-BB65F515D7F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3F2CE00-C90C-1547-A8AD-24B4F4F6693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C4010F0-4DFC-C94C-B6E5-CE2DF924DDD3}"/>
              </a:ext>
            </a:extLst>
          </p:cNvPr>
          <p:cNvSpPr txBox="1">
            <a:spLocks noGrp="1"/>
          </p:cNvSpPr>
          <p:nvPr>
            <p:ph type="sldNum" sz="quarter" idx="5"/>
          </p:nvPr>
        </p:nvSpPr>
        <p:spPr>
          <a:ln/>
        </p:spPr>
        <p:txBody>
          <a:bodyPr lIns="0" tIns="0" rIns="0" bIns="0" anchor="b" anchorCtr="0">
            <a:spAutoFit/>
          </a:bodyPr>
          <a:lstStyle/>
          <a:p>
            <a:pPr lvl="0"/>
            <a:fld id="{1ED210B9-0181-6A4A-999B-C769F98B94D5}" type="slidenum">
              <a:t>37</a:t>
            </a:fld>
            <a:endParaRPr lang="fr-FR"/>
          </a:p>
        </p:txBody>
      </p:sp>
      <p:sp>
        <p:nvSpPr>
          <p:cNvPr id="2" name="Espace réservé de l'image des diapositives 1">
            <a:extLst>
              <a:ext uri="{FF2B5EF4-FFF2-40B4-BE49-F238E27FC236}">
                <a16:creationId xmlns:a16="http://schemas.microsoft.com/office/drawing/2014/main" id="{BE669785-BDEA-4742-AA0A-0F48AB882B8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15A0A28-E3F4-D94A-B834-1039E159FDF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AD3F3E6-30D1-B749-A884-7A63D6496312}"/>
              </a:ext>
            </a:extLst>
          </p:cNvPr>
          <p:cNvSpPr txBox="1">
            <a:spLocks noGrp="1"/>
          </p:cNvSpPr>
          <p:nvPr>
            <p:ph type="sldNum" sz="quarter" idx="5"/>
          </p:nvPr>
        </p:nvSpPr>
        <p:spPr>
          <a:ln/>
        </p:spPr>
        <p:txBody>
          <a:bodyPr lIns="0" tIns="0" rIns="0" bIns="0" anchor="b" anchorCtr="0">
            <a:spAutoFit/>
          </a:bodyPr>
          <a:lstStyle/>
          <a:p>
            <a:pPr lvl="0"/>
            <a:fld id="{194DA192-9006-1E47-83FD-F3C8E1D461BF}" type="slidenum">
              <a:t>38</a:t>
            </a:fld>
            <a:endParaRPr lang="fr-FR"/>
          </a:p>
        </p:txBody>
      </p:sp>
      <p:sp>
        <p:nvSpPr>
          <p:cNvPr id="2" name="Espace réservé de l'image des diapositives 1">
            <a:extLst>
              <a:ext uri="{FF2B5EF4-FFF2-40B4-BE49-F238E27FC236}">
                <a16:creationId xmlns:a16="http://schemas.microsoft.com/office/drawing/2014/main" id="{B7A1508C-7748-4E4E-A549-2C103B11911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6D0911E-8170-744D-B10F-BBFE5339408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FD02A75-C380-9043-88C8-27ED30A43FBD}"/>
              </a:ext>
            </a:extLst>
          </p:cNvPr>
          <p:cNvSpPr txBox="1">
            <a:spLocks noGrp="1"/>
          </p:cNvSpPr>
          <p:nvPr>
            <p:ph type="sldNum" sz="quarter" idx="5"/>
          </p:nvPr>
        </p:nvSpPr>
        <p:spPr>
          <a:ln/>
        </p:spPr>
        <p:txBody>
          <a:bodyPr lIns="0" tIns="0" rIns="0" bIns="0" anchor="b" anchorCtr="0">
            <a:spAutoFit/>
          </a:bodyPr>
          <a:lstStyle/>
          <a:p>
            <a:pPr lvl="0"/>
            <a:fld id="{B264DADC-B1B9-7640-AB48-AF7CCAAE25EA}" type="slidenum">
              <a:t>39</a:t>
            </a:fld>
            <a:endParaRPr lang="fr-FR"/>
          </a:p>
        </p:txBody>
      </p:sp>
      <p:sp>
        <p:nvSpPr>
          <p:cNvPr id="2" name="Espace réservé de l'image des diapositives 1">
            <a:extLst>
              <a:ext uri="{FF2B5EF4-FFF2-40B4-BE49-F238E27FC236}">
                <a16:creationId xmlns:a16="http://schemas.microsoft.com/office/drawing/2014/main" id="{F28657C1-24E0-FD45-8A83-625406EC05C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112A9D-1160-F542-96F7-43F42B4466B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DA4C8CD-9EEA-064C-8078-BDFDFFBFBF46}"/>
              </a:ext>
            </a:extLst>
          </p:cNvPr>
          <p:cNvSpPr txBox="1">
            <a:spLocks noGrp="1"/>
          </p:cNvSpPr>
          <p:nvPr>
            <p:ph type="sldNum" sz="quarter" idx="5"/>
          </p:nvPr>
        </p:nvSpPr>
        <p:spPr>
          <a:ln/>
        </p:spPr>
        <p:txBody>
          <a:bodyPr lIns="0" tIns="0" rIns="0" bIns="0" anchor="b" anchorCtr="0">
            <a:spAutoFit/>
          </a:bodyPr>
          <a:lstStyle/>
          <a:p>
            <a:pPr lvl="0"/>
            <a:fld id="{9FFCD886-05B6-7F4B-B080-C45E4C4CAA63}" type="slidenum">
              <a:t>4</a:t>
            </a:fld>
            <a:endParaRPr lang="fr-FR"/>
          </a:p>
        </p:txBody>
      </p:sp>
      <p:sp>
        <p:nvSpPr>
          <p:cNvPr id="2" name="Espace réservé de l'image des diapositives 1">
            <a:extLst>
              <a:ext uri="{FF2B5EF4-FFF2-40B4-BE49-F238E27FC236}">
                <a16:creationId xmlns:a16="http://schemas.microsoft.com/office/drawing/2014/main" id="{5A1C3A82-FBBA-4243-9A27-35F8D87B2F2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BCFCDAD-DF9F-064B-B218-E886836D09D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F71011E-E08C-2642-905E-DA82BED1BA7B}"/>
              </a:ext>
            </a:extLst>
          </p:cNvPr>
          <p:cNvSpPr txBox="1">
            <a:spLocks noGrp="1"/>
          </p:cNvSpPr>
          <p:nvPr>
            <p:ph type="sldNum" sz="quarter" idx="5"/>
          </p:nvPr>
        </p:nvSpPr>
        <p:spPr>
          <a:ln/>
        </p:spPr>
        <p:txBody>
          <a:bodyPr lIns="0" tIns="0" rIns="0" bIns="0" anchor="b" anchorCtr="0">
            <a:spAutoFit/>
          </a:bodyPr>
          <a:lstStyle/>
          <a:p>
            <a:pPr lvl="0"/>
            <a:fld id="{DF36CAF2-32B4-9249-B776-C10A7C45A017}" type="slidenum">
              <a:t>40</a:t>
            </a:fld>
            <a:endParaRPr lang="fr-FR"/>
          </a:p>
        </p:txBody>
      </p:sp>
      <p:sp>
        <p:nvSpPr>
          <p:cNvPr id="2" name="Espace réservé de l'image des diapositives 1">
            <a:extLst>
              <a:ext uri="{FF2B5EF4-FFF2-40B4-BE49-F238E27FC236}">
                <a16:creationId xmlns:a16="http://schemas.microsoft.com/office/drawing/2014/main" id="{4E3447E0-60D8-D940-921C-F073C431F9E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EBB0188-A18C-B244-AB3E-D3176B15BDB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442271-B548-D249-AC49-D194C43A6406}"/>
              </a:ext>
            </a:extLst>
          </p:cNvPr>
          <p:cNvSpPr txBox="1">
            <a:spLocks noGrp="1"/>
          </p:cNvSpPr>
          <p:nvPr>
            <p:ph type="sldNum" sz="quarter" idx="5"/>
          </p:nvPr>
        </p:nvSpPr>
        <p:spPr>
          <a:ln/>
        </p:spPr>
        <p:txBody>
          <a:bodyPr lIns="0" tIns="0" rIns="0" bIns="0" anchor="b" anchorCtr="0">
            <a:spAutoFit/>
          </a:bodyPr>
          <a:lstStyle/>
          <a:p>
            <a:pPr lvl="0"/>
            <a:fld id="{1A713F33-B7A5-CE4A-AE34-F00B8CED4AB1}" type="slidenum">
              <a:t>41</a:t>
            </a:fld>
            <a:endParaRPr lang="fr-FR"/>
          </a:p>
        </p:txBody>
      </p:sp>
      <p:sp>
        <p:nvSpPr>
          <p:cNvPr id="2" name="Espace réservé de l'image des diapositives 1">
            <a:extLst>
              <a:ext uri="{FF2B5EF4-FFF2-40B4-BE49-F238E27FC236}">
                <a16:creationId xmlns:a16="http://schemas.microsoft.com/office/drawing/2014/main" id="{97BADDDF-00A2-234F-BF48-1E7633BCA6E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BC74CD2-6A7F-7143-B208-661D7082055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BEAC2C6-9E5A-724F-944B-7BA619867737}"/>
              </a:ext>
            </a:extLst>
          </p:cNvPr>
          <p:cNvSpPr txBox="1">
            <a:spLocks noGrp="1"/>
          </p:cNvSpPr>
          <p:nvPr>
            <p:ph type="sldNum" sz="quarter" idx="5"/>
          </p:nvPr>
        </p:nvSpPr>
        <p:spPr>
          <a:ln/>
        </p:spPr>
        <p:txBody>
          <a:bodyPr lIns="0" tIns="0" rIns="0" bIns="0" anchor="b" anchorCtr="0">
            <a:spAutoFit/>
          </a:bodyPr>
          <a:lstStyle/>
          <a:p>
            <a:pPr lvl="0"/>
            <a:fld id="{7A16E8EB-84C4-9748-B93A-45401A647727}" type="slidenum">
              <a:t>43</a:t>
            </a:fld>
            <a:endParaRPr lang="fr-FR"/>
          </a:p>
        </p:txBody>
      </p:sp>
      <p:sp>
        <p:nvSpPr>
          <p:cNvPr id="2" name="Espace réservé de l'image des diapositives 1">
            <a:extLst>
              <a:ext uri="{FF2B5EF4-FFF2-40B4-BE49-F238E27FC236}">
                <a16:creationId xmlns:a16="http://schemas.microsoft.com/office/drawing/2014/main" id="{D5F24E90-B706-7E4B-A7B9-8AC4AE95E6C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FAB60D1-5CFC-854B-9AB0-562351AE785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0DC186C-7EE8-0946-8533-B62D79DDC6F6}"/>
              </a:ext>
            </a:extLst>
          </p:cNvPr>
          <p:cNvSpPr txBox="1">
            <a:spLocks noGrp="1"/>
          </p:cNvSpPr>
          <p:nvPr>
            <p:ph type="sldNum" sz="quarter" idx="5"/>
          </p:nvPr>
        </p:nvSpPr>
        <p:spPr>
          <a:ln/>
        </p:spPr>
        <p:txBody>
          <a:bodyPr lIns="0" tIns="0" rIns="0" bIns="0" anchor="b" anchorCtr="0">
            <a:spAutoFit/>
          </a:bodyPr>
          <a:lstStyle/>
          <a:p>
            <a:pPr lvl="0"/>
            <a:fld id="{C7FFF0A8-B2A3-924E-BD4E-52CE02862470}" type="slidenum">
              <a:t>44</a:t>
            </a:fld>
            <a:endParaRPr lang="fr-FR"/>
          </a:p>
        </p:txBody>
      </p:sp>
      <p:sp>
        <p:nvSpPr>
          <p:cNvPr id="2" name="Espace réservé de l'image des diapositives 1">
            <a:extLst>
              <a:ext uri="{FF2B5EF4-FFF2-40B4-BE49-F238E27FC236}">
                <a16:creationId xmlns:a16="http://schemas.microsoft.com/office/drawing/2014/main" id="{7508AAD8-DCFA-984E-B0C8-9ECF270A4DA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8381530-BF8F-BF4A-95B2-1EE70F09C28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A7E3A31-AEF3-F649-A4F4-019D858DDFEC}"/>
              </a:ext>
            </a:extLst>
          </p:cNvPr>
          <p:cNvSpPr txBox="1">
            <a:spLocks noGrp="1"/>
          </p:cNvSpPr>
          <p:nvPr>
            <p:ph type="sldNum" sz="quarter" idx="5"/>
          </p:nvPr>
        </p:nvSpPr>
        <p:spPr>
          <a:ln/>
        </p:spPr>
        <p:txBody>
          <a:bodyPr lIns="0" tIns="0" rIns="0" bIns="0" anchor="b" anchorCtr="0">
            <a:spAutoFit/>
          </a:bodyPr>
          <a:lstStyle/>
          <a:p>
            <a:pPr lvl="0"/>
            <a:fld id="{6FD537CD-34A9-DE41-991B-448DB52DE4EB}" type="slidenum">
              <a:t>45</a:t>
            </a:fld>
            <a:endParaRPr lang="fr-FR"/>
          </a:p>
        </p:txBody>
      </p:sp>
      <p:sp>
        <p:nvSpPr>
          <p:cNvPr id="2" name="Espace réservé de l'image des diapositives 1">
            <a:extLst>
              <a:ext uri="{FF2B5EF4-FFF2-40B4-BE49-F238E27FC236}">
                <a16:creationId xmlns:a16="http://schemas.microsoft.com/office/drawing/2014/main" id="{3AC0D8C9-A447-2442-B03B-7CF288C206E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7CEF285-EEAC-A74B-8848-C92A4806E90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1AF4740-27F4-C341-A89A-888C978C4E9F}"/>
              </a:ext>
            </a:extLst>
          </p:cNvPr>
          <p:cNvSpPr txBox="1">
            <a:spLocks noGrp="1"/>
          </p:cNvSpPr>
          <p:nvPr>
            <p:ph type="sldNum" sz="quarter" idx="5"/>
          </p:nvPr>
        </p:nvSpPr>
        <p:spPr>
          <a:ln/>
        </p:spPr>
        <p:txBody>
          <a:bodyPr lIns="0" tIns="0" rIns="0" bIns="0" anchor="b" anchorCtr="0">
            <a:spAutoFit/>
          </a:bodyPr>
          <a:lstStyle/>
          <a:p>
            <a:pPr lvl="0"/>
            <a:fld id="{B3635D97-378A-224B-878F-148CC8088E25}" type="slidenum">
              <a:t>46</a:t>
            </a:fld>
            <a:endParaRPr lang="fr-FR"/>
          </a:p>
        </p:txBody>
      </p:sp>
      <p:sp>
        <p:nvSpPr>
          <p:cNvPr id="2" name="Espace réservé de l'image des diapositives 1">
            <a:extLst>
              <a:ext uri="{FF2B5EF4-FFF2-40B4-BE49-F238E27FC236}">
                <a16:creationId xmlns:a16="http://schemas.microsoft.com/office/drawing/2014/main" id="{45BD75C7-00C3-A341-866E-078878945DF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4C7753D-A1BD-1642-90C1-6CB2E507C79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9DEC649-8C3C-4A4E-8782-9C7DF8EF19BB}"/>
              </a:ext>
            </a:extLst>
          </p:cNvPr>
          <p:cNvSpPr txBox="1">
            <a:spLocks noGrp="1"/>
          </p:cNvSpPr>
          <p:nvPr>
            <p:ph type="sldNum" sz="quarter" idx="5"/>
          </p:nvPr>
        </p:nvSpPr>
        <p:spPr>
          <a:ln/>
        </p:spPr>
        <p:txBody>
          <a:bodyPr lIns="0" tIns="0" rIns="0" bIns="0" anchor="b" anchorCtr="0">
            <a:spAutoFit/>
          </a:bodyPr>
          <a:lstStyle/>
          <a:p>
            <a:pPr lvl="0"/>
            <a:fld id="{67CC76BD-57D5-364A-8534-68C63E8D7ABE}" type="slidenum">
              <a:t>47</a:t>
            </a:fld>
            <a:endParaRPr lang="fr-FR"/>
          </a:p>
        </p:txBody>
      </p:sp>
      <p:sp>
        <p:nvSpPr>
          <p:cNvPr id="2" name="Espace réservé de l'image des diapositives 1">
            <a:extLst>
              <a:ext uri="{FF2B5EF4-FFF2-40B4-BE49-F238E27FC236}">
                <a16:creationId xmlns:a16="http://schemas.microsoft.com/office/drawing/2014/main" id="{86E632BE-A536-D241-B625-DAEE8BD9DBB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DBCF974-6A55-E14D-91B1-688A202B27B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BC3508F-D428-3240-9CAA-74D53FC8B0A5}"/>
              </a:ext>
            </a:extLst>
          </p:cNvPr>
          <p:cNvSpPr txBox="1">
            <a:spLocks noGrp="1"/>
          </p:cNvSpPr>
          <p:nvPr>
            <p:ph type="sldNum" sz="quarter" idx="5"/>
          </p:nvPr>
        </p:nvSpPr>
        <p:spPr>
          <a:ln/>
        </p:spPr>
        <p:txBody>
          <a:bodyPr lIns="0" tIns="0" rIns="0" bIns="0" anchor="b" anchorCtr="0">
            <a:spAutoFit/>
          </a:bodyPr>
          <a:lstStyle/>
          <a:p>
            <a:pPr lvl="0"/>
            <a:fld id="{2F1B0CB6-8A7D-EA4F-A13A-BD1214A04B88}" type="slidenum">
              <a:t>48</a:t>
            </a:fld>
            <a:endParaRPr lang="fr-FR"/>
          </a:p>
        </p:txBody>
      </p:sp>
      <p:sp>
        <p:nvSpPr>
          <p:cNvPr id="2" name="Espace réservé de l'image des diapositives 1">
            <a:extLst>
              <a:ext uri="{FF2B5EF4-FFF2-40B4-BE49-F238E27FC236}">
                <a16:creationId xmlns:a16="http://schemas.microsoft.com/office/drawing/2014/main" id="{D89E83BB-CC6A-D344-ACBD-0CBAF9705DD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DEC63DA-6385-D244-9D74-4722C29476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4CD8F72-525A-7C4B-B89E-355C7BFAE51D}"/>
              </a:ext>
            </a:extLst>
          </p:cNvPr>
          <p:cNvSpPr txBox="1">
            <a:spLocks noGrp="1"/>
          </p:cNvSpPr>
          <p:nvPr>
            <p:ph type="sldNum" sz="quarter" idx="5"/>
          </p:nvPr>
        </p:nvSpPr>
        <p:spPr>
          <a:ln/>
        </p:spPr>
        <p:txBody>
          <a:bodyPr lIns="0" tIns="0" rIns="0" bIns="0" anchor="b" anchorCtr="0">
            <a:spAutoFit/>
          </a:bodyPr>
          <a:lstStyle/>
          <a:p>
            <a:pPr lvl="0"/>
            <a:fld id="{533ECF7F-1D13-184A-A207-96718F858F4A}" type="slidenum">
              <a:t>49</a:t>
            </a:fld>
            <a:endParaRPr lang="fr-FR"/>
          </a:p>
        </p:txBody>
      </p:sp>
      <p:sp>
        <p:nvSpPr>
          <p:cNvPr id="2" name="Espace réservé de l'image des diapositives 1">
            <a:extLst>
              <a:ext uri="{FF2B5EF4-FFF2-40B4-BE49-F238E27FC236}">
                <a16:creationId xmlns:a16="http://schemas.microsoft.com/office/drawing/2014/main" id="{31837D34-0B24-B24E-AEC2-17A626CD03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D6C3366-214B-7642-AA7E-6F697A764DE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CBB62AB-B441-E24D-8F14-328211898A52}"/>
              </a:ext>
            </a:extLst>
          </p:cNvPr>
          <p:cNvSpPr txBox="1">
            <a:spLocks noGrp="1"/>
          </p:cNvSpPr>
          <p:nvPr>
            <p:ph type="sldNum" sz="quarter" idx="5"/>
          </p:nvPr>
        </p:nvSpPr>
        <p:spPr>
          <a:ln/>
        </p:spPr>
        <p:txBody>
          <a:bodyPr lIns="0" tIns="0" rIns="0" bIns="0" anchor="b" anchorCtr="0">
            <a:spAutoFit/>
          </a:bodyPr>
          <a:lstStyle/>
          <a:p>
            <a:pPr lvl="0"/>
            <a:fld id="{8F5B9D73-19FE-7C4D-82DD-1C1F772D06B3}" type="slidenum">
              <a:t>50</a:t>
            </a:fld>
            <a:endParaRPr lang="fr-FR"/>
          </a:p>
        </p:txBody>
      </p:sp>
      <p:sp>
        <p:nvSpPr>
          <p:cNvPr id="2" name="Espace réservé de l'image des diapositives 1">
            <a:extLst>
              <a:ext uri="{FF2B5EF4-FFF2-40B4-BE49-F238E27FC236}">
                <a16:creationId xmlns:a16="http://schemas.microsoft.com/office/drawing/2014/main" id="{6528456A-843F-4848-953A-A3CDD1B4887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5B69F0D-9B85-8941-A9B1-C1969066782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00A7DEE-78AF-4D46-B2DB-C584EFC97D38}"/>
              </a:ext>
            </a:extLst>
          </p:cNvPr>
          <p:cNvSpPr txBox="1">
            <a:spLocks noGrp="1"/>
          </p:cNvSpPr>
          <p:nvPr>
            <p:ph type="sldNum" sz="quarter" idx="5"/>
          </p:nvPr>
        </p:nvSpPr>
        <p:spPr>
          <a:ln/>
        </p:spPr>
        <p:txBody>
          <a:bodyPr lIns="0" tIns="0" rIns="0" bIns="0" anchor="b" anchorCtr="0">
            <a:spAutoFit/>
          </a:bodyPr>
          <a:lstStyle/>
          <a:p>
            <a:pPr lvl="0"/>
            <a:fld id="{2B94E035-943B-0349-AFC9-47391F21B898}" type="slidenum">
              <a:t>5</a:t>
            </a:fld>
            <a:endParaRPr lang="fr-FR"/>
          </a:p>
        </p:txBody>
      </p:sp>
      <p:sp>
        <p:nvSpPr>
          <p:cNvPr id="2" name="Espace réservé de l'image des diapositives 1">
            <a:extLst>
              <a:ext uri="{FF2B5EF4-FFF2-40B4-BE49-F238E27FC236}">
                <a16:creationId xmlns:a16="http://schemas.microsoft.com/office/drawing/2014/main" id="{FB1166A4-7CAA-AB41-88BD-FBE5073602A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2ABE712-A3C1-544E-BC48-AE62FB34426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DE9756A-CB63-1D45-A18E-ED67E0C351A8}"/>
              </a:ext>
            </a:extLst>
          </p:cNvPr>
          <p:cNvSpPr txBox="1">
            <a:spLocks noGrp="1"/>
          </p:cNvSpPr>
          <p:nvPr>
            <p:ph type="sldNum" sz="quarter" idx="5"/>
          </p:nvPr>
        </p:nvSpPr>
        <p:spPr>
          <a:ln/>
        </p:spPr>
        <p:txBody>
          <a:bodyPr lIns="0" tIns="0" rIns="0" bIns="0" anchor="b" anchorCtr="0">
            <a:spAutoFit/>
          </a:bodyPr>
          <a:lstStyle/>
          <a:p>
            <a:pPr lvl="0"/>
            <a:fld id="{EFDE61D4-9825-9F49-B36C-39911C36EC2D}" type="slidenum">
              <a:t>52</a:t>
            </a:fld>
            <a:endParaRPr lang="fr-FR"/>
          </a:p>
        </p:txBody>
      </p:sp>
      <p:sp>
        <p:nvSpPr>
          <p:cNvPr id="2" name="Espace réservé de l'image des diapositives 1">
            <a:extLst>
              <a:ext uri="{FF2B5EF4-FFF2-40B4-BE49-F238E27FC236}">
                <a16:creationId xmlns:a16="http://schemas.microsoft.com/office/drawing/2014/main" id="{39983231-B51A-524E-9507-D26C709B94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57C2950-1BC5-734A-BC4E-634E7822182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D6627B-43DD-0542-9A90-ADAFE7B3D43C}"/>
              </a:ext>
            </a:extLst>
          </p:cNvPr>
          <p:cNvSpPr txBox="1">
            <a:spLocks noGrp="1"/>
          </p:cNvSpPr>
          <p:nvPr>
            <p:ph type="sldNum" sz="quarter" idx="5"/>
          </p:nvPr>
        </p:nvSpPr>
        <p:spPr>
          <a:ln/>
        </p:spPr>
        <p:txBody>
          <a:bodyPr lIns="0" tIns="0" rIns="0" bIns="0" anchor="b" anchorCtr="0">
            <a:spAutoFit/>
          </a:bodyPr>
          <a:lstStyle/>
          <a:p>
            <a:pPr lvl="0"/>
            <a:fld id="{C6FBC528-396A-814B-AADC-F76616441108}" type="slidenum">
              <a:t>53</a:t>
            </a:fld>
            <a:endParaRPr lang="fr-FR"/>
          </a:p>
        </p:txBody>
      </p:sp>
      <p:sp>
        <p:nvSpPr>
          <p:cNvPr id="2" name="Espace réservé de l'image des diapositives 1">
            <a:extLst>
              <a:ext uri="{FF2B5EF4-FFF2-40B4-BE49-F238E27FC236}">
                <a16:creationId xmlns:a16="http://schemas.microsoft.com/office/drawing/2014/main" id="{AF21AAEA-4FFF-2941-B91C-AC4F3BCC9A3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34AC3E-AC43-4B4C-A19D-24CC840D209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951BD64-6689-1847-8720-B0F810ABFC96}"/>
              </a:ext>
            </a:extLst>
          </p:cNvPr>
          <p:cNvSpPr txBox="1">
            <a:spLocks noGrp="1"/>
          </p:cNvSpPr>
          <p:nvPr>
            <p:ph type="sldNum" sz="quarter" idx="5"/>
          </p:nvPr>
        </p:nvSpPr>
        <p:spPr>
          <a:ln/>
        </p:spPr>
        <p:txBody>
          <a:bodyPr lIns="0" tIns="0" rIns="0" bIns="0" anchor="b" anchorCtr="0">
            <a:spAutoFit/>
          </a:bodyPr>
          <a:lstStyle/>
          <a:p>
            <a:pPr lvl="0"/>
            <a:fld id="{06A703A0-C9B6-FC48-8B0A-7F12D3FE4CC5}" type="slidenum">
              <a:t>54</a:t>
            </a:fld>
            <a:endParaRPr lang="fr-FR"/>
          </a:p>
        </p:txBody>
      </p:sp>
      <p:sp>
        <p:nvSpPr>
          <p:cNvPr id="2" name="Espace réservé de l'image des diapositives 1">
            <a:extLst>
              <a:ext uri="{FF2B5EF4-FFF2-40B4-BE49-F238E27FC236}">
                <a16:creationId xmlns:a16="http://schemas.microsoft.com/office/drawing/2014/main" id="{A2B5C504-4664-2341-80ED-B40D415938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44B3F9F-EB96-E849-AB1F-F3F7E3196FB5}"/>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EECC98C-E55A-2A44-93F1-F6B216159D41}"/>
              </a:ext>
            </a:extLst>
          </p:cNvPr>
          <p:cNvSpPr txBox="1">
            <a:spLocks noGrp="1"/>
          </p:cNvSpPr>
          <p:nvPr>
            <p:ph type="sldNum" sz="quarter" idx="5"/>
          </p:nvPr>
        </p:nvSpPr>
        <p:spPr>
          <a:ln/>
        </p:spPr>
        <p:txBody>
          <a:bodyPr lIns="0" tIns="0" rIns="0" bIns="0" anchor="b" anchorCtr="0">
            <a:spAutoFit/>
          </a:bodyPr>
          <a:lstStyle/>
          <a:p>
            <a:pPr lvl="0"/>
            <a:fld id="{EF90B728-1439-C843-912D-006A375ED84A}" type="slidenum">
              <a:t>55</a:t>
            </a:fld>
            <a:endParaRPr lang="fr-FR"/>
          </a:p>
        </p:txBody>
      </p:sp>
      <p:sp>
        <p:nvSpPr>
          <p:cNvPr id="2" name="Espace réservé de l'image des diapositives 1">
            <a:extLst>
              <a:ext uri="{FF2B5EF4-FFF2-40B4-BE49-F238E27FC236}">
                <a16:creationId xmlns:a16="http://schemas.microsoft.com/office/drawing/2014/main" id="{C14A6C92-96B3-D040-86E3-BD6F3445190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9F2A00A-FFC8-C742-9294-8ACED9E1D76C}"/>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F408467-50D0-724A-995D-D6E9E25D611A}"/>
              </a:ext>
            </a:extLst>
          </p:cNvPr>
          <p:cNvSpPr txBox="1">
            <a:spLocks noGrp="1"/>
          </p:cNvSpPr>
          <p:nvPr>
            <p:ph type="sldNum" sz="quarter" idx="5"/>
          </p:nvPr>
        </p:nvSpPr>
        <p:spPr>
          <a:ln/>
        </p:spPr>
        <p:txBody>
          <a:bodyPr lIns="0" tIns="0" rIns="0" bIns="0" anchor="b" anchorCtr="0">
            <a:spAutoFit/>
          </a:bodyPr>
          <a:lstStyle/>
          <a:p>
            <a:pPr lvl="0"/>
            <a:fld id="{BBC0EF2C-9CF3-664E-8844-E09435E0D66D}" type="slidenum">
              <a:t>56</a:t>
            </a:fld>
            <a:endParaRPr lang="fr-FR"/>
          </a:p>
        </p:txBody>
      </p:sp>
      <p:sp>
        <p:nvSpPr>
          <p:cNvPr id="2" name="Espace réservé de l'image des diapositives 1">
            <a:extLst>
              <a:ext uri="{FF2B5EF4-FFF2-40B4-BE49-F238E27FC236}">
                <a16:creationId xmlns:a16="http://schemas.microsoft.com/office/drawing/2014/main" id="{32811D00-C51C-7741-9C60-862870ECA72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E7E3DAF-53D6-5C42-8E77-0DC73878715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1EE849D-1743-7C4B-8D31-0507FD942EDE}"/>
              </a:ext>
            </a:extLst>
          </p:cNvPr>
          <p:cNvSpPr txBox="1">
            <a:spLocks noGrp="1"/>
          </p:cNvSpPr>
          <p:nvPr>
            <p:ph type="sldNum" sz="quarter" idx="5"/>
          </p:nvPr>
        </p:nvSpPr>
        <p:spPr>
          <a:ln/>
        </p:spPr>
        <p:txBody>
          <a:bodyPr lIns="0" tIns="0" rIns="0" bIns="0" anchor="b" anchorCtr="0">
            <a:spAutoFit/>
          </a:bodyPr>
          <a:lstStyle/>
          <a:p>
            <a:pPr lvl="0"/>
            <a:fld id="{069E3D7F-39EA-D54D-BBF5-6ED79F3C8DC4}" type="slidenum">
              <a:t>57</a:t>
            </a:fld>
            <a:endParaRPr lang="fr-FR"/>
          </a:p>
        </p:txBody>
      </p:sp>
      <p:sp>
        <p:nvSpPr>
          <p:cNvPr id="2" name="Espace réservé de l'image des diapositives 1">
            <a:extLst>
              <a:ext uri="{FF2B5EF4-FFF2-40B4-BE49-F238E27FC236}">
                <a16:creationId xmlns:a16="http://schemas.microsoft.com/office/drawing/2014/main" id="{9B044776-54A3-3A4C-AEC3-8623AA09B4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7BA692-2E13-324D-B2CD-729AD8BA993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EF4C7D1-D50C-E04B-ACA7-D4FB6652FAA9}"/>
              </a:ext>
            </a:extLst>
          </p:cNvPr>
          <p:cNvSpPr txBox="1">
            <a:spLocks noGrp="1"/>
          </p:cNvSpPr>
          <p:nvPr>
            <p:ph type="sldNum" sz="quarter" idx="5"/>
          </p:nvPr>
        </p:nvSpPr>
        <p:spPr>
          <a:ln/>
        </p:spPr>
        <p:txBody>
          <a:bodyPr lIns="0" tIns="0" rIns="0" bIns="0" anchor="b" anchorCtr="0">
            <a:spAutoFit/>
          </a:bodyPr>
          <a:lstStyle/>
          <a:p>
            <a:pPr lvl="0"/>
            <a:fld id="{726D8805-1E35-E048-9CB6-5344C182BC08}" type="slidenum">
              <a:t>58</a:t>
            </a:fld>
            <a:endParaRPr lang="fr-FR"/>
          </a:p>
        </p:txBody>
      </p:sp>
      <p:sp>
        <p:nvSpPr>
          <p:cNvPr id="2" name="Espace réservé de l'image des diapositives 1">
            <a:extLst>
              <a:ext uri="{FF2B5EF4-FFF2-40B4-BE49-F238E27FC236}">
                <a16:creationId xmlns:a16="http://schemas.microsoft.com/office/drawing/2014/main" id="{E8D54C62-837D-A643-94C5-C978EFE9E4B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9E990C4-0565-D84F-A548-99EB2C05585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FC7C3FD-38F2-DC4D-9B6C-83863E49F688}"/>
              </a:ext>
            </a:extLst>
          </p:cNvPr>
          <p:cNvSpPr txBox="1">
            <a:spLocks noGrp="1"/>
          </p:cNvSpPr>
          <p:nvPr>
            <p:ph type="sldNum" sz="quarter" idx="5"/>
          </p:nvPr>
        </p:nvSpPr>
        <p:spPr>
          <a:ln/>
        </p:spPr>
        <p:txBody>
          <a:bodyPr lIns="0" tIns="0" rIns="0" bIns="0" anchor="b" anchorCtr="0">
            <a:spAutoFit/>
          </a:bodyPr>
          <a:lstStyle/>
          <a:p>
            <a:pPr lvl="0"/>
            <a:fld id="{DD88B045-0EB8-4B42-9DE9-028369581CAF}" type="slidenum">
              <a:t>59</a:t>
            </a:fld>
            <a:endParaRPr lang="fr-FR"/>
          </a:p>
        </p:txBody>
      </p:sp>
      <p:sp>
        <p:nvSpPr>
          <p:cNvPr id="2" name="Espace réservé de l'image des diapositives 1">
            <a:extLst>
              <a:ext uri="{FF2B5EF4-FFF2-40B4-BE49-F238E27FC236}">
                <a16:creationId xmlns:a16="http://schemas.microsoft.com/office/drawing/2014/main" id="{6839EFC9-6DA9-2944-8EEA-56D63447BA4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D93BDA1-3C97-5D4E-BCB6-5EBAF254DDBA}"/>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AFB1612-0721-8245-B4BE-2F900827C935}"/>
              </a:ext>
            </a:extLst>
          </p:cNvPr>
          <p:cNvSpPr txBox="1">
            <a:spLocks noGrp="1"/>
          </p:cNvSpPr>
          <p:nvPr>
            <p:ph type="sldNum" sz="quarter" idx="5"/>
          </p:nvPr>
        </p:nvSpPr>
        <p:spPr>
          <a:ln/>
        </p:spPr>
        <p:txBody>
          <a:bodyPr lIns="0" tIns="0" rIns="0" bIns="0" anchor="b" anchorCtr="0">
            <a:spAutoFit/>
          </a:bodyPr>
          <a:lstStyle/>
          <a:p>
            <a:pPr lvl="0"/>
            <a:fld id="{7E2798F4-70AC-EF4B-94F7-335BCCEA1390}" type="slidenum">
              <a:t>60</a:t>
            </a:fld>
            <a:endParaRPr lang="fr-FR"/>
          </a:p>
        </p:txBody>
      </p:sp>
      <p:sp>
        <p:nvSpPr>
          <p:cNvPr id="2" name="Espace réservé de l'image des diapositives 1">
            <a:extLst>
              <a:ext uri="{FF2B5EF4-FFF2-40B4-BE49-F238E27FC236}">
                <a16:creationId xmlns:a16="http://schemas.microsoft.com/office/drawing/2014/main" id="{F9F01C99-627C-7C4E-808E-A01346B1FC6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073FC6E-9CED-424A-9DDE-2A21B66FDAED}"/>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BED7A66-4456-7E42-A540-893E8D24805F}"/>
              </a:ext>
            </a:extLst>
          </p:cNvPr>
          <p:cNvSpPr txBox="1">
            <a:spLocks noGrp="1"/>
          </p:cNvSpPr>
          <p:nvPr>
            <p:ph type="sldNum" sz="quarter" idx="5"/>
          </p:nvPr>
        </p:nvSpPr>
        <p:spPr>
          <a:ln/>
        </p:spPr>
        <p:txBody>
          <a:bodyPr lIns="0" tIns="0" rIns="0" bIns="0" anchor="b" anchorCtr="0">
            <a:spAutoFit/>
          </a:bodyPr>
          <a:lstStyle/>
          <a:p>
            <a:pPr lvl="0"/>
            <a:fld id="{8F58829C-9173-6244-84A7-93F14C5C02F5}" type="slidenum">
              <a:t>61</a:t>
            </a:fld>
            <a:endParaRPr lang="fr-FR"/>
          </a:p>
        </p:txBody>
      </p:sp>
      <p:sp>
        <p:nvSpPr>
          <p:cNvPr id="2" name="Espace réservé de l'image des diapositives 1">
            <a:extLst>
              <a:ext uri="{FF2B5EF4-FFF2-40B4-BE49-F238E27FC236}">
                <a16:creationId xmlns:a16="http://schemas.microsoft.com/office/drawing/2014/main" id="{883B8992-6B7A-F64A-9379-BBD82D4FDC4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10A166B-00F0-DD46-95BC-DA027E07A494}"/>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F3CDCD7-466F-9448-B774-7C89AAA8BF52}"/>
              </a:ext>
            </a:extLst>
          </p:cNvPr>
          <p:cNvSpPr txBox="1">
            <a:spLocks noGrp="1"/>
          </p:cNvSpPr>
          <p:nvPr>
            <p:ph type="sldNum" sz="quarter" idx="5"/>
          </p:nvPr>
        </p:nvSpPr>
        <p:spPr>
          <a:ln/>
        </p:spPr>
        <p:txBody>
          <a:bodyPr lIns="0" tIns="0" rIns="0" bIns="0" anchor="b" anchorCtr="0">
            <a:spAutoFit/>
          </a:bodyPr>
          <a:lstStyle/>
          <a:p>
            <a:pPr lvl="0"/>
            <a:fld id="{531F6B45-75FC-EE43-A18C-CC17A979649F}" type="slidenum">
              <a:t>6</a:t>
            </a:fld>
            <a:endParaRPr lang="fr-FR"/>
          </a:p>
        </p:txBody>
      </p:sp>
      <p:sp>
        <p:nvSpPr>
          <p:cNvPr id="2" name="Espace réservé de l'image des diapositives 1">
            <a:extLst>
              <a:ext uri="{FF2B5EF4-FFF2-40B4-BE49-F238E27FC236}">
                <a16:creationId xmlns:a16="http://schemas.microsoft.com/office/drawing/2014/main" id="{F3077356-2F99-474D-9FFB-3A900B97969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36E5013-D2C4-8A42-BEB8-63233AA877C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9508346-6B23-B74C-B90A-826053D31A06}"/>
              </a:ext>
            </a:extLst>
          </p:cNvPr>
          <p:cNvSpPr txBox="1">
            <a:spLocks noGrp="1"/>
          </p:cNvSpPr>
          <p:nvPr>
            <p:ph type="sldNum" sz="quarter" idx="5"/>
          </p:nvPr>
        </p:nvSpPr>
        <p:spPr>
          <a:ln/>
        </p:spPr>
        <p:txBody>
          <a:bodyPr lIns="0" tIns="0" rIns="0" bIns="0" anchor="b" anchorCtr="0">
            <a:spAutoFit/>
          </a:bodyPr>
          <a:lstStyle/>
          <a:p>
            <a:pPr lvl="0"/>
            <a:fld id="{4D22972B-A2C6-4F40-8AB5-52A9A967C82E}" type="slidenum">
              <a:t>62</a:t>
            </a:fld>
            <a:endParaRPr lang="fr-FR"/>
          </a:p>
        </p:txBody>
      </p:sp>
      <p:sp>
        <p:nvSpPr>
          <p:cNvPr id="2" name="Espace réservé de l'image des diapositives 1">
            <a:extLst>
              <a:ext uri="{FF2B5EF4-FFF2-40B4-BE49-F238E27FC236}">
                <a16:creationId xmlns:a16="http://schemas.microsoft.com/office/drawing/2014/main" id="{A3F3F947-4A11-7743-8235-D35DA73B50D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EA95786-7604-1145-BE31-52B17C58AE94}"/>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43FDBF2-1B9A-6B45-AABB-7EC2CC6E6984}"/>
              </a:ext>
            </a:extLst>
          </p:cNvPr>
          <p:cNvSpPr txBox="1">
            <a:spLocks noGrp="1"/>
          </p:cNvSpPr>
          <p:nvPr>
            <p:ph type="sldNum" sz="quarter" idx="5"/>
          </p:nvPr>
        </p:nvSpPr>
        <p:spPr>
          <a:ln/>
        </p:spPr>
        <p:txBody>
          <a:bodyPr lIns="0" tIns="0" rIns="0" bIns="0" anchor="b" anchorCtr="0">
            <a:spAutoFit/>
          </a:bodyPr>
          <a:lstStyle/>
          <a:p>
            <a:pPr lvl="0"/>
            <a:fld id="{177A0F56-2931-1646-B2A1-32AEBFC3C51F}" type="slidenum">
              <a:t>63</a:t>
            </a:fld>
            <a:endParaRPr lang="fr-FR"/>
          </a:p>
        </p:txBody>
      </p:sp>
      <p:sp>
        <p:nvSpPr>
          <p:cNvPr id="2" name="Espace réservé de l'image des diapositives 1">
            <a:extLst>
              <a:ext uri="{FF2B5EF4-FFF2-40B4-BE49-F238E27FC236}">
                <a16:creationId xmlns:a16="http://schemas.microsoft.com/office/drawing/2014/main" id="{FE824D57-2674-9E4E-AB8F-767AD502512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0168CD3-90AC-B542-9C6E-0A14BBC51E64}"/>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2E455FB-9314-7F42-842E-9DF6B027A6AB}"/>
              </a:ext>
            </a:extLst>
          </p:cNvPr>
          <p:cNvSpPr txBox="1">
            <a:spLocks noGrp="1"/>
          </p:cNvSpPr>
          <p:nvPr>
            <p:ph type="sldNum" sz="quarter" idx="5"/>
          </p:nvPr>
        </p:nvSpPr>
        <p:spPr>
          <a:ln/>
        </p:spPr>
        <p:txBody>
          <a:bodyPr lIns="0" tIns="0" rIns="0" bIns="0" anchor="b" anchorCtr="0">
            <a:spAutoFit/>
          </a:bodyPr>
          <a:lstStyle/>
          <a:p>
            <a:pPr lvl="0"/>
            <a:fld id="{29058D23-B4D3-0F41-AB98-C87F95EB368F}" type="slidenum">
              <a:t>64</a:t>
            </a:fld>
            <a:endParaRPr lang="fr-FR"/>
          </a:p>
        </p:txBody>
      </p:sp>
      <p:sp>
        <p:nvSpPr>
          <p:cNvPr id="2" name="Espace réservé de l'image des diapositives 1">
            <a:extLst>
              <a:ext uri="{FF2B5EF4-FFF2-40B4-BE49-F238E27FC236}">
                <a16:creationId xmlns:a16="http://schemas.microsoft.com/office/drawing/2014/main" id="{C7EE0E7F-7ABD-2740-B9C8-E983E8BBA4D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1D27783-8289-5A44-B4CB-C9232012015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52D02FE-F030-C846-BDB2-1DD7C2A7D9B6}"/>
              </a:ext>
            </a:extLst>
          </p:cNvPr>
          <p:cNvSpPr txBox="1">
            <a:spLocks noGrp="1"/>
          </p:cNvSpPr>
          <p:nvPr>
            <p:ph type="sldNum" sz="quarter" idx="5"/>
          </p:nvPr>
        </p:nvSpPr>
        <p:spPr>
          <a:ln/>
        </p:spPr>
        <p:txBody>
          <a:bodyPr lIns="0" tIns="0" rIns="0" bIns="0" anchor="b" anchorCtr="0">
            <a:spAutoFit/>
          </a:bodyPr>
          <a:lstStyle/>
          <a:p>
            <a:pPr lvl="0"/>
            <a:fld id="{C41DAF29-D4DC-DB4E-87BA-11DA20898DC8}" type="slidenum">
              <a:t>7</a:t>
            </a:fld>
            <a:endParaRPr lang="fr-FR"/>
          </a:p>
        </p:txBody>
      </p:sp>
      <p:sp>
        <p:nvSpPr>
          <p:cNvPr id="2" name="Espace réservé de l'image des diapositives 1">
            <a:extLst>
              <a:ext uri="{FF2B5EF4-FFF2-40B4-BE49-F238E27FC236}">
                <a16:creationId xmlns:a16="http://schemas.microsoft.com/office/drawing/2014/main" id="{EE5715D5-E81A-D64A-9BDE-2CA69C5B1E6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A274EE9-ECF6-3744-B61C-96B269A34D6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F16331E-1186-E84D-AD3B-4CEBCEED6F18}"/>
              </a:ext>
            </a:extLst>
          </p:cNvPr>
          <p:cNvSpPr txBox="1">
            <a:spLocks noGrp="1"/>
          </p:cNvSpPr>
          <p:nvPr>
            <p:ph type="sldNum" sz="quarter" idx="5"/>
          </p:nvPr>
        </p:nvSpPr>
        <p:spPr>
          <a:ln/>
        </p:spPr>
        <p:txBody>
          <a:bodyPr lIns="0" tIns="0" rIns="0" bIns="0" anchor="b" anchorCtr="0">
            <a:spAutoFit/>
          </a:bodyPr>
          <a:lstStyle/>
          <a:p>
            <a:pPr lvl="0"/>
            <a:fld id="{340F9D6C-AE0D-9D47-8BCF-852387E60DA9}" type="slidenum">
              <a:t>8</a:t>
            </a:fld>
            <a:endParaRPr lang="fr-FR"/>
          </a:p>
        </p:txBody>
      </p:sp>
      <p:sp>
        <p:nvSpPr>
          <p:cNvPr id="2" name="Espace réservé de l'image des diapositives 1">
            <a:extLst>
              <a:ext uri="{FF2B5EF4-FFF2-40B4-BE49-F238E27FC236}">
                <a16:creationId xmlns:a16="http://schemas.microsoft.com/office/drawing/2014/main" id="{5079BE8B-DA1B-2345-8EA0-E232FD3BD6D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A046A49-1ED4-AB4C-AAD0-55F61C18BE5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B6AB8D5-FC98-6F48-B4F6-924C3BEB63A2}"/>
              </a:ext>
            </a:extLst>
          </p:cNvPr>
          <p:cNvSpPr txBox="1">
            <a:spLocks noGrp="1"/>
          </p:cNvSpPr>
          <p:nvPr>
            <p:ph type="sldNum" sz="quarter" idx="5"/>
          </p:nvPr>
        </p:nvSpPr>
        <p:spPr>
          <a:ln/>
        </p:spPr>
        <p:txBody>
          <a:bodyPr lIns="0" tIns="0" rIns="0" bIns="0" anchor="b" anchorCtr="0">
            <a:spAutoFit/>
          </a:bodyPr>
          <a:lstStyle/>
          <a:p>
            <a:pPr lvl="0"/>
            <a:fld id="{4E536B21-D9BB-4740-8704-18B6BFCC64A2}" type="slidenum">
              <a:t>9</a:t>
            </a:fld>
            <a:endParaRPr lang="fr-FR"/>
          </a:p>
        </p:txBody>
      </p:sp>
      <p:sp>
        <p:nvSpPr>
          <p:cNvPr id="2" name="Espace réservé de l'image des diapositives 1">
            <a:extLst>
              <a:ext uri="{FF2B5EF4-FFF2-40B4-BE49-F238E27FC236}">
                <a16:creationId xmlns:a16="http://schemas.microsoft.com/office/drawing/2014/main" id="{D719BFD5-7427-234E-AD21-60FE88FB76F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CB31771-01F5-6A4F-AF7C-0897519D0D80}"/>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B99B1-16E6-5649-8264-FA51C4EB0A5A}"/>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5B8256A-B563-244F-BFA8-026B32564905}"/>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0A8216-79DE-734B-85CF-16BC7ACC1643}"/>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AC9C831D-7A51-ED45-B293-19D9637B31D4}"/>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3270FA2A-7715-F44E-970F-EAB00709233E}"/>
              </a:ext>
            </a:extLst>
          </p:cNvPr>
          <p:cNvSpPr>
            <a:spLocks noGrp="1"/>
          </p:cNvSpPr>
          <p:nvPr>
            <p:ph type="sldNum" sz="quarter" idx="12"/>
          </p:nvPr>
        </p:nvSpPr>
        <p:spPr/>
        <p:txBody>
          <a:bodyPr/>
          <a:lstStyle/>
          <a:p>
            <a:pPr lvl="0"/>
            <a:fld id="{A6931699-9B6D-D044-A657-F70280331564}" type="slidenum">
              <a:t>‹N°›</a:t>
            </a:fld>
            <a:endParaRPr lang="fr-FR"/>
          </a:p>
        </p:txBody>
      </p:sp>
    </p:spTree>
    <p:extLst>
      <p:ext uri="{BB962C8B-B14F-4D97-AF65-F5344CB8AC3E}">
        <p14:creationId xmlns:p14="http://schemas.microsoft.com/office/powerpoint/2010/main" val="376684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D5654-4B5E-4041-B305-E7D8B21E30B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12825C-ADED-DA46-94BE-D82801CB43B7}"/>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A61C6C4-1EBC-8840-9C7F-4E57B0F6BE44}"/>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054C6193-9216-3D4E-8DB9-E4E3B7709125}"/>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D931DDFD-6BEF-0448-A1B7-4238ACEE85E9}"/>
              </a:ext>
            </a:extLst>
          </p:cNvPr>
          <p:cNvSpPr>
            <a:spLocks noGrp="1"/>
          </p:cNvSpPr>
          <p:nvPr>
            <p:ph type="sldNum" sz="quarter" idx="12"/>
          </p:nvPr>
        </p:nvSpPr>
        <p:spPr/>
        <p:txBody>
          <a:bodyPr/>
          <a:lstStyle/>
          <a:p>
            <a:pPr lvl="0"/>
            <a:fld id="{89B6CF4E-424D-204F-93A0-F1658E0FCA4A}" type="slidenum">
              <a:t>‹N°›</a:t>
            </a:fld>
            <a:endParaRPr lang="fr-FR"/>
          </a:p>
        </p:txBody>
      </p:sp>
    </p:spTree>
    <p:extLst>
      <p:ext uri="{BB962C8B-B14F-4D97-AF65-F5344CB8AC3E}">
        <p14:creationId xmlns:p14="http://schemas.microsoft.com/office/powerpoint/2010/main" val="18007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67812B3-9491-4842-A8F4-85471D2FABBD}"/>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1F0A70C-0E3A-B148-A6DA-95F08946542B}"/>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A16E320-8E0B-5F4E-9593-BF1961BAD915}"/>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B2A6FC9-96B2-FD46-BF5A-DBFF4EFBA771}"/>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E7D9B178-D89A-D942-B58B-AB77F51B4359}"/>
              </a:ext>
            </a:extLst>
          </p:cNvPr>
          <p:cNvSpPr>
            <a:spLocks noGrp="1"/>
          </p:cNvSpPr>
          <p:nvPr>
            <p:ph type="sldNum" sz="quarter" idx="12"/>
          </p:nvPr>
        </p:nvSpPr>
        <p:spPr/>
        <p:txBody>
          <a:bodyPr/>
          <a:lstStyle/>
          <a:p>
            <a:pPr lvl="0"/>
            <a:fld id="{4BE76325-C9E5-BD4B-B67A-79CA5BDB4ACC}" type="slidenum">
              <a:t>‹N°›</a:t>
            </a:fld>
            <a:endParaRPr lang="fr-FR"/>
          </a:p>
        </p:txBody>
      </p:sp>
    </p:spTree>
    <p:extLst>
      <p:ext uri="{BB962C8B-B14F-4D97-AF65-F5344CB8AC3E}">
        <p14:creationId xmlns:p14="http://schemas.microsoft.com/office/powerpoint/2010/main" val="283579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2396E-C3D7-9748-B511-0B8A198969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855F087-2059-E74D-9493-D6C4BEAADDB8}"/>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5B99902-3260-6848-AA70-6DD5A08D20B4}"/>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10D8DE8-17CE-BE4A-9116-31F7CF4F367D}"/>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159C53BF-1BA8-4F49-A8AA-C74646988493}"/>
              </a:ext>
            </a:extLst>
          </p:cNvPr>
          <p:cNvSpPr>
            <a:spLocks noGrp="1"/>
          </p:cNvSpPr>
          <p:nvPr>
            <p:ph type="sldNum" sz="quarter" idx="12"/>
          </p:nvPr>
        </p:nvSpPr>
        <p:spPr/>
        <p:txBody>
          <a:bodyPr/>
          <a:lstStyle/>
          <a:p>
            <a:pPr lvl="0"/>
            <a:fld id="{C089A0A2-09EF-9549-B190-A8A03DDB5067}" type="slidenum">
              <a:t>‹N°›</a:t>
            </a:fld>
            <a:endParaRPr lang="fr-FR"/>
          </a:p>
        </p:txBody>
      </p:sp>
    </p:spTree>
    <p:extLst>
      <p:ext uri="{BB962C8B-B14F-4D97-AF65-F5344CB8AC3E}">
        <p14:creationId xmlns:p14="http://schemas.microsoft.com/office/powerpoint/2010/main" val="302523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DA11B8-C70D-CD46-9294-58A57E07E46C}"/>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8E46FA5-D3AE-A440-AC25-6D7027AF543D}"/>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6156224-03B9-E448-9579-15CFAF51D0CF}"/>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F271F63E-7D73-3945-AD7A-ED26368ABC8E}"/>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A24279E6-9704-C241-AAF9-D9D90C4F8C8B}"/>
              </a:ext>
            </a:extLst>
          </p:cNvPr>
          <p:cNvSpPr>
            <a:spLocks noGrp="1"/>
          </p:cNvSpPr>
          <p:nvPr>
            <p:ph type="sldNum" sz="quarter" idx="12"/>
          </p:nvPr>
        </p:nvSpPr>
        <p:spPr/>
        <p:txBody>
          <a:bodyPr/>
          <a:lstStyle/>
          <a:p>
            <a:pPr lvl="0"/>
            <a:fld id="{3EDD2A12-488E-FB46-80A4-F3DFCCA067EA}" type="slidenum">
              <a:t>‹N°›</a:t>
            </a:fld>
            <a:endParaRPr lang="fr-FR"/>
          </a:p>
        </p:txBody>
      </p:sp>
    </p:spTree>
    <p:extLst>
      <p:ext uri="{BB962C8B-B14F-4D97-AF65-F5344CB8AC3E}">
        <p14:creationId xmlns:p14="http://schemas.microsoft.com/office/powerpoint/2010/main" val="52189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C2C81-E55D-4D45-A69B-B0119DBB92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BCB08D1-255C-1242-A945-2478641937DD}"/>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61DCBE7-5310-C045-8DB7-5184E714CD37}"/>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4F7F5D2-D1E0-824A-8342-34D546A16C90}"/>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AA43F4C6-1BFD-2145-8375-41DC3490E3E2}"/>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C2DD5CDD-6879-D24F-A44D-AEF6362341EB}"/>
              </a:ext>
            </a:extLst>
          </p:cNvPr>
          <p:cNvSpPr>
            <a:spLocks noGrp="1"/>
          </p:cNvSpPr>
          <p:nvPr>
            <p:ph type="sldNum" sz="quarter" idx="12"/>
          </p:nvPr>
        </p:nvSpPr>
        <p:spPr/>
        <p:txBody>
          <a:bodyPr/>
          <a:lstStyle/>
          <a:p>
            <a:pPr lvl="0"/>
            <a:fld id="{72813D96-2620-844E-91BC-E94C4E8AB7AD}" type="slidenum">
              <a:t>‹N°›</a:t>
            </a:fld>
            <a:endParaRPr lang="fr-FR"/>
          </a:p>
        </p:txBody>
      </p:sp>
    </p:spTree>
    <p:extLst>
      <p:ext uri="{BB962C8B-B14F-4D97-AF65-F5344CB8AC3E}">
        <p14:creationId xmlns:p14="http://schemas.microsoft.com/office/powerpoint/2010/main" val="13339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9BE613-31EA-9E49-BDDD-3EC12FA51437}"/>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EEFB556-3B13-7C4E-B543-3323B6640E0D}"/>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4574E0F-92BF-2448-9C63-148E3248807D}"/>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F8C0D9B-1BD4-1845-8740-136D2BF31DF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6F395D74-EF02-C543-8BFD-2104D7FF460B}"/>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F61B982C-DE85-0948-8644-B45EFC022093}"/>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6D998779-A35C-C246-87DA-08A11EC11A22}"/>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7F35176C-8B8D-8949-A6EF-9A2DDA504D87}"/>
              </a:ext>
            </a:extLst>
          </p:cNvPr>
          <p:cNvSpPr>
            <a:spLocks noGrp="1"/>
          </p:cNvSpPr>
          <p:nvPr>
            <p:ph type="sldNum" sz="quarter" idx="12"/>
          </p:nvPr>
        </p:nvSpPr>
        <p:spPr/>
        <p:txBody>
          <a:bodyPr/>
          <a:lstStyle/>
          <a:p>
            <a:pPr lvl="0"/>
            <a:fld id="{DB1C2A19-3385-2243-905A-F6D38E39B938}" type="slidenum">
              <a:t>‹N°›</a:t>
            </a:fld>
            <a:endParaRPr lang="fr-FR"/>
          </a:p>
        </p:txBody>
      </p:sp>
    </p:spTree>
    <p:extLst>
      <p:ext uri="{BB962C8B-B14F-4D97-AF65-F5344CB8AC3E}">
        <p14:creationId xmlns:p14="http://schemas.microsoft.com/office/powerpoint/2010/main" val="235597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3D1C7-5738-9E46-9B80-695E03E9296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E1E6113-44C2-144F-BA21-1964FF77C302}"/>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F5B2C6DE-3BB5-B54F-B772-9B7009387F8C}"/>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925D6C56-A05E-3D49-9FD2-3E1CA27AD3C5}"/>
              </a:ext>
            </a:extLst>
          </p:cNvPr>
          <p:cNvSpPr>
            <a:spLocks noGrp="1"/>
          </p:cNvSpPr>
          <p:nvPr>
            <p:ph type="sldNum" sz="quarter" idx="12"/>
          </p:nvPr>
        </p:nvSpPr>
        <p:spPr/>
        <p:txBody>
          <a:bodyPr/>
          <a:lstStyle/>
          <a:p>
            <a:pPr lvl="0"/>
            <a:fld id="{DC16D0B8-A62E-094F-9846-9D28425524D2}" type="slidenum">
              <a:t>‹N°›</a:t>
            </a:fld>
            <a:endParaRPr lang="fr-FR"/>
          </a:p>
        </p:txBody>
      </p:sp>
    </p:spTree>
    <p:extLst>
      <p:ext uri="{BB962C8B-B14F-4D97-AF65-F5344CB8AC3E}">
        <p14:creationId xmlns:p14="http://schemas.microsoft.com/office/powerpoint/2010/main" val="403910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13BA445-3F70-4342-94D3-8747758AE287}"/>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E77AC76E-2E45-6B42-87B7-4C24BFB4C4D7}"/>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C07CE41E-878F-5D4A-A4C7-9FAA8BCC3FD4}"/>
              </a:ext>
            </a:extLst>
          </p:cNvPr>
          <p:cNvSpPr>
            <a:spLocks noGrp="1"/>
          </p:cNvSpPr>
          <p:nvPr>
            <p:ph type="sldNum" sz="quarter" idx="12"/>
          </p:nvPr>
        </p:nvSpPr>
        <p:spPr/>
        <p:txBody>
          <a:bodyPr/>
          <a:lstStyle/>
          <a:p>
            <a:pPr lvl="0"/>
            <a:fld id="{77BA6BE4-B617-9741-8E0D-66D28A0ACE89}" type="slidenum">
              <a:t>‹N°›</a:t>
            </a:fld>
            <a:endParaRPr lang="fr-FR"/>
          </a:p>
        </p:txBody>
      </p:sp>
    </p:spTree>
    <p:extLst>
      <p:ext uri="{BB962C8B-B14F-4D97-AF65-F5344CB8AC3E}">
        <p14:creationId xmlns:p14="http://schemas.microsoft.com/office/powerpoint/2010/main" val="264901892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9DC31E-B1A6-8541-84DD-FAF6FA458AE9}"/>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1C4036-8401-2641-93D7-2D949AD421EF}"/>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58F5511A-0E7B-2F46-8E44-7272E29476E8}"/>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3AD10AF-86DE-FB40-BA77-98394B79129A}"/>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84691241-6308-4B41-AD46-3E8727FAC49C}"/>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1BA73597-876C-BF4E-AD72-A11A09928596}"/>
              </a:ext>
            </a:extLst>
          </p:cNvPr>
          <p:cNvSpPr>
            <a:spLocks noGrp="1"/>
          </p:cNvSpPr>
          <p:nvPr>
            <p:ph type="sldNum" sz="quarter" idx="12"/>
          </p:nvPr>
        </p:nvSpPr>
        <p:spPr/>
        <p:txBody>
          <a:bodyPr/>
          <a:lstStyle/>
          <a:p>
            <a:pPr lvl="0"/>
            <a:fld id="{44FDA639-98F6-054A-BF3A-E42C769D99B2}" type="slidenum">
              <a:t>‹N°›</a:t>
            </a:fld>
            <a:endParaRPr lang="fr-FR"/>
          </a:p>
        </p:txBody>
      </p:sp>
    </p:spTree>
    <p:extLst>
      <p:ext uri="{BB962C8B-B14F-4D97-AF65-F5344CB8AC3E}">
        <p14:creationId xmlns:p14="http://schemas.microsoft.com/office/powerpoint/2010/main" val="216509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6630A-7557-CB4A-AA6B-AC80C1BC3DB9}"/>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50CF8DC-D467-1D43-AEA6-513D04FE75B9}"/>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756A1E3-E725-5843-B5F8-826D5D21923E}"/>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40ADFAA-B74C-8344-987F-131C701B074A}"/>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BFB6023A-1587-204B-B1A3-AEDC39F2B7E5}"/>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1D72C70D-8849-4B42-A65F-782C0163DA3A}"/>
              </a:ext>
            </a:extLst>
          </p:cNvPr>
          <p:cNvSpPr>
            <a:spLocks noGrp="1"/>
          </p:cNvSpPr>
          <p:nvPr>
            <p:ph type="sldNum" sz="quarter" idx="12"/>
          </p:nvPr>
        </p:nvSpPr>
        <p:spPr/>
        <p:txBody>
          <a:bodyPr/>
          <a:lstStyle/>
          <a:p>
            <a:pPr lvl="0"/>
            <a:fld id="{7423A9BA-7D6F-DD44-AEC9-406133CC65EA}" type="slidenum">
              <a:t>‹N°›</a:t>
            </a:fld>
            <a:endParaRPr lang="fr-FR"/>
          </a:p>
        </p:txBody>
      </p:sp>
    </p:spTree>
    <p:extLst>
      <p:ext uri="{BB962C8B-B14F-4D97-AF65-F5344CB8AC3E}">
        <p14:creationId xmlns:p14="http://schemas.microsoft.com/office/powerpoint/2010/main" val="118641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79AE22-DD4C-6444-A431-DD81FEC6EA53}"/>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54037E5D-54FA-454D-BBE0-5DB1C358D2A9}"/>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B94007A-D195-E34A-B8F9-1E9408334F2A}"/>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9FD8D30B-C0EB-7143-84EB-DA11038012DA}"/>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A986D59C-8A78-C940-88DA-C6611401A2DF}"/>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E156A2F7-2746-DA4C-AE23-226A42280B48}"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www.parti-du-vote-blanc.fr/le-mot-du-president-stephane-guyo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A6180714-5889-DC4E-92AC-0FAA3C3F3365}"/>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EED98265-1A56-AB43-BE89-E4491D8B5327}"/>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9BF52388-8B0B-5241-BFD7-332A5F614E34}"/>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C94F1E5D-3EA4-4C47-A246-FB2E26B1B2B3}"/>
              </a:ext>
            </a:extLst>
          </p:cNvPr>
          <p:cNvSpPr txBox="1">
            <a:spLocks noGrp="1"/>
          </p:cNvSpPr>
          <p:nvPr>
            <p:ph type="title" idx="4294967295"/>
          </p:nvPr>
        </p:nvSpPr>
        <p:spPr>
          <a:xfrm>
            <a:off x="5394600" y="317196"/>
            <a:ext cx="4349160" cy="2057862"/>
          </a:xfrm>
          <a:ln w="72000">
            <a:solidFill>
              <a:srgbClr val="FF0000"/>
            </a:solidFill>
            <a:prstDash val="solid"/>
          </a:ln>
        </p:spPr>
        <p:txBody>
          <a:bodyPr lIns="36000" tIns="36000" rIns="36000" bIns="36000">
            <a:spAutoFit/>
          </a:bodyPr>
          <a:lstStyle/>
          <a:p>
            <a:pPr lvl="0"/>
            <a:r>
              <a:rPr lang="fr-FR" sz="2500" b="1" dirty="0">
                <a:solidFill>
                  <a:srgbClr val="FF3333"/>
                </a:solidFill>
                <a:latin typeface="Comic Sans MS" pitchFamily="82"/>
              </a:rPr>
              <a:t>CHAPITRE EMC 2</a:t>
            </a:r>
            <a:br>
              <a:rPr lang="fr-FR" sz="2500" b="1" dirty="0">
                <a:solidFill>
                  <a:srgbClr val="FF3333"/>
                </a:solidFill>
                <a:latin typeface="Comic Sans MS" pitchFamily="82"/>
              </a:rPr>
            </a:br>
            <a:br>
              <a:rPr lang="fr-FR" sz="2600" b="1" dirty="0">
                <a:solidFill>
                  <a:srgbClr val="FF3333"/>
                </a:solidFill>
                <a:latin typeface="Comic Sans MS" pitchFamily="82"/>
              </a:rPr>
            </a:br>
            <a:r>
              <a:rPr lang="fr-FR" sz="2600" b="1" dirty="0">
                <a:solidFill>
                  <a:srgbClr val="FF3333"/>
                </a:solidFill>
                <a:latin typeface="Comic Sans MS" pitchFamily="82"/>
              </a:rPr>
              <a:t>ÊTRE CITOYEN ET CITOYENNE FRANCAIS ET EUROPÉEN</a:t>
            </a:r>
          </a:p>
        </p:txBody>
      </p:sp>
      <p:sp>
        <p:nvSpPr>
          <p:cNvPr id="6" name="Forme libre 5">
            <a:extLst>
              <a:ext uri="{FF2B5EF4-FFF2-40B4-BE49-F238E27FC236}">
                <a16:creationId xmlns:a16="http://schemas.microsoft.com/office/drawing/2014/main" id="{CECAEEAA-1126-CE46-BEF7-7981EE786282}"/>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2B75B8-C9D3-464E-A1D2-6111B3963C79}"/>
              </a:ext>
            </a:extLst>
          </p:cNvPr>
          <p:cNvPicPr>
            <a:picLocks noChangeAspect="1"/>
          </p:cNvPicPr>
          <p:nvPr/>
        </p:nvPicPr>
        <p:blipFill>
          <a:blip r:embed="rId3">
            <a:lum/>
            <a:alphaModFix/>
          </a:blip>
          <a:srcRect/>
          <a:stretch>
            <a:fillRect/>
          </a:stretch>
        </p:blipFill>
        <p:spPr>
          <a:xfrm>
            <a:off x="6152400" y="180000"/>
            <a:ext cx="3607200" cy="72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141AC9E2-0337-2140-80B9-951C4C038FC8}"/>
              </a:ext>
            </a:extLst>
          </p:cNvPr>
          <p:cNvSpPr txBox="1"/>
          <p:nvPr/>
        </p:nvSpPr>
        <p:spPr>
          <a:xfrm>
            <a:off x="216000" y="216000"/>
            <a:ext cx="5828540"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Comment Salah </a:t>
            </a:r>
            <a:r>
              <a:rPr lang="fr-FR" sz="2600" b="0" i="0" u="none" strike="noStrike" kern="1200" dirty="0" err="1">
                <a:ln>
                  <a:noFill/>
                </a:ln>
                <a:latin typeface="Comic Sans MS" pitchFamily="66"/>
                <a:ea typeface="Arial Unicode MS" pitchFamily="2"/>
                <a:cs typeface="Arial Unicode MS" pitchFamily="2"/>
              </a:rPr>
              <a:t>a-t-il</a:t>
            </a:r>
            <a:r>
              <a:rPr lang="fr-FR" sz="2600" b="0" i="0" u="none" strike="noStrike" kern="1200" dirty="0">
                <a:ln>
                  <a:noFill/>
                </a:ln>
                <a:latin typeface="Comic Sans MS" pitchFamily="66"/>
                <a:ea typeface="Arial Unicode MS" pitchFamily="2"/>
                <a:cs typeface="Arial Unicode MS" pitchFamily="2"/>
              </a:rPr>
              <a:t> obtenu la nationalité française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E0A1EF0-D460-2D44-8392-21A1212F5519}"/>
              </a:ext>
            </a:extLst>
          </p:cNvPr>
          <p:cNvPicPr>
            <a:picLocks noChangeAspect="1"/>
          </p:cNvPicPr>
          <p:nvPr/>
        </p:nvPicPr>
        <p:blipFill>
          <a:blip r:embed="rId3">
            <a:lum/>
            <a:alphaModFix/>
          </a:blip>
          <a:srcRect/>
          <a:stretch>
            <a:fillRect/>
          </a:stretch>
        </p:blipFill>
        <p:spPr>
          <a:xfrm>
            <a:off x="2500200" y="180000"/>
            <a:ext cx="5079600" cy="7200000"/>
          </a:xfrm>
          <a:prstGeom prst="rect">
            <a:avLst/>
          </a:prstGeom>
          <a:noFill/>
          <a:ln w="0">
            <a:solidFill>
              <a:srgbClr val="000000"/>
            </a:solidFill>
            <a:prstDash val="soli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528E4D3-3436-D243-AF1A-15B77EF25CE2}"/>
              </a:ext>
            </a:extLst>
          </p:cNvPr>
          <p:cNvGrpSpPr/>
          <p:nvPr/>
        </p:nvGrpSpPr>
        <p:grpSpPr>
          <a:xfrm>
            <a:off x="720000" y="118800"/>
            <a:ext cx="8640000" cy="7322400"/>
            <a:chOff x="720000" y="118800"/>
            <a:chExt cx="8640000" cy="7322400"/>
          </a:xfrm>
        </p:grpSpPr>
        <p:pic>
          <p:nvPicPr>
            <p:cNvPr id="2" name="Image 1">
              <a:extLst>
                <a:ext uri="{FF2B5EF4-FFF2-40B4-BE49-F238E27FC236}">
                  <a16:creationId xmlns:a16="http://schemas.microsoft.com/office/drawing/2014/main" id="{016F40BC-4A7B-5445-9A51-5E754E189A35}"/>
                </a:ext>
              </a:extLst>
            </p:cNvPr>
            <p:cNvPicPr>
              <a:picLocks noChangeAspect="1"/>
            </p:cNvPicPr>
            <p:nvPr/>
          </p:nvPicPr>
          <p:blipFill>
            <a:blip r:embed="rId3">
              <a:lum/>
              <a:alphaModFix/>
            </a:blip>
            <a:srcRect/>
            <a:stretch>
              <a:fillRect/>
            </a:stretch>
          </p:blipFill>
          <p:spPr>
            <a:xfrm>
              <a:off x="720000" y="118800"/>
              <a:ext cx="8640000" cy="7322400"/>
            </a:xfrm>
            <a:prstGeom prst="rect">
              <a:avLst/>
            </a:prstGeom>
            <a:noFill/>
            <a:ln>
              <a:noFill/>
            </a:ln>
          </p:spPr>
        </p:pic>
        <p:sp>
          <p:nvSpPr>
            <p:cNvPr id="8" name="Rectangle 7">
              <a:extLst>
                <a:ext uri="{FF2B5EF4-FFF2-40B4-BE49-F238E27FC236}">
                  <a16:creationId xmlns:a16="http://schemas.microsoft.com/office/drawing/2014/main" id="{2B250569-5238-5A41-9353-130968D67B15}"/>
                </a:ext>
              </a:extLst>
            </p:cNvPr>
            <p:cNvSpPr/>
            <p:nvPr/>
          </p:nvSpPr>
          <p:spPr>
            <a:xfrm>
              <a:off x="6313118" y="1478071"/>
              <a:ext cx="488515" cy="65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D79F4963-3FEC-E141-84BA-69C3121FA31E}"/>
              </a:ext>
            </a:extLst>
          </p:cNvPr>
          <p:cNvSpPr txBox="1"/>
          <p:nvPr/>
        </p:nvSpPr>
        <p:spPr>
          <a:xfrm>
            <a:off x="720000" y="2951999"/>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 MARIAGE</a:t>
            </a:r>
          </a:p>
        </p:txBody>
      </p:sp>
      <p:sp>
        <p:nvSpPr>
          <p:cNvPr id="4" name="ZoneTexte 3">
            <a:extLst>
              <a:ext uri="{FF2B5EF4-FFF2-40B4-BE49-F238E27FC236}">
                <a16:creationId xmlns:a16="http://schemas.microsoft.com/office/drawing/2014/main" id="{69859AD5-FD4E-CD43-A6E6-1AC8CD829E10}"/>
              </a:ext>
            </a:extLst>
          </p:cNvPr>
          <p:cNvSpPr txBox="1"/>
          <p:nvPr/>
        </p:nvSpPr>
        <p:spPr>
          <a:xfrm>
            <a:off x="911875" y="3483125"/>
            <a:ext cx="3695003" cy="2556554"/>
          </a:xfrm>
          <a:prstGeom prst="rect">
            <a:avLst/>
          </a:prstGeom>
          <a:solidFill>
            <a:srgbClr val="FFFFFF"/>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300" b="0" i="0" u="none" strike="noStrike" kern="1200" dirty="0">
                <a:ln>
                  <a:noFill/>
                </a:ln>
                <a:solidFill>
                  <a:srgbClr val="0000FF"/>
                </a:solidFill>
                <a:latin typeface="Comic Sans MS" pitchFamily="66"/>
                <a:ea typeface="Comic Sans MS" pitchFamily="66"/>
                <a:cs typeface="Comic Sans MS" pitchFamily="66"/>
              </a:rPr>
              <a:t>En se mariant à une personne française (après 4 ans de mariage)</a:t>
            </a:r>
          </a:p>
          <a:p>
            <a:pPr marL="0" marR="0" lvl="0" indent="0" algn="ctr" rtl="0" hangingPunct="0">
              <a:lnSpc>
                <a:spcPct val="100000"/>
              </a:lnSpc>
              <a:spcBef>
                <a:spcPts val="0"/>
              </a:spcBef>
              <a:spcAft>
                <a:spcPts val="0"/>
              </a:spcAft>
              <a:buNone/>
              <a:tabLst/>
            </a:pPr>
            <a:endParaRPr lang="fr-FR" sz="2300" dirty="0">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p:txBody>
      </p:sp>
      <p:sp>
        <p:nvSpPr>
          <p:cNvPr id="5" name="ZoneTexte 4">
            <a:extLst>
              <a:ext uri="{FF2B5EF4-FFF2-40B4-BE49-F238E27FC236}">
                <a16:creationId xmlns:a16="http://schemas.microsoft.com/office/drawing/2014/main" id="{EC8C985D-04F6-4D4B-BA1F-74736DBCC40B}"/>
              </a:ext>
            </a:extLst>
          </p:cNvPr>
          <p:cNvSpPr txBox="1"/>
          <p:nvPr/>
        </p:nvSpPr>
        <p:spPr>
          <a:xfrm>
            <a:off x="900000" y="6575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 p 390</a:t>
            </a:r>
          </a:p>
        </p:txBody>
      </p:sp>
      <p:sp>
        <p:nvSpPr>
          <p:cNvPr id="6" name="ZoneTexte 5">
            <a:extLst>
              <a:ext uri="{FF2B5EF4-FFF2-40B4-BE49-F238E27FC236}">
                <a16:creationId xmlns:a16="http://schemas.microsoft.com/office/drawing/2014/main" id="{A011625B-DDF2-364C-8DE8-8242869E7F08}"/>
              </a:ext>
            </a:extLst>
          </p:cNvPr>
          <p:cNvSpPr txBox="1"/>
          <p:nvPr/>
        </p:nvSpPr>
        <p:spPr>
          <a:xfrm>
            <a:off x="900000" y="686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5 p 391</a:t>
            </a:r>
          </a:p>
        </p:txBody>
      </p:sp>
      <p:sp>
        <p:nvSpPr>
          <p:cNvPr id="7" name="ZoneTexte 6">
            <a:extLst>
              <a:ext uri="{FF2B5EF4-FFF2-40B4-BE49-F238E27FC236}">
                <a16:creationId xmlns:a16="http://schemas.microsoft.com/office/drawing/2014/main" id="{B97C954A-122A-D24F-A237-63A5ACFB1CA9}"/>
              </a:ext>
            </a:extLst>
          </p:cNvPr>
          <p:cNvSpPr txBox="1"/>
          <p:nvPr/>
        </p:nvSpPr>
        <p:spPr>
          <a:xfrm>
            <a:off x="2736000" y="684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Article 21-2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3" build="p"/>
      <p:bldP spid="3" grpId="4"/>
      <p:bldP spid="4" grpId="0" animBg="1"/>
      <p:bldP spid="5" grpId="0" build="p"/>
      <p:bldP spid="5" grpId="1"/>
      <p:bldP spid="6" grpId="1" build="p"/>
      <p:bldP spid="6" grpId="2"/>
      <p:bldP spid="7" grpId="2" build="p"/>
      <p:bldP spid="7" grpId="3"/>
    </p:bld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58B67F-0EA7-5D46-BDBB-8E8CBB1E689B}"/>
              </a:ext>
            </a:extLst>
          </p:cNvPr>
          <p:cNvSpPr txBox="1"/>
          <p:nvPr/>
        </p:nvSpPr>
        <p:spPr>
          <a:xfrm>
            <a:off x="216000" y="216000"/>
            <a:ext cx="9720000" cy="101123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Pourquoi Lassana Bathily a-t-il obtenu la nationalité française ?</a:t>
            </a:r>
          </a:p>
        </p:txBody>
      </p:sp>
      <p:sp>
        <p:nvSpPr>
          <p:cNvPr id="3" name="ZoneTexte 2">
            <a:extLst>
              <a:ext uri="{FF2B5EF4-FFF2-40B4-BE49-F238E27FC236}">
                <a16:creationId xmlns:a16="http://schemas.microsoft.com/office/drawing/2014/main" id="{D62A426C-3F33-FE4C-980E-1897DCA25CAF}"/>
              </a:ext>
            </a:extLst>
          </p:cNvPr>
          <p:cNvSpPr txBox="1"/>
          <p:nvPr/>
        </p:nvSpPr>
        <p:spPr>
          <a:xfrm>
            <a:off x="216000" y="3168360"/>
            <a:ext cx="9720000"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VIDÉO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94F7B2-9018-9446-A65A-0EFD52F8F626}"/>
              </a:ext>
            </a:extLst>
          </p:cNvPr>
          <p:cNvPicPr>
            <a:picLocks noChangeAspect="1"/>
          </p:cNvPicPr>
          <p:nvPr/>
        </p:nvPicPr>
        <p:blipFill>
          <a:blip r:embed="rId3">
            <a:lum/>
            <a:alphaModFix/>
          </a:blip>
          <a:srcRect/>
          <a:stretch>
            <a:fillRect/>
          </a:stretch>
        </p:blipFill>
        <p:spPr>
          <a:xfrm>
            <a:off x="2500200" y="180000"/>
            <a:ext cx="5079600" cy="7200000"/>
          </a:xfrm>
          <a:prstGeom prst="rect">
            <a:avLst/>
          </a:prstGeom>
          <a:noFill/>
          <a:ln w="0">
            <a:solidFill>
              <a:srgbClr val="000000"/>
            </a:solidFill>
            <a:prstDash val="soli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0AF8FDB-F7F4-5E41-8A46-538B12CCF802}"/>
              </a:ext>
            </a:extLst>
          </p:cNvPr>
          <p:cNvGrpSpPr/>
          <p:nvPr/>
        </p:nvGrpSpPr>
        <p:grpSpPr>
          <a:xfrm>
            <a:off x="720000" y="118800"/>
            <a:ext cx="8640000" cy="7322400"/>
            <a:chOff x="720000" y="118800"/>
            <a:chExt cx="8640000" cy="7322400"/>
          </a:xfrm>
        </p:grpSpPr>
        <p:pic>
          <p:nvPicPr>
            <p:cNvPr id="2" name="Image 1">
              <a:extLst>
                <a:ext uri="{FF2B5EF4-FFF2-40B4-BE49-F238E27FC236}">
                  <a16:creationId xmlns:a16="http://schemas.microsoft.com/office/drawing/2014/main" id="{69E825C6-844D-F345-A687-7912A380A7CD}"/>
                </a:ext>
              </a:extLst>
            </p:cNvPr>
            <p:cNvPicPr>
              <a:picLocks noChangeAspect="1"/>
            </p:cNvPicPr>
            <p:nvPr/>
          </p:nvPicPr>
          <p:blipFill>
            <a:blip r:embed="rId3">
              <a:lum/>
              <a:alphaModFix/>
            </a:blip>
            <a:srcRect/>
            <a:stretch>
              <a:fillRect/>
            </a:stretch>
          </p:blipFill>
          <p:spPr>
            <a:xfrm>
              <a:off x="720000" y="118800"/>
              <a:ext cx="8640000" cy="7322400"/>
            </a:xfrm>
            <a:prstGeom prst="rect">
              <a:avLst/>
            </a:prstGeom>
            <a:noFill/>
            <a:ln>
              <a:noFill/>
            </a:ln>
          </p:spPr>
        </p:pic>
        <p:sp>
          <p:nvSpPr>
            <p:cNvPr id="12" name="Rectangle 11">
              <a:extLst>
                <a:ext uri="{FF2B5EF4-FFF2-40B4-BE49-F238E27FC236}">
                  <a16:creationId xmlns:a16="http://schemas.microsoft.com/office/drawing/2014/main" id="{DA74DA3C-77D7-7944-98B5-88ABBFC3087F}"/>
                </a:ext>
              </a:extLst>
            </p:cNvPr>
            <p:cNvSpPr/>
            <p:nvPr/>
          </p:nvSpPr>
          <p:spPr>
            <a:xfrm>
              <a:off x="6313118" y="1478071"/>
              <a:ext cx="488515" cy="65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87105B1E-E7F7-D947-ADFE-5428462AE335}"/>
              </a:ext>
            </a:extLst>
          </p:cNvPr>
          <p:cNvSpPr txBox="1"/>
          <p:nvPr/>
        </p:nvSpPr>
        <p:spPr>
          <a:xfrm>
            <a:off x="720000" y="2951999"/>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PAR MARIAGE</a:t>
            </a:r>
          </a:p>
        </p:txBody>
      </p:sp>
      <p:sp>
        <p:nvSpPr>
          <p:cNvPr id="5" name="ZoneTexte 4">
            <a:extLst>
              <a:ext uri="{FF2B5EF4-FFF2-40B4-BE49-F238E27FC236}">
                <a16:creationId xmlns:a16="http://schemas.microsoft.com/office/drawing/2014/main" id="{689DEFCB-D755-674B-887E-2EEDBF831770}"/>
              </a:ext>
            </a:extLst>
          </p:cNvPr>
          <p:cNvSpPr txBox="1"/>
          <p:nvPr/>
        </p:nvSpPr>
        <p:spPr>
          <a:xfrm>
            <a:off x="900000" y="6575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1 p 390</a:t>
            </a:r>
          </a:p>
        </p:txBody>
      </p:sp>
      <p:sp>
        <p:nvSpPr>
          <p:cNvPr id="6" name="ZoneTexte 5">
            <a:extLst>
              <a:ext uri="{FF2B5EF4-FFF2-40B4-BE49-F238E27FC236}">
                <a16:creationId xmlns:a16="http://schemas.microsoft.com/office/drawing/2014/main" id="{840C6D6D-7424-4948-B2A3-247C20774F27}"/>
              </a:ext>
            </a:extLst>
          </p:cNvPr>
          <p:cNvSpPr txBox="1"/>
          <p:nvPr/>
        </p:nvSpPr>
        <p:spPr>
          <a:xfrm>
            <a:off x="900000" y="686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5 p 391</a:t>
            </a:r>
          </a:p>
        </p:txBody>
      </p:sp>
      <p:sp>
        <p:nvSpPr>
          <p:cNvPr id="7" name="ZoneTexte 6">
            <a:extLst>
              <a:ext uri="{FF2B5EF4-FFF2-40B4-BE49-F238E27FC236}">
                <a16:creationId xmlns:a16="http://schemas.microsoft.com/office/drawing/2014/main" id="{6683D60B-7B88-6541-A619-F4D1141A9800}"/>
              </a:ext>
            </a:extLst>
          </p:cNvPr>
          <p:cNvSpPr txBox="1"/>
          <p:nvPr/>
        </p:nvSpPr>
        <p:spPr>
          <a:xfrm>
            <a:off x="2736000" y="684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Article 21-2</a:t>
            </a:r>
          </a:p>
        </p:txBody>
      </p:sp>
      <p:sp>
        <p:nvSpPr>
          <p:cNvPr id="8" name="ZoneTexte 7">
            <a:extLst>
              <a:ext uri="{FF2B5EF4-FFF2-40B4-BE49-F238E27FC236}">
                <a16:creationId xmlns:a16="http://schemas.microsoft.com/office/drawing/2014/main" id="{BEA16D31-C675-2645-9907-7B374900F301}"/>
              </a:ext>
            </a:extLst>
          </p:cNvPr>
          <p:cNvSpPr txBox="1"/>
          <p:nvPr/>
        </p:nvSpPr>
        <p:spPr>
          <a:xfrm>
            <a:off x="5292000" y="2951999"/>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 NATURALISATION</a:t>
            </a:r>
          </a:p>
        </p:txBody>
      </p:sp>
      <p:sp>
        <p:nvSpPr>
          <p:cNvPr id="9" name="ZoneTexte 8">
            <a:extLst>
              <a:ext uri="{FF2B5EF4-FFF2-40B4-BE49-F238E27FC236}">
                <a16:creationId xmlns:a16="http://schemas.microsoft.com/office/drawing/2014/main" id="{8210ECF4-9197-C04A-906A-E246AE259AEB}"/>
              </a:ext>
            </a:extLst>
          </p:cNvPr>
          <p:cNvSpPr txBox="1"/>
          <p:nvPr/>
        </p:nvSpPr>
        <p:spPr>
          <a:xfrm>
            <a:off x="5472000" y="6552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 et 3 p 390</a:t>
            </a:r>
          </a:p>
        </p:txBody>
      </p:sp>
      <p:sp>
        <p:nvSpPr>
          <p:cNvPr id="10" name="ZoneTexte 9">
            <a:extLst>
              <a:ext uri="{FF2B5EF4-FFF2-40B4-BE49-F238E27FC236}">
                <a16:creationId xmlns:a16="http://schemas.microsoft.com/office/drawing/2014/main" id="{78033E9B-4BC9-044C-9BFE-7F1DDF1A238F}"/>
              </a:ext>
            </a:extLst>
          </p:cNvPr>
          <p:cNvSpPr txBox="1"/>
          <p:nvPr/>
        </p:nvSpPr>
        <p:spPr>
          <a:xfrm>
            <a:off x="5472000" y="684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4 p 391</a:t>
            </a:r>
          </a:p>
        </p:txBody>
      </p:sp>
      <p:sp>
        <p:nvSpPr>
          <p:cNvPr id="11" name="ZoneTexte 10">
            <a:extLst>
              <a:ext uri="{FF2B5EF4-FFF2-40B4-BE49-F238E27FC236}">
                <a16:creationId xmlns:a16="http://schemas.microsoft.com/office/drawing/2014/main" id="{A4EFDCF3-F0FE-B348-9085-B7260E73D5FF}"/>
              </a:ext>
            </a:extLst>
          </p:cNvPr>
          <p:cNvSpPr txBox="1"/>
          <p:nvPr/>
        </p:nvSpPr>
        <p:spPr>
          <a:xfrm>
            <a:off x="7416000" y="6827039"/>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Article 21-19</a:t>
            </a:r>
          </a:p>
        </p:txBody>
      </p:sp>
      <p:sp>
        <p:nvSpPr>
          <p:cNvPr id="14" name="ZoneTexte 13">
            <a:extLst>
              <a:ext uri="{FF2B5EF4-FFF2-40B4-BE49-F238E27FC236}">
                <a16:creationId xmlns:a16="http://schemas.microsoft.com/office/drawing/2014/main" id="{A80167D8-3F4B-EF4D-A6C6-080969DE56F4}"/>
              </a:ext>
            </a:extLst>
          </p:cNvPr>
          <p:cNvSpPr txBox="1"/>
          <p:nvPr/>
        </p:nvSpPr>
        <p:spPr>
          <a:xfrm>
            <a:off x="911875" y="3483125"/>
            <a:ext cx="3695003" cy="2556554"/>
          </a:xfrm>
          <a:prstGeom prst="rect">
            <a:avLst/>
          </a:prstGeom>
          <a:solidFill>
            <a:srgbClr val="FFFFFF"/>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300" b="0" i="0" u="none" strike="noStrike" kern="1200" dirty="0">
                <a:ln>
                  <a:noFill/>
                </a:ln>
                <a:solidFill>
                  <a:srgbClr val="0000FF"/>
                </a:solidFill>
                <a:latin typeface="Comic Sans MS" pitchFamily="66"/>
                <a:ea typeface="Comic Sans MS" pitchFamily="66"/>
                <a:cs typeface="Comic Sans MS" pitchFamily="66"/>
              </a:rPr>
              <a:t>En se mariant à une personne française (après 4 ans de mariage)</a:t>
            </a:r>
          </a:p>
          <a:p>
            <a:pPr marL="0" marR="0" lvl="0" indent="0" algn="ctr" rtl="0" hangingPunct="0">
              <a:lnSpc>
                <a:spcPct val="100000"/>
              </a:lnSpc>
              <a:spcBef>
                <a:spcPts val="0"/>
              </a:spcBef>
              <a:spcAft>
                <a:spcPts val="0"/>
              </a:spcAft>
              <a:buNone/>
              <a:tabLst/>
            </a:pPr>
            <a:endParaRPr lang="fr-FR" sz="2300" dirty="0">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3" build="p"/>
      <p:bldP spid="8" grpId="4"/>
      <p:bldP spid="9" grpId="0" build="p"/>
      <p:bldP spid="9" grpId="1"/>
      <p:bldP spid="10" grpId="1" build="p"/>
      <p:bldP spid="10" grpId="2"/>
      <p:bldP spid="11" grpId="2" build="p"/>
      <p:bldP spid="11" grpId="3"/>
    </p:bld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F04B7FE-E156-244D-82E5-0557E0A5ACE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68240" y="1326600"/>
            <a:ext cx="8543520" cy="5914800"/>
          </a:xfrm>
          <a:prstGeom prst="rect">
            <a:avLst/>
          </a:prstGeom>
          <a:noFill/>
          <a:ln>
            <a:noFill/>
          </a:ln>
        </p:spPr>
      </p:pic>
      <p:sp>
        <p:nvSpPr>
          <p:cNvPr id="3" name="ZoneTexte 2">
            <a:extLst>
              <a:ext uri="{FF2B5EF4-FFF2-40B4-BE49-F238E27FC236}">
                <a16:creationId xmlns:a16="http://schemas.microsoft.com/office/drawing/2014/main" id="{A9A1A35C-79FE-3648-81B9-9EF3562F2AE6}"/>
              </a:ext>
            </a:extLst>
          </p:cNvPr>
          <p:cNvSpPr txBox="1"/>
          <p:nvPr/>
        </p:nvSpPr>
        <p:spPr>
          <a:xfrm>
            <a:off x="216000" y="216360"/>
            <a:ext cx="9692088"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L'acquisition de la nationalité par naturalisation est-elle automatique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F7C91B14-6EE9-6E4B-9145-7F38DE525162}"/>
              </a:ext>
            </a:extLst>
          </p:cNvPr>
          <p:cNvGrpSpPr/>
          <p:nvPr/>
        </p:nvGrpSpPr>
        <p:grpSpPr>
          <a:xfrm>
            <a:off x="720000" y="118800"/>
            <a:ext cx="8640000" cy="7322400"/>
            <a:chOff x="720000" y="118800"/>
            <a:chExt cx="8640000" cy="7322400"/>
          </a:xfrm>
        </p:grpSpPr>
        <p:pic>
          <p:nvPicPr>
            <p:cNvPr id="2" name="Image 1">
              <a:extLst>
                <a:ext uri="{FF2B5EF4-FFF2-40B4-BE49-F238E27FC236}">
                  <a16:creationId xmlns:a16="http://schemas.microsoft.com/office/drawing/2014/main" id="{ABF82DF2-BE1A-8C40-B00E-CCF8D47D3A9B}"/>
                </a:ext>
              </a:extLst>
            </p:cNvPr>
            <p:cNvPicPr>
              <a:picLocks noChangeAspect="1"/>
            </p:cNvPicPr>
            <p:nvPr/>
          </p:nvPicPr>
          <p:blipFill>
            <a:blip r:embed="rId3">
              <a:lum/>
              <a:alphaModFix/>
            </a:blip>
            <a:srcRect/>
            <a:stretch>
              <a:fillRect/>
            </a:stretch>
          </p:blipFill>
          <p:spPr>
            <a:xfrm>
              <a:off x="720000" y="118800"/>
              <a:ext cx="8640000" cy="7322400"/>
            </a:xfrm>
            <a:prstGeom prst="rect">
              <a:avLst/>
            </a:prstGeom>
            <a:noFill/>
            <a:ln>
              <a:noFill/>
            </a:ln>
          </p:spPr>
        </p:pic>
        <p:sp>
          <p:nvSpPr>
            <p:cNvPr id="13" name="Rectangle 12">
              <a:extLst>
                <a:ext uri="{FF2B5EF4-FFF2-40B4-BE49-F238E27FC236}">
                  <a16:creationId xmlns:a16="http://schemas.microsoft.com/office/drawing/2014/main" id="{4C85A0BA-766B-F046-9480-1D29AF3DEAD0}"/>
                </a:ext>
              </a:extLst>
            </p:cNvPr>
            <p:cNvSpPr/>
            <p:nvPr/>
          </p:nvSpPr>
          <p:spPr>
            <a:xfrm>
              <a:off x="6313118" y="1478071"/>
              <a:ext cx="488515" cy="65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86D228FF-B976-DB44-8DE6-5E5870D2AA34}"/>
              </a:ext>
            </a:extLst>
          </p:cNvPr>
          <p:cNvSpPr txBox="1"/>
          <p:nvPr/>
        </p:nvSpPr>
        <p:spPr>
          <a:xfrm>
            <a:off x="720000" y="2951999"/>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PAR MARIAGE</a:t>
            </a:r>
          </a:p>
        </p:txBody>
      </p:sp>
      <p:sp>
        <p:nvSpPr>
          <p:cNvPr id="5" name="ZoneTexte 4">
            <a:extLst>
              <a:ext uri="{FF2B5EF4-FFF2-40B4-BE49-F238E27FC236}">
                <a16:creationId xmlns:a16="http://schemas.microsoft.com/office/drawing/2014/main" id="{58AEB1FD-4982-B141-B856-21E46895F868}"/>
              </a:ext>
            </a:extLst>
          </p:cNvPr>
          <p:cNvSpPr txBox="1"/>
          <p:nvPr/>
        </p:nvSpPr>
        <p:spPr>
          <a:xfrm>
            <a:off x="900000" y="6575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1 p 390</a:t>
            </a:r>
          </a:p>
        </p:txBody>
      </p:sp>
      <p:sp>
        <p:nvSpPr>
          <p:cNvPr id="6" name="ZoneTexte 5">
            <a:extLst>
              <a:ext uri="{FF2B5EF4-FFF2-40B4-BE49-F238E27FC236}">
                <a16:creationId xmlns:a16="http://schemas.microsoft.com/office/drawing/2014/main" id="{DBCD5275-F6B3-E944-A8B7-FF019C864093}"/>
              </a:ext>
            </a:extLst>
          </p:cNvPr>
          <p:cNvSpPr txBox="1"/>
          <p:nvPr/>
        </p:nvSpPr>
        <p:spPr>
          <a:xfrm>
            <a:off x="900000" y="686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5 p 391</a:t>
            </a:r>
          </a:p>
        </p:txBody>
      </p:sp>
      <p:sp>
        <p:nvSpPr>
          <p:cNvPr id="7" name="ZoneTexte 6">
            <a:extLst>
              <a:ext uri="{FF2B5EF4-FFF2-40B4-BE49-F238E27FC236}">
                <a16:creationId xmlns:a16="http://schemas.microsoft.com/office/drawing/2014/main" id="{4971C18D-7FD6-B640-9C44-5D85336264D7}"/>
              </a:ext>
            </a:extLst>
          </p:cNvPr>
          <p:cNvSpPr txBox="1"/>
          <p:nvPr/>
        </p:nvSpPr>
        <p:spPr>
          <a:xfrm>
            <a:off x="2736000" y="684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Article 21-2</a:t>
            </a:r>
          </a:p>
        </p:txBody>
      </p:sp>
      <p:sp>
        <p:nvSpPr>
          <p:cNvPr id="8" name="ZoneTexte 7">
            <a:extLst>
              <a:ext uri="{FF2B5EF4-FFF2-40B4-BE49-F238E27FC236}">
                <a16:creationId xmlns:a16="http://schemas.microsoft.com/office/drawing/2014/main" id="{8DDF7887-3E12-3446-BCBC-6BBEF9D30147}"/>
              </a:ext>
            </a:extLst>
          </p:cNvPr>
          <p:cNvSpPr txBox="1"/>
          <p:nvPr/>
        </p:nvSpPr>
        <p:spPr>
          <a:xfrm>
            <a:off x="5292000" y="2951999"/>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PAR NATURALISATION</a:t>
            </a:r>
          </a:p>
        </p:txBody>
      </p:sp>
      <p:sp>
        <p:nvSpPr>
          <p:cNvPr id="9" name="ZoneTexte 8">
            <a:extLst>
              <a:ext uri="{FF2B5EF4-FFF2-40B4-BE49-F238E27FC236}">
                <a16:creationId xmlns:a16="http://schemas.microsoft.com/office/drawing/2014/main" id="{E61281C2-0CA0-3F43-B2BE-419ACE0189D9}"/>
              </a:ext>
            </a:extLst>
          </p:cNvPr>
          <p:cNvSpPr txBox="1"/>
          <p:nvPr/>
        </p:nvSpPr>
        <p:spPr>
          <a:xfrm>
            <a:off x="5472000" y="6552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 et 3 p 390</a:t>
            </a:r>
          </a:p>
        </p:txBody>
      </p:sp>
      <p:sp>
        <p:nvSpPr>
          <p:cNvPr id="10" name="ZoneTexte 9">
            <a:extLst>
              <a:ext uri="{FF2B5EF4-FFF2-40B4-BE49-F238E27FC236}">
                <a16:creationId xmlns:a16="http://schemas.microsoft.com/office/drawing/2014/main" id="{499F08DF-8BCB-3F42-B4D8-40E16AA0956F}"/>
              </a:ext>
            </a:extLst>
          </p:cNvPr>
          <p:cNvSpPr txBox="1"/>
          <p:nvPr/>
        </p:nvSpPr>
        <p:spPr>
          <a:xfrm>
            <a:off x="5472000" y="684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4 p 391</a:t>
            </a:r>
          </a:p>
        </p:txBody>
      </p:sp>
      <p:sp>
        <p:nvSpPr>
          <p:cNvPr id="11" name="ZoneTexte 10">
            <a:extLst>
              <a:ext uri="{FF2B5EF4-FFF2-40B4-BE49-F238E27FC236}">
                <a16:creationId xmlns:a16="http://schemas.microsoft.com/office/drawing/2014/main" id="{9F2C40F9-16F0-7D4B-8B3D-F21F4EBAA118}"/>
              </a:ext>
            </a:extLst>
          </p:cNvPr>
          <p:cNvSpPr txBox="1"/>
          <p:nvPr/>
        </p:nvSpPr>
        <p:spPr>
          <a:xfrm>
            <a:off x="7416000" y="6827039"/>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Article 21-19</a:t>
            </a:r>
          </a:p>
        </p:txBody>
      </p:sp>
      <p:sp>
        <p:nvSpPr>
          <p:cNvPr id="12" name="ZoneTexte 11">
            <a:extLst>
              <a:ext uri="{FF2B5EF4-FFF2-40B4-BE49-F238E27FC236}">
                <a16:creationId xmlns:a16="http://schemas.microsoft.com/office/drawing/2014/main" id="{170B4026-AD57-124E-AFA9-3CD8F1240D62}"/>
              </a:ext>
            </a:extLst>
          </p:cNvPr>
          <p:cNvSpPr txBox="1"/>
          <p:nvPr/>
        </p:nvSpPr>
        <p:spPr>
          <a:xfrm>
            <a:off x="5472000" y="3580200"/>
            <a:ext cx="3672000" cy="2449602"/>
          </a:xfrm>
          <a:prstGeom prst="rect">
            <a:avLst/>
          </a:prstGeom>
          <a:solidFill>
            <a:srgbClr val="FFFFFF"/>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Comic Sans MS" pitchFamily="66"/>
                <a:cs typeface="Comic Sans MS" pitchFamily="66"/>
              </a:rPr>
              <a:t>Après acceptation par l’Etat et selon des règles strictes (maîtrise de la langue, valeurs, charte des droits et des devoirs, intérêt,...)</a:t>
            </a:r>
          </a:p>
        </p:txBody>
      </p:sp>
      <p:sp>
        <p:nvSpPr>
          <p:cNvPr id="15" name="ZoneTexte 14">
            <a:extLst>
              <a:ext uri="{FF2B5EF4-FFF2-40B4-BE49-F238E27FC236}">
                <a16:creationId xmlns:a16="http://schemas.microsoft.com/office/drawing/2014/main" id="{75AAFDC5-478F-FD4C-8740-A9DB50134262}"/>
              </a:ext>
            </a:extLst>
          </p:cNvPr>
          <p:cNvSpPr txBox="1"/>
          <p:nvPr/>
        </p:nvSpPr>
        <p:spPr>
          <a:xfrm>
            <a:off x="911875" y="3483125"/>
            <a:ext cx="3695003" cy="2556554"/>
          </a:xfrm>
          <a:prstGeom prst="rect">
            <a:avLst/>
          </a:prstGeom>
          <a:solidFill>
            <a:srgbClr val="FFFFFF"/>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300" b="0" i="0" u="none" strike="noStrike" kern="1200" dirty="0">
                <a:ln>
                  <a:noFill/>
                </a:ln>
                <a:solidFill>
                  <a:srgbClr val="0000FF"/>
                </a:solidFill>
                <a:latin typeface="Comic Sans MS" pitchFamily="66"/>
                <a:ea typeface="Comic Sans MS" pitchFamily="66"/>
                <a:cs typeface="Comic Sans MS" pitchFamily="66"/>
              </a:rPr>
              <a:t>En se mariant à une personne française (après 4 ans de mariage)</a:t>
            </a:r>
          </a:p>
          <a:p>
            <a:pPr marL="0" marR="0" lvl="0" indent="0" algn="ctr" rtl="0" hangingPunct="0">
              <a:lnSpc>
                <a:spcPct val="100000"/>
              </a:lnSpc>
              <a:spcBef>
                <a:spcPts val="0"/>
              </a:spcBef>
              <a:spcAft>
                <a:spcPts val="0"/>
              </a:spcAft>
              <a:buNone/>
              <a:tabLst/>
            </a:pPr>
            <a:endParaRPr lang="fr-FR" sz="2300" dirty="0">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300" b="0" i="0" u="none" strike="noStrike" kern="1200" dirty="0">
              <a:ln>
                <a:noFill/>
              </a:ln>
              <a:solidFill>
                <a:srgbClr val="0000FF"/>
              </a:solidFill>
              <a:latin typeface="Comic Sans MS" pitchFamily="66"/>
              <a:ea typeface="Comic Sans MS" pitchFamily="66"/>
              <a:cs typeface="Comic Sans MS" pitchFamily="6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DF8E42-50C8-E848-BB67-EA7D8A6D6433}"/>
              </a:ext>
            </a:extLst>
          </p:cNvPr>
          <p:cNvPicPr>
            <a:picLocks noChangeAspect="1"/>
          </p:cNvPicPr>
          <p:nvPr/>
        </p:nvPicPr>
        <p:blipFill>
          <a:blip r:embed="rId3">
            <a:lum/>
            <a:alphaModFix/>
          </a:blip>
          <a:srcRect/>
          <a:stretch>
            <a:fillRect/>
          </a:stretch>
        </p:blipFill>
        <p:spPr>
          <a:xfrm>
            <a:off x="360000" y="270000"/>
            <a:ext cx="9360000" cy="304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77B492D-2823-4C4A-8BD5-DF86606C5F33}"/>
              </a:ext>
            </a:extLst>
          </p:cNvPr>
          <p:cNvSpPr txBox="1"/>
          <p:nvPr/>
        </p:nvSpPr>
        <p:spPr>
          <a:xfrm>
            <a:off x="593766" y="72000"/>
            <a:ext cx="9414234"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En 2021, plus de la </a:t>
            </a:r>
            <a:r>
              <a:rPr lang="fr-FR" sz="2800" b="0" i="0" u="none" strike="noStrike" kern="1200" dirty="0">
                <a:ln>
                  <a:noFill/>
                </a:ln>
                <a:solidFill>
                  <a:srgbClr val="0000FF"/>
                </a:solidFill>
                <a:latin typeface="Comic Sans MS" pitchFamily="66"/>
                <a:ea typeface="Arial Unicode MS" pitchFamily="2"/>
                <a:cs typeface="Arial Unicode MS" pitchFamily="2"/>
              </a:rPr>
              <a:t>moitié </a:t>
            </a:r>
            <a:r>
              <a:rPr lang="fr-FR" sz="2800" b="0" i="0" u="none" strike="noStrike" kern="1200" dirty="0">
                <a:ln>
                  <a:noFill/>
                </a:ln>
                <a:latin typeface="Comic Sans MS" pitchFamily="66"/>
                <a:ea typeface="Arial Unicode MS" pitchFamily="2"/>
                <a:cs typeface="Arial Unicode MS" pitchFamily="2"/>
              </a:rPr>
              <a:t>des acquisitions de la nationalité française se sont faites par </a:t>
            </a:r>
            <a:r>
              <a:rPr lang="fr-FR" sz="2800" b="0" i="0" u="none" strike="noStrike" kern="1200" dirty="0">
                <a:ln>
                  <a:noFill/>
                </a:ln>
                <a:solidFill>
                  <a:srgbClr val="0000FF"/>
                </a:solidFill>
                <a:latin typeface="Comic Sans MS" pitchFamily="66"/>
                <a:ea typeface="Arial Unicode MS" pitchFamily="2"/>
                <a:cs typeface="Arial Unicode MS" pitchFamily="2"/>
              </a:rPr>
              <a:t>naturalisation</a:t>
            </a:r>
            <a:r>
              <a:rPr lang="fr-FR" sz="2800" b="0" i="0" u="none" strike="noStrike" kern="1200" dirty="0">
                <a:ln>
                  <a:noFill/>
                </a:ln>
                <a:latin typeface="Comic Sans MS" pitchFamily="66"/>
                <a:ea typeface="Arial Unicode MS" pitchFamily="2"/>
                <a:cs typeface="Arial Unicode MS" pitchFamily="2"/>
              </a:rPr>
              <a:t>,</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plus d'un </a:t>
            </a:r>
            <a:r>
              <a:rPr lang="fr-FR" sz="2800" b="0" i="0" u="none" strike="noStrike" kern="1200" dirty="0">
                <a:ln>
                  <a:noFill/>
                </a:ln>
                <a:solidFill>
                  <a:srgbClr val="0000FF"/>
                </a:solidFill>
                <a:latin typeface="Comic Sans MS" pitchFamily="66"/>
                <a:ea typeface="Arial Unicode MS" pitchFamily="2"/>
                <a:cs typeface="Arial Unicode MS" pitchFamily="2"/>
              </a:rPr>
              <a:t>quart </a:t>
            </a:r>
            <a:r>
              <a:rPr lang="fr-FR" sz="2800" b="0" i="0" u="none" strike="noStrike" kern="1200" dirty="0">
                <a:ln>
                  <a:noFill/>
                </a:ln>
                <a:latin typeface="Comic Sans MS" pitchFamily="66"/>
                <a:ea typeface="Arial Unicode MS" pitchFamily="2"/>
                <a:cs typeface="Arial Unicode MS" pitchFamily="2"/>
              </a:rPr>
              <a:t>par droit du </a:t>
            </a:r>
            <a:r>
              <a:rPr lang="fr-FR" sz="2800" b="0" i="0" u="none" strike="noStrike" kern="1200" dirty="0">
                <a:ln>
                  <a:noFill/>
                </a:ln>
                <a:solidFill>
                  <a:srgbClr val="0000FF"/>
                </a:solidFill>
                <a:latin typeface="Comic Sans MS" pitchFamily="66"/>
                <a:ea typeface="Arial Unicode MS" pitchFamily="2"/>
                <a:cs typeface="Arial Unicode MS" pitchFamily="2"/>
              </a:rPr>
              <a:t>sol </a:t>
            </a:r>
            <a:r>
              <a:rPr lang="fr-FR" sz="2800" b="0" i="0" u="none" strike="noStrike" kern="1200" dirty="0">
                <a:ln>
                  <a:noFill/>
                </a:ln>
                <a:latin typeface="Comic Sans MS" pitchFamily="66"/>
                <a:ea typeface="Arial Unicode MS" pitchFamily="2"/>
                <a:cs typeface="Arial Unicode MS" pitchFamily="2"/>
              </a:rPr>
              <a:t>et</a:t>
            </a:r>
            <a:r>
              <a:rPr lang="fr-FR" sz="2800" b="0" i="0" u="none" strike="noStrike" kern="1200" dirty="0">
                <a:ln>
                  <a:noFill/>
                </a:ln>
                <a:solidFill>
                  <a:srgbClr val="0000FF"/>
                </a:solidFill>
                <a:latin typeface="Comic Sans MS" pitchFamily="66"/>
                <a:ea typeface="Arial Unicode MS" pitchFamily="2"/>
                <a:cs typeface="Arial Unicode MS" pitchFamily="2"/>
              </a:rPr>
              <a:t> 13</a:t>
            </a:r>
            <a:r>
              <a:rPr lang="fr-FR" sz="2800" b="0" i="0" u="none" strike="noStrike" kern="1200" dirty="0">
                <a:ln>
                  <a:noFill/>
                </a:ln>
                <a:latin typeface="Comic Sans MS" pitchFamily="66"/>
                <a:ea typeface="Arial Unicode MS" pitchFamily="2"/>
                <a:cs typeface="Arial Unicode MS" pitchFamily="2"/>
              </a:rPr>
              <a:t>% par </a:t>
            </a:r>
            <a:r>
              <a:rPr lang="fr-FR" sz="2800" b="0" i="0" u="none" strike="noStrike" kern="1200" dirty="0">
                <a:ln>
                  <a:noFill/>
                </a:ln>
                <a:solidFill>
                  <a:srgbClr val="0000FF"/>
                </a:solidFill>
                <a:latin typeface="Comic Sans MS" pitchFamily="66"/>
                <a:ea typeface="Arial Unicode MS" pitchFamily="2"/>
                <a:cs typeface="Arial Unicode MS" pitchFamily="2"/>
              </a:rPr>
              <a:t>mariage.</a:t>
            </a:r>
          </a:p>
        </p:txBody>
      </p:sp>
      <p:sp>
        <p:nvSpPr>
          <p:cNvPr id="4" name="Connecteur droit 3">
            <a:extLst>
              <a:ext uri="{FF2B5EF4-FFF2-40B4-BE49-F238E27FC236}">
                <a16:creationId xmlns:a16="http://schemas.microsoft.com/office/drawing/2014/main" id="{48B52DA0-008D-D04B-B81C-6F155D5B46B3}"/>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aphicFrame>
        <p:nvGraphicFramePr>
          <p:cNvPr id="5" name="Graphique 4">
            <a:extLst>
              <a:ext uri="{FF2B5EF4-FFF2-40B4-BE49-F238E27FC236}">
                <a16:creationId xmlns:a16="http://schemas.microsoft.com/office/drawing/2014/main" id="{1629C16F-A0DA-A24C-AA8C-523EFA0D28DD}"/>
              </a:ext>
            </a:extLst>
          </p:cNvPr>
          <p:cNvGraphicFramePr>
            <a:graphicFrameLocks/>
          </p:cNvGraphicFramePr>
          <p:nvPr>
            <p:extLst>
              <p:ext uri="{D42A27DB-BD31-4B8C-83A1-F6EECF244321}">
                <p14:modId xmlns:p14="http://schemas.microsoft.com/office/powerpoint/2010/main" val="2852168547"/>
              </p:ext>
            </p:extLst>
          </p:nvPr>
        </p:nvGraphicFramePr>
        <p:xfrm>
          <a:off x="1713418" y="2016682"/>
          <a:ext cx="7174929" cy="499789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E14E98D-2419-244E-8AB7-18C772EFF221}"/>
              </a:ext>
            </a:extLst>
          </p:cNvPr>
          <p:cNvPicPr>
            <a:picLocks noChangeAspect="1"/>
          </p:cNvPicPr>
          <p:nvPr/>
        </p:nvPicPr>
        <p:blipFill>
          <a:blip r:embed="rId3">
            <a:lum/>
            <a:alphaModFix/>
          </a:blip>
          <a:srcRect/>
          <a:stretch>
            <a:fillRect/>
          </a:stretch>
        </p:blipFill>
        <p:spPr>
          <a:xfrm>
            <a:off x="1215720" y="1757880"/>
            <a:ext cx="3752280" cy="551412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981954D-E16D-5347-ABC1-68EDAD544770}"/>
              </a:ext>
            </a:extLst>
          </p:cNvPr>
          <p:cNvSpPr txBox="1"/>
          <p:nvPr/>
        </p:nvSpPr>
        <p:spPr>
          <a:xfrm>
            <a:off x="503999" y="43560"/>
            <a:ext cx="9435648"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Depuis la Révolution de 1789, les Français sont des </a:t>
            </a:r>
            <a:r>
              <a:rPr lang="fr-FR" sz="2800" dirty="0">
                <a:solidFill>
                  <a:srgbClr val="0000FF"/>
                </a:solidFill>
                <a:latin typeface="Comic Sans MS" pitchFamily="66"/>
                <a:cs typeface="Arial Unicode MS" pitchFamily="2"/>
              </a:rPr>
              <a:t>citoyens </a:t>
            </a:r>
            <a:r>
              <a:rPr lang="fr-FR" sz="2800" b="0" i="0" u="none" strike="noStrike" kern="1200" dirty="0">
                <a:ln>
                  <a:noFill/>
                </a:ln>
                <a:latin typeface="Comic Sans MS" pitchFamily="66"/>
                <a:ea typeface="Arial Unicode MS" pitchFamily="2"/>
                <a:cs typeface="Arial Unicode MS" pitchFamily="2"/>
              </a:rPr>
              <a:t>qui, ensemble, ont construit la </a:t>
            </a:r>
            <a:r>
              <a:rPr lang="fr-FR" sz="2800" dirty="0">
                <a:solidFill>
                  <a:srgbClr val="0000FF"/>
                </a:solidFill>
                <a:latin typeface="Comic Sans MS" pitchFamily="66"/>
                <a:cs typeface="Arial Unicode MS" pitchFamily="2"/>
              </a:rPr>
              <a:t>nation </a:t>
            </a:r>
            <a:r>
              <a:rPr lang="fr-FR" sz="2800" b="0" i="0" u="none" strike="noStrike" kern="1200" dirty="0">
                <a:ln>
                  <a:noFill/>
                </a:ln>
                <a:latin typeface="Comic Sans MS" pitchFamily="66"/>
                <a:ea typeface="Arial Unicode MS" pitchFamily="2"/>
                <a:cs typeface="Arial Unicode MS" pitchFamily="2"/>
              </a:rPr>
              <a:t>française.</a:t>
            </a:r>
          </a:p>
        </p:txBody>
      </p:sp>
      <p:sp>
        <p:nvSpPr>
          <p:cNvPr id="4" name="Connecteur droit 3">
            <a:extLst>
              <a:ext uri="{FF2B5EF4-FFF2-40B4-BE49-F238E27FC236}">
                <a16:creationId xmlns:a16="http://schemas.microsoft.com/office/drawing/2014/main" id="{8E45CE71-2C9C-1D48-8405-4A8A8AD5B26F}"/>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30DD79B7-50D4-DF4C-8587-3437216F9D7E}"/>
              </a:ext>
            </a:extLst>
          </p:cNvPr>
          <p:cNvSpPr txBox="1"/>
          <p:nvPr/>
        </p:nvSpPr>
        <p:spPr>
          <a:xfrm>
            <a:off x="5040000" y="1584000"/>
            <a:ext cx="4752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Qu'est-ce que la nation ?</a:t>
            </a:r>
          </a:p>
        </p:txBody>
      </p:sp>
      <p:sp>
        <p:nvSpPr>
          <p:cNvPr id="6" name="ZoneTexte 5">
            <a:extLst>
              <a:ext uri="{FF2B5EF4-FFF2-40B4-BE49-F238E27FC236}">
                <a16:creationId xmlns:a16="http://schemas.microsoft.com/office/drawing/2014/main" id="{2889FB6B-FAD0-D54B-8B20-85FF4304BE22}"/>
              </a:ext>
            </a:extLst>
          </p:cNvPr>
          <p:cNvSpPr txBox="1"/>
          <p:nvPr/>
        </p:nvSpPr>
        <p:spPr>
          <a:xfrm>
            <a:off x="5039999" y="2160000"/>
            <a:ext cx="4899647" cy="409351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DejaVu Sans" pitchFamily="34"/>
                <a:cs typeface="Arial Unicode MS" pitchFamily="2"/>
              </a:rPr>
              <a:t>Une nation est une </a:t>
            </a:r>
            <a:r>
              <a:rPr lang="fr-FR" sz="2800" b="1" i="0" u="none" strike="noStrike" kern="1200" dirty="0">
                <a:ln>
                  <a:noFill/>
                </a:ln>
                <a:solidFill>
                  <a:srgbClr val="FF3333"/>
                </a:solidFill>
                <a:latin typeface="Comic Sans MS" pitchFamily="66"/>
                <a:ea typeface="DejaVu Sans" pitchFamily="34"/>
                <a:cs typeface="Arial Unicode MS" pitchFamily="2"/>
              </a:rPr>
              <a:t>communauté</a:t>
            </a:r>
            <a:r>
              <a:rPr lang="fr-FR" sz="2800" b="1" i="0" u="none" strike="noStrike" kern="1200" dirty="0">
                <a:ln>
                  <a:noFill/>
                </a:ln>
                <a:solidFill>
                  <a:srgbClr val="0000FF"/>
                </a:solidFill>
                <a:latin typeface="Comic Sans MS" pitchFamily="66"/>
                <a:ea typeface="DejaVu Sans" pitchFamily="34"/>
                <a:cs typeface="Arial Unicode MS" pitchFamily="2"/>
              </a:rPr>
              <a:t> </a:t>
            </a:r>
            <a:r>
              <a:rPr lang="fr-FR" sz="2800" b="0" i="0" u="none" strike="noStrike" kern="1200" dirty="0">
                <a:ln>
                  <a:noFill/>
                </a:ln>
                <a:latin typeface="Comic Sans MS" pitchFamily="66"/>
                <a:ea typeface="DejaVu Sans" pitchFamily="34"/>
                <a:cs typeface="Arial Unicode MS" pitchFamily="2"/>
              </a:rPr>
              <a:t>d’hommes et de femmes vivant sur un même </a:t>
            </a:r>
            <a:r>
              <a:rPr lang="fr-FR" sz="2800" dirty="0">
                <a:solidFill>
                  <a:srgbClr val="0000FF"/>
                </a:solidFill>
                <a:latin typeface="Comic Sans MS" pitchFamily="66"/>
                <a:cs typeface="Arial Unicode MS" pitchFamily="2"/>
              </a:rPr>
              <a:t>territoire</a:t>
            </a:r>
            <a:r>
              <a:rPr lang="fr-FR" sz="2800" b="0" i="0" u="none" strike="noStrike" kern="1200" dirty="0">
                <a:ln>
                  <a:noFill/>
                </a:ln>
                <a:latin typeface="Comic Sans MS" pitchFamily="66"/>
                <a:ea typeface="DejaVu Sans" pitchFamily="34"/>
                <a:cs typeface="Arial Unicode MS" pitchFamily="2"/>
              </a:rPr>
              <a:t> et affirmant leur </a:t>
            </a:r>
            <a:r>
              <a:rPr lang="fr-FR" sz="2800" b="1" i="0" u="none" strike="noStrike" kern="1200" dirty="0">
                <a:ln>
                  <a:noFill/>
                </a:ln>
                <a:solidFill>
                  <a:srgbClr val="FF3333"/>
                </a:solidFill>
                <a:latin typeface="Comic Sans MS" pitchFamily="66"/>
                <a:ea typeface="DejaVu Sans" pitchFamily="34"/>
                <a:cs typeface="Arial Unicode MS" pitchFamily="2"/>
              </a:rPr>
              <a:t>volonté de vivre ensemble</a:t>
            </a:r>
            <a:r>
              <a:rPr lang="fr-FR" sz="2800" b="0" i="0" u="none" strike="noStrike" kern="1200" dirty="0">
                <a:ln>
                  <a:noFill/>
                </a:ln>
                <a:solidFill>
                  <a:srgbClr val="0000FF"/>
                </a:solidFill>
                <a:latin typeface="Comic Sans MS" pitchFamily="66"/>
                <a:ea typeface="DejaVu Sans" pitchFamily="34"/>
                <a:cs typeface="Arial Unicode MS" pitchFamily="2"/>
              </a:rPr>
              <a:t> </a:t>
            </a:r>
            <a:r>
              <a:rPr lang="fr-FR" sz="2800" b="0" i="0" u="none" strike="noStrike" kern="1200" dirty="0">
                <a:ln>
                  <a:noFill/>
                </a:ln>
                <a:latin typeface="Comic Sans MS" pitchFamily="66"/>
                <a:ea typeface="DejaVu Sans" pitchFamily="34"/>
                <a:cs typeface="Arial Unicode MS" pitchFamily="2"/>
              </a:rPr>
              <a:t>autour d’une même</a:t>
            </a:r>
            <a:r>
              <a:rPr lang="fr-FR" sz="2800" b="0" i="0" u="none" strike="noStrike" kern="1200" dirty="0">
                <a:ln>
                  <a:noFill/>
                </a:ln>
                <a:solidFill>
                  <a:srgbClr val="0000FF"/>
                </a:solidFill>
                <a:latin typeface="Comic Sans MS" pitchFamily="66"/>
                <a:ea typeface="DejaVu Sans" pitchFamily="34"/>
                <a:cs typeface="Arial Unicode MS" pitchFamily="2"/>
              </a:rPr>
              <a:t> culture </a:t>
            </a:r>
            <a:r>
              <a:rPr lang="fr-FR" sz="2800" b="0" i="0" u="none" strike="noStrike" kern="1200" dirty="0">
                <a:ln>
                  <a:noFill/>
                </a:ln>
                <a:latin typeface="Comic Sans MS" pitchFamily="66"/>
                <a:ea typeface="DejaVu Sans" pitchFamily="34"/>
                <a:cs typeface="Arial Unicode MS" pitchFamily="2"/>
              </a:rPr>
              <a:t>et de mêmes </a:t>
            </a:r>
            <a:r>
              <a:rPr lang="fr-FR" sz="2800" b="0" i="0" u="none" strike="noStrike" kern="1200" dirty="0">
                <a:ln>
                  <a:noFill/>
                </a:ln>
                <a:solidFill>
                  <a:srgbClr val="0000FF"/>
                </a:solidFill>
                <a:latin typeface="Comic Sans MS" pitchFamily="66"/>
                <a:ea typeface="DejaVu Sans" pitchFamily="34"/>
                <a:cs typeface="Arial Unicode MS" pitchFamily="2"/>
              </a:rPr>
              <a:t>valeurs.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34B935-07EA-A249-93E0-87633B3FD8E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 y="342000"/>
            <a:ext cx="5119200" cy="684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FE65504-FBDD-2D4E-B087-4D729B83E671}"/>
              </a:ext>
            </a:extLst>
          </p:cNvPr>
          <p:cNvSpPr txBox="1"/>
          <p:nvPr/>
        </p:nvSpPr>
        <p:spPr>
          <a:xfrm>
            <a:off x="5498275" y="234000"/>
            <a:ext cx="4476998" cy="65951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Une</a:t>
            </a:r>
            <a:r>
              <a:rPr lang="fr-FR" sz="2800" b="0" i="0" u="none" strike="noStrike" kern="1200" dirty="0">
                <a:ln>
                  <a:noFill/>
                </a:ln>
                <a:solidFill>
                  <a:srgbClr val="0000FF"/>
                </a:solidFill>
                <a:latin typeface="Comic Sans MS" pitchFamily="66"/>
                <a:ea typeface="Arial Unicode MS" pitchFamily="2"/>
                <a:cs typeface="Arial Unicode MS" pitchFamily="2"/>
              </a:rPr>
              <a:t> déchéance </a:t>
            </a:r>
            <a:r>
              <a:rPr lang="fr-FR" sz="2800" b="0" i="0" u="none" strike="noStrike" kern="1200" dirty="0">
                <a:ln>
                  <a:noFill/>
                </a:ln>
                <a:latin typeface="Comic Sans MS" pitchFamily="66"/>
                <a:ea typeface="Arial Unicode MS" pitchFamily="2"/>
                <a:cs typeface="Arial Unicode MS" pitchFamily="2"/>
              </a:rPr>
              <a:t>de nationalité peut être actée en cas d'atteinte aux </a:t>
            </a:r>
            <a:r>
              <a:rPr lang="fr-FR" sz="2800" b="0" i="0" u="none" strike="noStrike" kern="1200" dirty="0">
                <a:ln>
                  <a:noFill/>
                </a:ln>
                <a:solidFill>
                  <a:srgbClr val="0000FF"/>
                </a:solidFill>
                <a:latin typeface="Comic Sans MS" pitchFamily="66"/>
                <a:ea typeface="Arial Unicode MS" pitchFamily="2"/>
                <a:cs typeface="Arial Unicode MS" pitchFamily="2"/>
              </a:rPr>
              <a:t>intérêts </a:t>
            </a:r>
            <a:r>
              <a:rPr lang="fr-FR" sz="2800" b="0" i="0" u="none" strike="noStrike" kern="1200" dirty="0">
                <a:ln>
                  <a:noFill/>
                </a:ln>
                <a:latin typeface="Comic Sans MS" pitchFamily="66"/>
                <a:ea typeface="Arial Unicode MS" pitchFamily="2"/>
                <a:cs typeface="Arial Unicode MS" pitchFamily="2"/>
              </a:rPr>
              <a:t>de la Nation, terrorisme ou crime mais uniquement sur avis du </a:t>
            </a:r>
            <a:r>
              <a:rPr lang="fr-FR" sz="2800" b="0" i="0" u="none" strike="noStrike" kern="1200" dirty="0">
                <a:ln>
                  <a:noFill/>
                </a:ln>
                <a:solidFill>
                  <a:srgbClr val="0000FF"/>
                </a:solidFill>
                <a:latin typeface="Comic Sans MS" pitchFamily="66"/>
                <a:ea typeface="Arial Unicode MS" pitchFamily="2"/>
                <a:cs typeface="Arial Unicode MS" pitchFamily="2"/>
              </a:rPr>
              <a:t>Conseil </a:t>
            </a:r>
            <a:r>
              <a:rPr lang="fr-FR" sz="2800" b="0" i="0" u="none" strike="noStrike" kern="1200" dirty="0">
                <a:ln>
                  <a:noFill/>
                </a:ln>
                <a:latin typeface="Comic Sans MS" pitchFamily="66"/>
                <a:ea typeface="Arial Unicode MS" pitchFamily="2"/>
                <a:cs typeface="Arial Unicode MS" pitchFamily="2"/>
              </a:rPr>
              <a:t>d'</a:t>
            </a:r>
            <a:r>
              <a:rPr lang="fr-FR" sz="2800" b="0" i="0" u="none" strike="noStrike" kern="1200" dirty="0">
                <a:ln>
                  <a:noFill/>
                </a:ln>
                <a:solidFill>
                  <a:srgbClr val="0000FF"/>
                </a:solidFill>
                <a:latin typeface="Comic Sans MS" pitchFamily="66"/>
                <a:ea typeface="Arial Unicode MS" pitchFamily="2"/>
                <a:cs typeface="Arial Unicode MS" pitchFamily="2"/>
              </a:rPr>
              <a:t>État </a:t>
            </a:r>
            <a:r>
              <a:rPr lang="fr-FR" sz="2800" b="0" i="0" u="none" strike="noStrike" kern="1200" dirty="0">
                <a:ln>
                  <a:noFill/>
                </a:ln>
                <a:latin typeface="Comic Sans MS" pitchFamily="66"/>
                <a:ea typeface="Arial Unicode MS" pitchFamily="2"/>
                <a:cs typeface="Arial Unicode MS" pitchFamily="2"/>
              </a:rPr>
              <a:t>et sans rendre l'individu </a:t>
            </a:r>
            <a:r>
              <a:rPr lang="fr-FR" sz="2800" b="0" i="0" u="none" strike="noStrike" kern="1200" dirty="0">
                <a:ln>
                  <a:noFill/>
                </a:ln>
                <a:solidFill>
                  <a:srgbClr val="0000FF"/>
                </a:solidFill>
                <a:latin typeface="Comic Sans MS" pitchFamily="66"/>
                <a:ea typeface="Arial Unicode MS" pitchFamily="2"/>
                <a:cs typeface="Arial Unicode MS" pitchFamily="2"/>
              </a:rPr>
              <a:t>apatride </a:t>
            </a:r>
            <a:r>
              <a:rPr lang="fr-FR" sz="2800" b="0" i="0" u="none" strike="noStrike" kern="1200" dirty="0">
                <a:ln>
                  <a:noFill/>
                </a:ln>
                <a:latin typeface="Comic Sans MS" pitchFamily="66"/>
                <a:ea typeface="Arial Unicode MS" pitchFamily="2"/>
                <a:cs typeface="Arial Unicode MS" pitchFamily="2"/>
              </a:rPr>
              <a:t>(contraire au droit international). </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Ces dispositions ne concernent pas les Français d'origine.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DF74A-2E25-CD41-8873-DEB48B6CD9ED}"/>
              </a:ext>
            </a:extLst>
          </p:cNvPr>
          <p:cNvPicPr>
            <a:picLocks noChangeAspect="1"/>
          </p:cNvPicPr>
          <p:nvPr/>
        </p:nvPicPr>
        <p:blipFill>
          <a:blip r:embed="rId3">
            <a:lum/>
            <a:alphaModFix/>
          </a:blip>
          <a:srcRect/>
          <a:stretch>
            <a:fillRect/>
          </a:stretch>
        </p:blipFill>
        <p:spPr>
          <a:xfrm>
            <a:off x="4624200" y="180000"/>
            <a:ext cx="5079600" cy="7200000"/>
          </a:xfrm>
          <a:prstGeom prst="rect">
            <a:avLst/>
          </a:prstGeom>
          <a:noFill/>
          <a:ln w="0">
            <a:solidFill>
              <a:srgbClr val="000000"/>
            </a:solidFill>
            <a:prstDash val="solid"/>
          </a:ln>
        </p:spPr>
      </p:pic>
      <p:sp>
        <p:nvSpPr>
          <p:cNvPr id="6" name="ZoneTexte 5">
            <a:extLst>
              <a:ext uri="{FF2B5EF4-FFF2-40B4-BE49-F238E27FC236}">
                <a16:creationId xmlns:a16="http://schemas.microsoft.com/office/drawing/2014/main" id="{1944803A-5835-5F45-A4E2-0B050E5451CB}"/>
              </a:ext>
            </a:extLst>
          </p:cNvPr>
          <p:cNvSpPr txBox="1"/>
          <p:nvPr/>
        </p:nvSpPr>
        <p:spPr>
          <a:xfrm>
            <a:off x="142504" y="180000"/>
            <a:ext cx="4334493" cy="1384995"/>
          </a:xfrm>
          <a:prstGeom prst="rect">
            <a:avLst/>
          </a:prstGeom>
          <a:noFill/>
        </p:spPr>
        <p:txBody>
          <a:bodyPr wrap="square" rtlCol="0">
            <a:spAutoFit/>
          </a:bodyPr>
          <a:lstStyle/>
          <a:p>
            <a:pPr lvl="0" algn="just" hangingPunct="0"/>
            <a:r>
              <a:rPr lang="fr-FR" sz="2800" dirty="0">
                <a:latin typeface="Comic Sans MS" pitchFamily="66"/>
                <a:ea typeface="Arial Unicode MS" pitchFamily="2"/>
                <a:cs typeface="Arial Unicode MS" pitchFamily="2"/>
              </a:rPr>
              <a:t>Quel lien existe-t-il entre nationalité et citoyenneté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2BE3AC-E2EF-684F-ADFC-DDB3D7DB9A1A}"/>
              </a:ext>
            </a:extLst>
          </p:cNvPr>
          <p:cNvSpPr txBox="1"/>
          <p:nvPr/>
        </p:nvSpPr>
        <p:spPr>
          <a:xfrm>
            <a:off x="503999" y="216000"/>
            <a:ext cx="943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Comic Sans MS" pitchFamily="66"/>
              </a:rPr>
              <a:t>La citoyenneté donne des </a:t>
            </a:r>
            <a:r>
              <a:rPr lang="fr-FR" sz="3200" b="0" i="0" u="none" strike="noStrike" kern="1200" dirty="0">
                <a:ln>
                  <a:noFill/>
                </a:ln>
                <a:solidFill>
                  <a:srgbClr val="0000FF"/>
                </a:solidFill>
                <a:latin typeface="Comic Sans MS" pitchFamily="66"/>
                <a:ea typeface="Arial Unicode MS" pitchFamily="2"/>
                <a:cs typeface="Comic Sans MS" pitchFamily="66"/>
              </a:rPr>
              <a:t>droits </a:t>
            </a:r>
            <a:r>
              <a:rPr lang="fr-FR" sz="3200" b="0" i="0" u="none" strike="noStrike" kern="1200" dirty="0">
                <a:ln>
                  <a:noFill/>
                </a:ln>
                <a:latin typeface="Comic Sans MS" pitchFamily="66"/>
                <a:ea typeface="Arial Unicode MS" pitchFamily="2"/>
                <a:cs typeface="Comic Sans MS" pitchFamily="66"/>
              </a:rPr>
              <a:t>et des </a:t>
            </a:r>
            <a:r>
              <a:rPr lang="fr-FR" sz="3200" b="0" i="0" u="none" strike="noStrike" kern="1200" dirty="0">
                <a:ln>
                  <a:noFill/>
                </a:ln>
                <a:solidFill>
                  <a:srgbClr val="0000FF"/>
                </a:solidFill>
                <a:latin typeface="Comic Sans MS" pitchFamily="66"/>
                <a:ea typeface="Arial Unicode MS" pitchFamily="2"/>
                <a:cs typeface="Comic Sans MS" pitchFamily="66"/>
              </a:rPr>
              <a:t>devoirs</a:t>
            </a:r>
            <a:r>
              <a:rPr lang="fr-FR" sz="3200" b="0" i="0" u="none" strike="noStrike" kern="1200" dirty="0">
                <a:ln>
                  <a:noFill/>
                </a:ln>
                <a:latin typeface="Comic Sans MS" pitchFamily="66"/>
                <a:ea typeface="Arial Unicode MS" pitchFamily="2"/>
                <a:cs typeface="Comic Sans MS" pitchFamily="66"/>
              </a:rPr>
              <a:t>.</a:t>
            </a:r>
          </a:p>
        </p:txBody>
      </p:sp>
      <p:sp>
        <p:nvSpPr>
          <p:cNvPr id="3" name="Connecteur droit 2">
            <a:extLst>
              <a:ext uri="{FF2B5EF4-FFF2-40B4-BE49-F238E27FC236}">
                <a16:creationId xmlns:a16="http://schemas.microsoft.com/office/drawing/2014/main" id="{34A848FB-492C-0448-97C0-C0163B29D38F}"/>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2D2FDBF8-A232-C241-8604-A522DCB357E7}"/>
              </a:ext>
            </a:extLst>
          </p:cNvPr>
          <p:cNvSpPr txBox="1"/>
          <p:nvPr/>
        </p:nvSpPr>
        <p:spPr>
          <a:xfrm>
            <a:off x="503999" y="2160000"/>
            <a:ext cx="9432000" cy="4059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Comic Sans MS" pitchFamily="66"/>
              </a:rPr>
              <a:t>Vocabulaires</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000000"/>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Comic Sans MS" pitchFamily="66"/>
              </a:rPr>
              <a:t>Naturalisation </a:t>
            </a:r>
            <a:r>
              <a:rPr lang="fr-FR" sz="3200" b="0" i="0" u="none" strike="noStrike" kern="1200" dirty="0">
                <a:ln>
                  <a:noFill/>
                </a:ln>
                <a:solidFill>
                  <a:srgbClr val="000000"/>
                </a:solidFill>
                <a:latin typeface="Comic Sans MS" pitchFamily="66"/>
                <a:ea typeface="Arial Unicode MS" pitchFamily="2"/>
                <a:cs typeface="Comic Sans MS" pitchFamily="66"/>
              </a:rPr>
              <a:t>: fait d'accorder la nationalité d'un pays à un étranger.</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000000"/>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Comic Sans MS" pitchFamily="66"/>
              </a:rPr>
              <a:t>Apatride </a:t>
            </a:r>
            <a:r>
              <a:rPr lang="fr-FR" sz="3200" b="0" i="0" u="none" strike="noStrike" kern="1200" dirty="0">
                <a:ln>
                  <a:noFill/>
                </a:ln>
                <a:solidFill>
                  <a:srgbClr val="000000"/>
                </a:solidFill>
                <a:latin typeface="Comic Sans MS" pitchFamily="66"/>
                <a:ea typeface="Arial Unicode MS" pitchFamily="2"/>
                <a:cs typeface="Comic Sans MS" pitchFamily="66"/>
              </a:rPr>
              <a:t>: personne qui n'a pas de nationalité légale.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06DD6A73-7B6C-BB4A-923A-D9CDFA7F386B}"/>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E060925-E1EA-F341-B8B7-3D94578CD9FF}"/>
              </a:ext>
            </a:extLst>
          </p:cNvPr>
          <p:cNvSpPr txBox="1"/>
          <p:nvPr/>
        </p:nvSpPr>
        <p:spPr>
          <a:xfrm>
            <a:off x="503999" y="180000"/>
            <a:ext cx="9157677"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dirty="0">
                <a:ln>
                  <a:noFill/>
                </a:ln>
                <a:solidFill>
                  <a:srgbClr val="FF3333"/>
                </a:solidFill>
                <a:uFillTx/>
                <a:latin typeface="Comic Sans MS" pitchFamily="66"/>
                <a:ea typeface="Arial Unicode MS" pitchFamily="2"/>
                <a:cs typeface="Arial Unicode MS" pitchFamily="2"/>
              </a:rPr>
              <a:t>II. Être citoyen, c'est avoir des droits et des devoirs</a:t>
            </a:r>
          </a:p>
        </p:txBody>
      </p:sp>
      <p:sp>
        <p:nvSpPr>
          <p:cNvPr id="4" name="ZoneTexte 3">
            <a:extLst>
              <a:ext uri="{FF2B5EF4-FFF2-40B4-BE49-F238E27FC236}">
                <a16:creationId xmlns:a16="http://schemas.microsoft.com/office/drawing/2014/main" id="{B2FE24E2-F8C7-A143-889A-0198205D0635}"/>
              </a:ext>
            </a:extLst>
          </p:cNvPr>
          <p:cNvSpPr txBox="1"/>
          <p:nvPr/>
        </p:nvSpPr>
        <p:spPr>
          <a:xfrm>
            <a:off x="1496291" y="914575"/>
            <a:ext cx="8583709" cy="10810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dirty="0">
                <a:ln>
                  <a:noFill/>
                </a:ln>
                <a:solidFill>
                  <a:srgbClr val="009900"/>
                </a:solidFill>
                <a:uFillTx/>
                <a:latin typeface="Comic Sans MS" pitchFamily="66"/>
                <a:ea typeface="Arial Unicode MS" pitchFamily="2"/>
                <a:cs typeface="Arial Unicode MS" pitchFamily="2"/>
              </a:rPr>
              <a:t>A. Droits et devoirs de la citoyenne et du citoyen français</a:t>
            </a:r>
          </a:p>
        </p:txBody>
      </p:sp>
      <p:sp>
        <p:nvSpPr>
          <p:cNvPr id="5" name="ZoneTexte 4">
            <a:extLst>
              <a:ext uri="{FF2B5EF4-FFF2-40B4-BE49-F238E27FC236}">
                <a16:creationId xmlns:a16="http://schemas.microsoft.com/office/drawing/2014/main" id="{49704F3F-BFF3-F245-A7EF-9A0DA63EA2C9}"/>
              </a:ext>
            </a:extLst>
          </p:cNvPr>
          <p:cNvSpPr txBox="1"/>
          <p:nvPr/>
        </p:nvSpPr>
        <p:spPr>
          <a:xfrm>
            <a:off x="641268" y="2160000"/>
            <a:ext cx="9222732" cy="5201445"/>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Comic Sans MS" pitchFamily="66"/>
              </a:rPr>
              <a:t>On peut distinguer plusieurs catégories de droits garantis par l'État à tous les habitants du pays, citoyens français et étrangers.</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Comic Sans MS" pitchFamily="66"/>
              </a:rPr>
              <a:t>Les premiers droits sont reconnus dans la Déclaration des droits de l'homme et du citoyen du 26 août 1789. Ils ont été acquis à la suite de longues conquêtes. Ce sont les droits civils comme la liberté d'expression, d'opinion, de réunion, d'association...  Ils peuvent être individuels ou collectifs.</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Comic Sans MS" pitchFamily="66"/>
              </a:rPr>
              <a:t>Les autres droits sont des droits économiques et sociaux. Ils sont inscrits dans le préambule de la Constitution du 27 octobre 1946. Ces droits contribuent à la dignité de l'individu : droit à l'instruction, droit à la santé, droit au travail, droit d'appartenance à un syndicat... Contrairement aux droits civils, ils ont un coût.</a:t>
            </a:r>
          </a:p>
          <a:p>
            <a:pPr marL="0" marR="0" lvl="0" indent="0" algn="r"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Comic Sans MS" pitchFamily="66"/>
              </a:rPr>
              <a:t>D'après </a:t>
            </a:r>
            <a:r>
              <a:rPr lang="fr-FR" sz="2200" b="0" i="0" u="none" strike="noStrike" kern="1200" dirty="0" err="1">
                <a:ln>
                  <a:noFill/>
                </a:ln>
                <a:latin typeface="Comic Sans MS" pitchFamily="66"/>
                <a:ea typeface="Arial Unicode MS" pitchFamily="2"/>
                <a:cs typeface="Comic Sans MS" pitchFamily="66"/>
              </a:rPr>
              <a:t>www.vie-publique.fr</a:t>
            </a:r>
            <a:endParaRPr lang="fr-FR" sz="2200" b="0" i="0" u="none" strike="noStrike" kern="1200" dirty="0">
              <a:ln>
                <a:noFill/>
              </a:ln>
              <a:latin typeface="Comic Sans MS" pitchFamily="66"/>
              <a:ea typeface="Arial Unicode MS" pitchFamily="2"/>
              <a:cs typeface="Comic Sans MS" pitchFamily="66"/>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E70504-C90F-D84B-A264-E30898659A65}"/>
              </a:ext>
            </a:extLst>
          </p:cNvPr>
          <p:cNvSpPr/>
          <p:nvPr/>
        </p:nvSpPr>
        <p:spPr>
          <a:xfrm>
            <a:off x="144000" y="144000"/>
            <a:ext cx="9792000" cy="936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0BA66EF-CE9B-FE44-9BF3-FE198E6E8BE6}"/>
              </a:ext>
            </a:extLst>
          </p:cNvPr>
          <p:cNvSpPr txBox="1"/>
          <p:nvPr/>
        </p:nvSpPr>
        <p:spPr>
          <a:xfrm>
            <a:off x="144000" y="144000"/>
            <a:ext cx="4104000"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Quels sont les Grands textes cités ?</a:t>
            </a:r>
          </a:p>
        </p:txBody>
      </p:sp>
      <p:sp>
        <p:nvSpPr>
          <p:cNvPr id="4" name="Connecteur droit 3">
            <a:extLst>
              <a:ext uri="{FF2B5EF4-FFF2-40B4-BE49-F238E27FC236}">
                <a16:creationId xmlns:a16="http://schemas.microsoft.com/office/drawing/2014/main" id="{0EAADEA4-FC85-4F40-8B0E-608133E8E8DD}"/>
              </a:ext>
            </a:extLst>
          </p:cNvPr>
          <p:cNvSpPr/>
          <p:nvPr/>
        </p:nvSpPr>
        <p:spPr>
          <a:xfrm>
            <a:off x="7128000" y="144000"/>
            <a:ext cx="0" cy="9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8176B399-48FB-3346-8635-FD2196F882F0}"/>
              </a:ext>
            </a:extLst>
          </p:cNvPr>
          <p:cNvSpPr/>
          <p:nvPr/>
        </p:nvSpPr>
        <p:spPr>
          <a:xfrm>
            <a:off x="4248000" y="144000"/>
            <a:ext cx="0" cy="9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7ED973E7-EA21-2847-B10D-EC72E34C0908}"/>
              </a:ext>
            </a:extLst>
          </p:cNvPr>
          <p:cNvSpPr txBox="1"/>
          <p:nvPr/>
        </p:nvSpPr>
        <p:spPr>
          <a:xfrm>
            <a:off x="4608000" y="288000"/>
            <a:ext cx="18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La DDHC</a:t>
            </a:r>
          </a:p>
        </p:txBody>
      </p:sp>
      <p:sp>
        <p:nvSpPr>
          <p:cNvPr id="7" name="ZoneTexte 6">
            <a:extLst>
              <a:ext uri="{FF2B5EF4-FFF2-40B4-BE49-F238E27FC236}">
                <a16:creationId xmlns:a16="http://schemas.microsoft.com/office/drawing/2014/main" id="{60CA0124-94AB-F14F-BDFC-8A7BF238EAB0}"/>
              </a:ext>
            </a:extLst>
          </p:cNvPr>
          <p:cNvSpPr txBox="1"/>
          <p:nvPr/>
        </p:nvSpPr>
        <p:spPr>
          <a:xfrm>
            <a:off x="7127999" y="60110"/>
            <a:ext cx="2808001" cy="1091537"/>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Constitution de la IV</a:t>
            </a:r>
            <a:r>
              <a:rPr lang="fr-FR" sz="2800" b="0" i="0" u="none" strike="noStrike" kern="1200" baseline="33000" dirty="0">
                <a:ln>
                  <a:noFill/>
                </a:ln>
                <a:solidFill>
                  <a:srgbClr val="FF3333"/>
                </a:solidFill>
                <a:latin typeface="Comic Sans MS" pitchFamily="66"/>
                <a:ea typeface="Arial Unicode MS" pitchFamily="2"/>
                <a:cs typeface="Arial Unicode MS" pitchFamily="2"/>
              </a:rPr>
              <a:t>e</a:t>
            </a:r>
            <a:r>
              <a:rPr lang="fr-FR" sz="2800" b="0" i="0" u="none" strike="noStrike" kern="1200" dirty="0">
                <a:ln>
                  <a:noFill/>
                </a:ln>
                <a:solidFill>
                  <a:srgbClr val="FF3333"/>
                </a:solidFill>
                <a:latin typeface="Comic Sans MS" pitchFamily="66"/>
                <a:ea typeface="Arial Unicode MS" pitchFamily="2"/>
                <a:cs typeface="Arial Unicode MS" pitchFamily="2"/>
              </a:rPr>
              <a:t> </a:t>
            </a:r>
            <a:r>
              <a:rPr lang="fr-FR" sz="2800" b="0" i="0" u="none" strike="noStrike" kern="1200" dirty="0" err="1">
                <a:ln>
                  <a:noFill/>
                </a:ln>
                <a:solidFill>
                  <a:srgbClr val="FF3333"/>
                </a:solidFill>
                <a:latin typeface="Comic Sans MS" pitchFamily="66"/>
                <a:ea typeface="Arial Unicode MS" pitchFamily="2"/>
                <a:cs typeface="Arial Unicode MS" pitchFamily="2"/>
              </a:rPr>
              <a:t>Rep</a:t>
            </a:r>
            <a:r>
              <a:rPr lang="fr-FR" sz="2800" b="0" i="0" u="none" strike="noStrike" kern="1200" dirty="0">
                <a:ln>
                  <a:noFill/>
                </a:ln>
                <a:solidFill>
                  <a:srgbClr val="FF3333"/>
                </a:solidFill>
                <a:latin typeface="Comic Sans MS" pitchFamily="66"/>
                <a:ea typeface="Arial Unicode MS" pitchFamily="2"/>
                <a:cs typeface="Arial Unicode MS" pitchFamily="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p:bldP spid="7"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4ACAD218-1B2A-1546-8130-A2AADA4E002B}"/>
              </a:ext>
            </a:extLst>
          </p:cNvPr>
          <p:cNvGrpSpPr/>
          <p:nvPr/>
        </p:nvGrpSpPr>
        <p:grpSpPr>
          <a:xfrm>
            <a:off x="144000" y="936000"/>
            <a:ext cx="9792000" cy="5112000"/>
            <a:chOff x="144000" y="936000"/>
            <a:chExt cx="9792000" cy="5112000"/>
          </a:xfrm>
        </p:grpSpPr>
        <p:sp>
          <p:nvSpPr>
            <p:cNvPr id="3" name="Connecteur droit 2">
              <a:extLst>
                <a:ext uri="{FF2B5EF4-FFF2-40B4-BE49-F238E27FC236}">
                  <a16:creationId xmlns:a16="http://schemas.microsoft.com/office/drawing/2014/main" id="{A3FCDD21-1A98-DE42-A7AD-CAC86D00CCFC}"/>
                </a:ext>
              </a:extLst>
            </p:cNvPr>
            <p:cNvSpPr/>
            <p:nvPr/>
          </p:nvSpPr>
          <p:spPr>
            <a:xfrm>
              <a:off x="5040000" y="936000"/>
              <a:ext cx="0" cy="511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2ABD5EA1-6387-C84C-BBFE-066E42643D3D}"/>
                </a:ext>
              </a:extLst>
            </p:cNvPr>
            <p:cNvSpPr/>
            <p:nvPr/>
          </p:nvSpPr>
          <p:spPr>
            <a:xfrm>
              <a:off x="144000" y="936000"/>
              <a:ext cx="9792000" cy="511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grpSp>
      <p:sp>
        <p:nvSpPr>
          <p:cNvPr id="5" name="ZoneTexte 4">
            <a:extLst>
              <a:ext uri="{FF2B5EF4-FFF2-40B4-BE49-F238E27FC236}">
                <a16:creationId xmlns:a16="http://schemas.microsoft.com/office/drawing/2014/main" id="{5E19F885-748B-8A4F-938E-C2CE1C258371}"/>
              </a:ext>
            </a:extLst>
          </p:cNvPr>
          <p:cNvSpPr txBox="1"/>
          <p:nvPr/>
        </p:nvSpPr>
        <p:spPr>
          <a:xfrm>
            <a:off x="144000" y="206640"/>
            <a:ext cx="943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Comic Sans MS" pitchFamily="66"/>
              </a:rPr>
              <a:t>Quels droits reconnaissent-ils ?</a:t>
            </a:r>
          </a:p>
        </p:txBody>
      </p:sp>
      <p:sp>
        <p:nvSpPr>
          <p:cNvPr id="6" name="Connecteur droit 5">
            <a:extLst>
              <a:ext uri="{FF2B5EF4-FFF2-40B4-BE49-F238E27FC236}">
                <a16:creationId xmlns:a16="http://schemas.microsoft.com/office/drawing/2014/main" id="{D0703B0A-5B22-E54D-8105-327BE281683A}"/>
              </a:ext>
            </a:extLst>
          </p:cNvPr>
          <p:cNvSpPr/>
          <p:nvPr/>
        </p:nvSpPr>
        <p:spPr>
          <a:xfrm>
            <a:off x="144000" y="1728000"/>
            <a:ext cx="979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D4C3A50A-FC24-3342-9029-1B04992F1B05}"/>
              </a:ext>
            </a:extLst>
          </p:cNvPr>
          <p:cNvSpPr txBox="1"/>
          <p:nvPr/>
        </p:nvSpPr>
        <p:spPr>
          <a:xfrm>
            <a:off x="1548000" y="1043639"/>
            <a:ext cx="18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FF3333"/>
                </a:solidFill>
                <a:latin typeface="Comic Sans MS" pitchFamily="66"/>
                <a:ea typeface="Arial Unicode MS" pitchFamily="2"/>
                <a:cs typeface="Arial Unicode MS" pitchFamily="2"/>
              </a:rPr>
              <a:t>La DDHC</a:t>
            </a:r>
          </a:p>
        </p:txBody>
      </p:sp>
      <p:sp>
        <p:nvSpPr>
          <p:cNvPr id="8" name="ZoneTexte 7">
            <a:extLst>
              <a:ext uri="{FF2B5EF4-FFF2-40B4-BE49-F238E27FC236}">
                <a16:creationId xmlns:a16="http://schemas.microsoft.com/office/drawing/2014/main" id="{81DB53FB-01F3-2B4F-82D8-FED74D0C75EA}"/>
              </a:ext>
            </a:extLst>
          </p:cNvPr>
          <p:cNvSpPr txBox="1"/>
          <p:nvPr/>
        </p:nvSpPr>
        <p:spPr>
          <a:xfrm>
            <a:off x="4932000" y="1007999"/>
            <a:ext cx="5004000" cy="648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FF3333"/>
                </a:solidFill>
                <a:latin typeface="Comic Sans MS" pitchFamily="66"/>
                <a:ea typeface="Arial Unicode MS" pitchFamily="2"/>
                <a:cs typeface="Arial Unicode MS" pitchFamily="2"/>
              </a:rPr>
              <a:t>Constitution de la IV</a:t>
            </a:r>
            <a:r>
              <a:rPr lang="fr-FR" sz="2800" b="0" i="0" u="none" strike="noStrike" kern="1200" baseline="33000">
                <a:ln>
                  <a:noFill/>
                </a:ln>
                <a:solidFill>
                  <a:srgbClr val="FF3333"/>
                </a:solidFill>
                <a:latin typeface="Comic Sans MS" pitchFamily="66"/>
                <a:ea typeface="Arial Unicode MS" pitchFamily="2"/>
                <a:cs typeface="Arial Unicode MS" pitchFamily="2"/>
              </a:rPr>
              <a:t>e</a:t>
            </a:r>
            <a:r>
              <a:rPr lang="fr-FR" sz="2800" b="0" i="0" u="none" strike="noStrike" kern="1200">
                <a:ln>
                  <a:noFill/>
                </a:ln>
                <a:solidFill>
                  <a:srgbClr val="FF3333"/>
                </a:solidFill>
                <a:latin typeface="Comic Sans MS" pitchFamily="66"/>
                <a:ea typeface="Arial Unicode MS" pitchFamily="2"/>
                <a:cs typeface="Arial Unicode MS" pitchFamily="2"/>
              </a:rPr>
              <a:t> Rep.</a:t>
            </a:r>
          </a:p>
        </p:txBody>
      </p:sp>
      <p:sp>
        <p:nvSpPr>
          <p:cNvPr id="9" name="ZoneTexte 8">
            <a:extLst>
              <a:ext uri="{FF2B5EF4-FFF2-40B4-BE49-F238E27FC236}">
                <a16:creationId xmlns:a16="http://schemas.microsoft.com/office/drawing/2014/main" id="{07199111-B9C6-ED4D-A389-BFC6CA8DE5B2}"/>
              </a:ext>
            </a:extLst>
          </p:cNvPr>
          <p:cNvSpPr txBox="1"/>
          <p:nvPr/>
        </p:nvSpPr>
        <p:spPr>
          <a:xfrm>
            <a:off x="144000" y="1790280"/>
            <a:ext cx="4896000" cy="409351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Comic Sans MS" pitchFamily="66"/>
              </a:rPr>
              <a:t>Des droits </a:t>
            </a:r>
            <a:r>
              <a:rPr lang="fr-FR" sz="2800" b="0" i="0" u="none" strike="noStrike" kern="1200" dirty="0">
                <a:ln>
                  <a:noFill/>
                </a:ln>
                <a:solidFill>
                  <a:srgbClr val="FF3333"/>
                </a:solidFill>
                <a:latin typeface="Comic Sans MS" pitchFamily="66"/>
                <a:ea typeface="Arial Unicode MS" pitchFamily="2"/>
                <a:cs typeface="Comic Sans MS" pitchFamily="66"/>
              </a:rPr>
              <a:t>civils </a:t>
            </a:r>
            <a:r>
              <a:rPr lang="fr-FR" sz="2800" b="0" i="0" u="none" strike="noStrike" kern="1200" dirty="0">
                <a:ln>
                  <a:noFill/>
                </a:ln>
                <a:latin typeface="Comic Sans MS" pitchFamily="66"/>
                <a:ea typeface="Arial Unicode MS" pitchFamily="2"/>
                <a:cs typeface="Comic Sans MS" pitchFamily="66"/>
              </a:rPr>
              <a:t>:</a:t>
            </a:r>
            <a:r>
              <a:rPr lang="fr-FR" sz="2800" b="0" i="0" u="none" strike="noStrike" kern="1200" dirty="0">
                <a:ln>
                  <a:noFill/>
                </a:ln>
                <a:solidFill>
                  <a:srgbClr val="FF3333"/>
                </a:solidFill>
                <a:latin typeface="Comic Sans MS" pitchFamily="66"/>
                <a:ea typeface="Arial Unicode MS" pitchFamily="2"/>
                <a:cs typeface="Comic Sans MS" pitchFamily="66"/>
              </a:rPr>
              <a:t> </a:t>
            </a:r>
            <a:r>
              <a:rPr lang="fr-FR" sz="2800" b="0" i="0" u="none" strike="noStrike" kern="1200" dirty="0">
                <a:ln>
                  <a:noFill/>
                </a:ln>
                <a:solidFill>
                  <a:srgbClr val="0000FF"/>
                </a:solidFill>
                <a:latin typeface="Comic Sans MS" pitchFamily="66"/>
                <a:ea typeface="Arial Unicode MS" pitchFamily="2"/>
                <a:cs typeface="Comic Sans MS" pitchFamily="66"/>
              </a:rPr>
              <a:t>libertés </a:t>
            </a:r>
            <a:r>
              <a:rPr lang="fr-FR" sz="2800" b="0" i="0" u="none" strike="noStrike" kern="1200" dirty="0">
                <a:ln>
                  <a:noFill/>
                </a:ln>
                <a:latin typeface="Comic Sans MS" pitchFamily="66"/>
                <a:ea typeface="Arial Unicode MS" pitchFamily="2"/>
                <a:cs typeface="Comic Sans MS" pitchFamily="66"/>
              </a:rPr>
              <a:t>d’expression, d’opinion, de réunion, d’association, de circuler... </a:t>
            </a:r>
          </a:p>
          <a:p>
            <a:pPr marL="0" marR="0" lvl="0" indent="0" algn="just" rtl="0" hangingPunct="0">
              <a:lnSpc>
                <a:spcPct val="100000"/>
              </a:lnSpc>
              <a:spcBef>
                <a:spcPts val="0"/>
              </a:spcBef>
              <a:spcAft>
                <a:spcPts val="0"/>
              </a:spcAft>
              <a:buNone/>
              <a:tabLst/>
            </a:pPr>
            <a:endParaRPr lang="fr-FR" sz="2800" dirty="0">
              <a:solidFill>
                <a:srgbClr val="0000FF"/>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pPr>
            <a:r>
              <a:rPr lang="fr-FR" sz="2800" dirty="0">
                <a:latin typeface="Comic Sans MS" pitchFamily="66"/>
                <a:ea typeface="Arial Unicode MS" pitchFamily="2"/>
                <a:cs typeface="Comic Sans MS" pitchFamily="66"/>
              </a:rPr>
              <a:t>C</a:t>
            </a:r>
            <a:r>
              <a:rPr lang="fr-FR" sz="2800" b="0" i="0" u="none" strike="noStrike" kern="1200" dirty="0">
                <a:ln>
                  <a:noFill/>
                </a:ln>
                <a:latin typeface="Comic Sans MS" pitchFamily="66"/>
                <a:ea typeface="Arial Unicode MS" pitchFamily="2"/>
                <a:cs typeface="Comic Sans MS" pitchFamily="66"/>
              </a:rPr>
              <a:t>e sont des droits </a:t>
            </a:r>
            <a:r>
              <a:rPr lang="fr-FR" sz="2800" b="0" i="0" u="none" strike="noStrike" kern="1200" dirty="0">
                <a:ln>
                  <a:noFill/>
                </a:ln>
                <a:solidFill>
                  <a:srgbClr val="0000FF"/>
                </a:solidFill>
                <a:latin typeface="Comic Sans MS" pitchFamily="66"/>
                <a:ea typeface="Arial Unicode MS" pitchFamily="2"/>
                <a:cs typeface="Comic Sans MS" pitchFamily="66"/>
              </a:rPr>
              <a:t>individuels </a:t>
            </a:r>
            <a:r>
              <a:rPr lang="fr-FR" sz="2800" b="0" i="0" u="none" strike="noStrike" kern="1200" dirty="0">
                <a:ln>
                  <a:noFill/>
                </a:ln>
                <a:latin typeface="Comic Sans MS" pitchFamily="66"/>
                <a:ea typeface="Arial Unicode MS" pitchFamily="2"/>
                <a:cs typeface="Comic Sans MS" pitchFamily="66"/>
              </a:rPr>
              <a:t>ou</a:t>
            </a:r>
            <a:r>
              <a:rPr lang="fr-FR" sz="2800" b="0" i="0" u="none" strike="noStrike" kern="1200" dirty="0">
                <a:ln>
                  <a:noFill/>
                </a:ln>
                <a:solidFill>
                  <a:srgbClr val="0000FF"/>
                </a:solidFill>
                <a:latin typeface="Comic Sans MS" pitchFamily="66"/>
                <a:ea typeface="Arial Unicode MS" pitchFamily="2"/>
                <a:cs typeface="Comic Sans MS" pitchFamily="66"/>
              </a:rPr>
              <a:t> collectifs.</a:t>
            </a:r>
          </a:p>
          <a:p>
            <a:pPr marL="0" marR="0" lvl="0" indent="0" rtl="0" hangingPunct="0">
              <a:lnSpc>
                <a:spcPct val="100000"/>
              </a:lnSpc>
              <a:spcBef>
                <a:spcPts val="0"/>
              </a:spcBef>
              <a:spcAft>
                <a:spcPts val="0"/>
              </a:spcAft>
              <a:buNone/>
              <a:tabLst/>
            </a:pPr>
            <a:endParaRPr lang="fr-FR" sz="2800" b="0" i="0" u="none" strike="noStrike" kern="1200" dirty="0">
              <a:ln>
                <a:noFill/>
              </a:ln>
              <a:solidFill>
                <a:srgbClr val="FF3333"/>
              </a:solidFill>
              <a:latin typeface="Comic Sans MS" pitchFamily="66"/>
              <a:ea typeface="Arial Unicode MS" pitchFamily="2"/>
              <a:cs typeface="Arial Unicode MS" pitchFamily="2"/>
            </a:endParaRPr>
          </a:p>
        </p:txBody>
      </p:sp>
      <p:sp>
        <p:nvSpPr>
          <p:cNvPr id="10" name="ZoneTexte 9">
            <a:extLst>
              <a:ext uri="{FF2B5EF4-FFF2-40B4-BE49-F238E27FC236}">
                <a16:creationId xmlns:a16="http://schemas.microsoft.com/office/drawing/2014/main" id="{CCA16058-6A86-A94F-8E5D-6A9C6162A249}"/>
              </a:ext>
            </a:extLst>
          </p:cNvPr>
          <p:cNvSpPr txBox="1"/>
          <p:nvPr/>
        </p:nvSpPr>
        <p:spPr>
          <a:xfrm>
            <a:off x="5040000" y="1790640"/>
            <a:ext cx="4932000" cy="409351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Comic Sans MS" pitchFamily="66"/>
              </a:rPr>
              <a:t>Des droits </a:t>
            </a:r>
            <a:r>
              <a:rPr lang="fr-FR" sz="2800" b="0" i="0" u="none" strike="noStrike" kern="1200" dirty="0">
                <a:ln>
                  <a:noFill/>
                </a:ln>
                <a:solidFill>
                  <a:srgbClr val="FF3333"/>
                </a:solidFill>
                <a:latin typeface="Comic Sans MS" pitchFamily="66"/>
                <a:ea typeface="Arial Unicode MS" pitchFamily="2"/>
                <a:cs typeface="Comic Sans MS" pitchFamily="66"/>
              </a:rPr>
              <a:t>économiques </a:t>
            </a:r>
            <a:r>
              <a:rPr lang="fr-FR" sz="2800" b="0" i="0" u="none" strike="noStrike" kern="1200" dirty="0">
                <a:ln>
                  <a:noFill/>
                </a:ln>
                <a:latin typeface="Comic Sans MS" pitchFamily="66"/>
                <a:ea typeface="Arial Unicode MS" pitchFamily="2"/>
                <a:cs typeface="Comic Sans MS" pitchFamily="66"/>
              </a:rPr>
              <a:t>et </a:t>
            </a:r>
            <a:r>
              <a:rPr lang="fr-FR" sz="2800" b="0" i="0" u="none" strike="noStrike" kern="1200" dirty="0">
                <a:ln>
                  <a:noFill/>
                </a:ln>
                <a:solidFill>
                  <a:srgbClr val="FF3333"/>
                </a:solidFill>
                <a:latin typeface="Comic Sans MS" pitchFamily="66"/>
                <a:ea typeface="Arial Unicode MS" pitchFamily="2"/>
                <a:cs typeface="Comic Sans MS" pitchFamily="66"/>
              </a:rPr>
              <a:t>sociaux </a:t>
            </a:r>
            <a:r>
              <a:rPr lang="fr-FR" sz="2800" b="0" i="0" u="none" strike="noStrike" kern="1200" dirty="0">
                <a:ln>
                  <a:noFill/>
                </a:ln>
                <a:latin typeface="Comic Sans MS" pitchFamily="66"/>
                <a:ea typeface="Arial Unicode MS" pitchFamily="2"/>
                <a:cs typeface="Comic Sans MS" pitchFamily="66"/>
              </a:rPr>
              <a:t>: protection </a:t>
            </a:r>
            <a:r>
              <a:rPr lang="fr-FR" sz="2800" b="0" i="0" u="none" strike="noStrike" kern="1200" dirty="0">
                <a:ln>
                  <a:noFill/>
                </a:ln>
                <a:solidFill>
                  <a:srgbClr val="0000FF"/>
                </a:solidFill>
                <a:latin typeface="Comic Sans MS" pitchFamily="66"/>
                <a:ea typeface="Arial Unicode MS" pitchFamily="2"/>
                <a:cs typeface="Comic Sans MS" pitchFamily="66"/>
              </a:rPr>
              <a:t>sociale </a:t>
            </a:r>
            <a:r>
              <a:rPr lang="fr-FR" sz="2800" b="0" i="0" u="none" strike="noStrike" kern="1200" dirty="0">
                <a:ln>
                  <a:noFill/>
                </a:ln>
                <a:latin typeface="Comic Sans MS" pitchFamily="66"/>
                <a:ea typeface="Arial Unicode MS" pitchFamily="2"/>
                <a:cs typeface="Comic Sans MS" pitchFamily="66"/>
              </a:rPr>
              <a:t>(santé, chômage,...), protection du </a:t>
            </a:r>
            <a:r>
              <a:rPr lang="fr-FR" sz="2800" b="0" i="0" u="none" strike="noStrike" kern="1200" dirty="0">
                <a:ln>
                  <a:noFill/>
                </a:ln>
                <a:solidFill>
                  <a:srgbClr val="0000FF"/>
                </a:solidFill>
                <a:latin typeface="Comic Sans MS" pitchFamily="66"/>
                <a:ea typeface="Arial Unicode MS" pitchFamily="2"/>
                <a:cs typeface="Comic Sans MS" pitchFamily="66"/>
              </a:rPr>
              <a:t>travail </a:t>
            </a:r>
            <a:r>
              <a:rPr lang="fr-FR" sz="2800" b="0" i="0" u="none" strike="noStrike" kern="1200" dirty="0">
                <a:ln>
                  <a:noFill/>
                </a:ln>
                <a:latin typeface="Comic Sans MS" pitchFamily="66"/>
                <a:ea typeface="Arial Unicode MS" pitchFamily="2"/>
                <a:cs typeface="Comic Sans MS" pitchFamily="66"/>
              </a:rPr>
              <a:t>(syndicat, grève,...), droit à l’instruction, ...</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2800" b="0" i="0" u="none" strike="noStrike" kern="1200" dirty="0">
              <a:ln>
                <a:noFill/>
              </a:ln>
              <a:solidFill>
                <a:srgbClr val="FF3333"/>
              </a:solidFill>
              <a:latin typeface="Comic Sans MS" pitchFamily="66"/>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p:bldP spid="10" grpId="1" build="p"/>
      <p:bldP spid="10" grpId="2"/>
    </p:bldLst>
  </p:timing>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6E8BF81-5248-CE4F-B249-D7C5E1B7492E}"/>
              </a:ext>
            </a:extLst>
          </p:cNvPr>
          <p:cNvSpPr txBox="1"/>
          <p:nvPr/>
        </p:nvSpPr>
        <p:spPr>
          <a:xfrm>
            <a:off x="144000" y="206640"/>
            <a:ext cx="943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Comic Sans MS" pitchFamily="66"/>
              </a:rPr>
              <a:t>Quel autre droit concerne les citoyen.ne.s ?</a:t>
            </a:r>
          </a:p>
        </p:txBody>
      </p:sp>
      <p:sp>
        <p:nvSpPr>
          <p:cNvPr id="3" name="ZoneTexte 2">
            <a:extLst>
              <a:ext uri="{FF2B5EF4-FFF2-40B4-BE49-F238E27FC236}">
                <a16:creationId xmlns:a16="http://schemas.microsoft.com/office/drawing/2014/main" id="{8CE224C4-5B13-E044-9DB0-940D7883A77B}"/>
              </a:ext>
            </a:extLst>
          </p:cNvPr>
          <p:cNvSpPr txBox="1"/>
          <p:nvPr/>
        </p:nvSpPr>
        <p:spPr>
          <a:xfrm>
            <a:off x="144000" y="864000"/>
            <a:ext cx="943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Comic Sans MS" pitchFamily="66"/>
              </a:rPr>
              <a:t>Les droits </a:t>
            </a:r>
            <a:r>
              <a:rPr lang="fr-FR" sz="3200" b="0" i="0" u="none" strike="noStrike" kern="1200" dirty="0">
                <a:ln>
                  <a:noFill/>
                </a:ln>
                <a:solidFill>
                  <a:srgbClr val="0000FF"/>
                </a:solidFill>
                <a:latin typeface="Comic Sans MS" pitchFamily="66"/>
                <a:ea typeface="Arial Unicode MS" pitchFamily="2"/>
                <a:cs typeface="Comic Sans MS" pitchFamily="66"/>
              </a:rPr>
              <a:t>civiques </a:t>
            </a:r>
            <a:r>
              <a:rPr lang="fr-FR" sz="3200" b="0" i="0" u="none" strike="noStrike" kern="1200" dirty="0">
                <a:ln>
                  <a:noFill/>
                </a:ln>
                <a:latin typeface="Comic Sans MS" pitchFamily="66"/>
                <a:ea typeface="Arial Unicode MS" pitchFamily="2"/>
                <a:cs typeface="Comic Sans MS" pitchFamily="66"/>
              </a:rPr>
              <a:t>:</a:t>
            </a:r>
            <a:r>
              <a:rPr lang="fr-FR" sz="3200" b="0" i="0" u="none" strike="noStrike" kern="1200" dirty="0">
                <a:ln>
                  <a:noFill/>
                </a:ln>
                <a:solidFill>
                  <a:srgbClr val="0000FF"/>
                </a:solidFill>
                <a:latin typeface="Comic Sans MS" pitchFamily="66"/>
                <a:ea typeface="Arial Unicode MS" pitchFamily="2"/>
                <a:cs typeface="Comic Sans MS" pitchFamily="66"/>
              </a:rPr>
              <a:t> voter </a:t>
            </a:r>
            <a:r>
              <a:rPr lang="fr-FR" sz="3200" b="0" i="0" u="none" strike="noStrike" kern="1200" dirty="0">
                <a:ln>
                  <a:noFill/>
                </a:ln>
                <a:latin typeface="Comic Sans MS" pitchFamily="66"/>
                <a:ea typeface="Arial Unicode MS" pitchFamily="2"/>
                <a:cs typeface="Comic Sans MS" pitchFamily="66"/>
              </a:rPr>
              <a:t>et droit d'</a:t>
            </a:r>
            <a:r>
              <a:rPr lang="fr-FR" sz="3200" b="0" i="0" u="none" strike="noStrike" kern="1200" dirty="0">
                <a:ln>
                  <a:noFill/>
                </a:ln>
                <a:solidFill>
                  <a:srgbClr val="0000FF"/>
                </a:solidFill>
                <a:latin typeface="Comic Sans MS" pitchFamily="66"/>
                <a:ea typeface="Arial Unicode MS" pitchFamily="2"/>
                <a:cs typeface="Comic Sans MS" pitchFamily="66"/>
              </a:rPr>
              <a:t>éligibilité</a:t>
            </a:r>
            <a:r>
              <a:rPr lang="fr-FR" sz="3200" b="0" i="0" u="none" strike="noStrike" kern="1200" dirty="0">
                <a:ln>
                  <a:noFill/>
                </a:ln>
                <a:latin typeface="Comic Sans MS" pitchFamily="66"/>
                <a:ea typeface="Arial Unicode MS" pitchFamily="2"/>
                <a:cs typeface="Comic Sans MS" pitchFamily="66"/>
              </a:rPr>
              <a:t>.</a:t>
            </a:r>
          </a:p>
        </p:txBody>
      </p:sp>
      <p:sp>
        <p:nvSpPr>
          <p:cNvPr id="4" name="ZoneTexte 3">
            <a:extLst>
              <a:ext uri="{FF2B5EF4-FFF2-40B4-BE49-F238E27FC236}">
                <a16:creationId xmlns:a16="http://schemas.microsoft.com/office/drawing/2014/main" id="{0150B27C-22AD-BB41-A22D-231938242013}"/>
              </a:ext>
            </a:extLst>
          </p:cNvPr>
          <p:cNvSpPr txBox="1"/>
          <p:nvPr/>
        </p:nvSpPr>
        <p:spPr>
          <a:xfrm>
            <a:off x="144000" y="1646640"/>
            <a:ext cx="9432000" cy="6573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3200" b="0" i="0" u="none" strike="noStrike" kern="1200">
                <a:ln>
                  <a:noFill/>
                </a:ln>
                <a:solidFill>
                  <a:srgbClr val="000000"/>
                </a:solidFill>
                <a:latin typeface="Comic Sans MS" pitchFamily="66"/>
                <a:ea typeface="Arial Unicode MS" pitchFamily="2"/>
                <a:cs typeface="Comic Sans MS" pitchFamily="66"/>
              </a:rPr>
              <a:t>À qui l'État doit-il garantir ces droits ?</a:t>
            </a:r>
          </a:p>
        </p:txBody>
      </p:sp>
      <p:sp>
        <p:nvSpPr>
          <p:cNvPr id="5" name="ZoneTexte 4">
            <a:extLst>
              <a:ext uri="{FF2B5EF4-FFF2-40B4-BE49-F238E27FC236}">
                <a16:creationId xmlns:a16="http://schemas.microsoft.com/office/drawing/2014/main" id="{4A20A6AC-7AC3-9C42-B073-3B6D3562703C}"/>
              </a:ext>
            </a:extLst>
          </p:cNvPr>
          <p:cNvSpPr txBox="1"/>
          <p:nvPr/>
        </p:nvSpPr>
        <p:spPr>
          <a:xfrm>
            <a:off x="144000" y="2366640"/>
            <a:ext cx="9792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Comic Sans MS" pitchFamily="66"/>
              </a:rPr>
              <a:t>A tous les habitants et à toutes les habitantes du pays, </a:t>
            </a:r>
            <a:r>
              <a:rPr lang="fr-FR" sz="3200" b="0" i="0" u="none" strike="noStrike" kern="1200" dirty="0">
                <a:ln>
                  <a:noFill/>
                </a:ln>
                <a:solidFill>
                  <a:srgbClr val="0000FF"/>
                </a:solidFill>
                <a:latin typeface="Comic Sans MS" pitchFamily="66"/>
                <a:ea typeface="Arial Unicode MS" pitchFamily="2"/>
                <a:cs typeface="Comic Sans MS" pitchFamily="66"/>
              </a:rPr>
              <a:t>français </a:t>
            </a:r>
            <a:r>
              <a:rPr lang="fr-FR" sz="3200" b="0" i="0" u="none" strike="noStrike" kern="1200" dirty="0">
                <a:ln>
                  <a:noFill/>
                </a:ln>
                <a:latin typeface="Comic Sans MS" pitchFamily="66"/>
                <a:ea typeface="Arial Unicode MS" pitchFamily="2"/>
                <a:cs typeface="Comic Sans MS" pitchFamily="66"/>
              </a:rPr>
              <a:t>ou</a:t>
            </a:r>
            <a:r>
              <a:rPr lang="fr-FR" sz="3200" b="0" i="0" u="none" strike="noStrike" kern="1200" dirty="0">
                <a:ln>
                  <a:noFill/>
                </a:ln>
                <a:solidFill>
                  <a:srgbClr val="0000FF"/>
                </a:solidFill>
                <a:latin typeface="Comic Sans MS" pitchFamily="66"/>
                <a:ea typeface="Arial Unicode MS" pitchFamily="2"/>
                <a:cs typeface="Comic Sans MS" pitchFamily="66"/>
              </a:rPr>
              <a:t> étrangers.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5" grpId="1" build="p"/>
      <p:bldP spid="5" grpId="2"/>
    </p:bldLst>
  </p:timing>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8A5366-26B8-744C-956B-B9CDA695FB6B}"/>
              </a:ext>
            </a:extLst>
          </p:cNvPr>
          <p:cNvPicPr>
            <a:picLocks noChangeAspect="1"/>
          </p:cNvPicPr>
          <p:nvPr/>
        </p:nvPicPr>
        <p:blipFill>
          <a:blip r:embed="rId3">
            <a:lum/>
            <a:alphaModFix/>
          </a:blip>
          <a:srcRect/>
          <a:stretch>
            <a:fillRect/>
          </a:stretch>
        </p:blipFill>
        <p:spPr>
          <a:xfrm>
            <a:off x="360000" y="198000"/>
            <a:ext cx="9360000" cy="4482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F90F566-9783-C446-82C2-DB6D4814E1AD}"/>
              </a:ext>
            </a:extLst>
          </p:cNvPr>
          <p:cNvSpPr txBox="1"/>
          <p:nvPr/>
        </p:nvSpPr>
        <p:spPr>
          <a:xfrm>
            <a:off x="5472000" y="2448000"/>
            <a:ext cx="1655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DROITS</a:t>
            </a:r>
          </a:p>
        </p:txBody>
      </p:sp>
      <p:sp>
        <p:nvSpPr>
          <p:cNvPr id="4" name="ZoneTexte 3">
            <a:extLst>
              <a:ext uri="{FF2B5EF4-FFF2-40B4-BE49-F238E27FC236}">
                <a16:creationId xmlns:a16="http://schemas.microsoft.com/office/drawing/2014/main" id="{5A1BC56D-D1B4-5F48-9840-20B65D5724A9}"/>
              </a:ext>
            </a:extLst>
          </p:cNvPr>
          <p:cNvSpPr txBox="1"/>
          <p:nvPr/>
        </p:nvSpPr>
        <p:spPr>
          <a:xfrm>
            <a:off x="3131999" y="2088000"/>
            <a:ext cx="1915014"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Économiques et sociaux</a:t>
            </a:r>
          </a:p>
        </p:txBody>
      </p:sp>
      <p:sp>
        <p:nvSpPr>
          <p:cNvPr id="5" name="ZoneTexte 4">
            <a:extLst>
              <a:ext uri="{FF2B5EF4-FFF2-40B4-BE49-F238E27FC236}">
                <a16:creationId xmlns:a16="http://schemas.microsoft.com/office/drawing/2014/main" id="{778A5BFE-60DD-A54B-8307-907C7808D404}"/>
              </a:ext>
            </a:extLst>
          </p:cNvPr>
          <p:cNvSpPr txBox="1"/>
          <p:nvPr/>
        </p:nvSpPr>
        <p:spPr>
          <a:xfrm>
            <a:off x="647999" y="392040"/>
            <a:ext cx="1907999" cy="127024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Protection sociale (santé,...)</a:t>
            </a:r>
          </a:p>
        </p:txBody>
      </p:sp>
      <p:sp>
        <p:nvSpPr>
          <p:cNvPr id="6" name="ZoneTexte 5">
            <a:extLst>
              <a:ext uri="{FF2B5EF4-FFF2-40B4-BE49-F238E27FC236}">
                <a16:creationId xmlns:a16="http://schemas.microsoft.com/office/drawing/2014/main" id="{365F221C-B3E0-1740-B56D-C96661F09CD8}"/>
              </a:ext>
            </a:extLst>
          </p:cNvPr>
          <p:cNvSpPr txBox="1"/>
          <p:nvPr/>
        </p:nvSpPr>
        <p:spPr>
          <a:xfrm>
            <a:off x="648000" y="2012400"/>
            <a:ext cx="2015998" cy="127024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Protection salariale (syndicat,...)</a:t>
            </a:r>
          </a:p>
        </p:txBody>
      </p:sp>
      <p:sp>
        <p:nvSpPr>
          <p:cNvPr id="7" name="ZoneTexte 6">
            <a:extLst>
              <a:ext uri="{FF2B5EF4-FFF2-40B4-BE49-F238E27FC236}">
                <a16:creationId xmlns:a16="http://schemas.microsoft.com/office/drawing/2014/main" id="{AC69D1D4-69AA-F140-97DA-5C6472747A59}"/>
              </a:ext>
            </a:extLst>
          </p:cNvPr>
          <p:cNvSpPr txBox="1"/>
          <p:nvPr/>
        </p:nvSpPr>
        <p:spPr>
          <a:xfrm>
            <a:off x="540000" y="3596760"/>
            <a:ext cx="2123998"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Droit à l'instruction...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5"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6" grpId="4"/>
      <p:bldP spid="7" grpId="4" build="p"/>
      <p:bldP spid="7" grpId="5"/>
    </p:bldLst>
  </p:timing>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0C3ECA-7C94-C94B-A7A8-1ADB0963963F}"/>
              </a:ext>
            </a:extLst>
          </p:cNvPr>
          <p:cNvPicPr>
            <a:picLocks noChangeAspect="1"/>
          </p:cNvPicPr>
          <p:nvPr/>
        </p:nvPicPr>
        <p:blipFill>
          <a:blip r:embed="rId3">
            <a:lum/>
            <a:alphaModFix/>
          </a:blip>
          <a:srcRect/>
          <a:stretch>
            <a:fillRect/>
          </a:stretch>
        </p:blipFill>
        <p:spPr>
          <a:xfrm>
            <a:off x="360000" y="360000"/>
            <a:ext cx="9360000" cy="52596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A1EF085F-C94A-644B-8A80-C20283023E04}"/>
              </a:ext>
            </a:extLst>
          </p:cNvPr>
          <p:cNvSpPr txBox="1"/>
          <p:nvPr/>
        </p:nvSpPr>
        <p:spPr>
          <a:xfrm>
            <a:off x="6263999" y="4104000"/>
            <a:ext cx="1872000" cy="792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Civils</a:t>
            </a:r>
          </a:p>
        </p:txBody>
      </p:sp>
      <p:sp>
        <p:nvSpPr>
          <p:cNvPr id="4" name="ZoneTexte 3">
            <a:extLst>
              <a:ext uri="{FF2B5EF4-FFF2-40B4-BE49-F238E27FC236}">
                <a16:creationId xmlns:a16="http://schemas.microsoft.com/office/drawing/2014/main" id="{A08D472C-EC48-B142-8037-797FE4585170}"/>
              </a:ext>
            </a:extLst>
          </p:cNvPr>
          <p:cNvSpPr txBox="1"/>
          <p:nvPr/>
        </p:nvSpPr>
        <p:spPr>
          <a:xfrm>
            <a:off x="5976000" y="936000"/>
            <a:ext cx="2431730"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Liberté d'expression, ...</a:t>
            </a:r>
          </a:p>
        </p:txBody>
      </p:sp>
      <p:sp>
        <p:nvSpPr>
          <p:cNvPr id="5" name="ZoneTexte 4">
            <a:extLst>
              <a:ext uri="{FF2B5EF4-FFF2-40B4-BE49-F238E27FC236}">
                <a16:creationId xmlns:a16="http://schemas.microsoft.com/office/drawing/2014/main" id="{F9E855DC-1AAE-4F49-AF3D-CB9A71F53650}"/>
              </a:ext>
            </a:extLst>
          </p:cNvPr>
          <p:cNvSpPr txBox="1"/>
          <p:nvPr/>
        </p:nvSpPr>
        <p:spPr>
          <a:xfrm>
            <a:off x="2448000" y="936360"/>
            <a:ext cx="2515886"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Liberté d'opinion, ...</a:t>
            </a:r>
          </a:p>
        </p:txBody>
      </p:sp>
      <p:sp>
        <p:nvSpPr>
          <p:cNvPr id="6" name="ZoneTexte 5">
            <a:extLst>
              <a:ext uri="{FF2B5EF4-FFF2-40B4-BE49-F238E27FC236}">
                <a16:creationId xmlns:a16="http://schemas.microsoft.com/office/drawing/2014/main" id="{7800C437-3F0A-4247-ACDC-8E62719EF189}"/>
              </a:ext>
            </a:extLst>
          </p:cNvPr>
          <p:cNvSpPr txBox="1"/>
          <p:nvPr/>
        </p:nvSpPr>
        <p:spPr>
          <a:xfrm>
            <a:off x="1188000" y="2808720"/>
            <a:ext cx="2469600"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Liberté de culte,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6"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3"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5" build="p"/>
      <p:bldP spid="3" grpId="6"/>
      <p:bldP spid="4" grpId="0" build="p"/>
      <p:bldP spid="4" grpId="1"/>
      <p:bldP spid="5" grpId="0"/>
      <p:bldP spid="6" grpId="2" build="p"/>
      <p:bldP spid="6" grpId="3"/>
    </p:bldLst>
  </p:timing>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BB4350-B611-0542-8DE4-F15DF3ACABB7}"/>
              </a:ext>
            </a:extLst>
          </p:cNvPr>
          <p:cNvPicPr>
            <a:picLocks noChangeAspect="1"/>
          </p:cNvPicPr>
          <p:nvPr/>
        </p:nvPicPr>
        <p:blipFill>
          <a:blip r:embed="rId3">
            <a:lum/>
            <a:alphaModFix/>
          </a:blip>
          <a:srcRect/>
          <a:stretch>
            <a:fillRect/>
          </a:stretch>
        </p:blipFill>
        <p:spPr>
          <a:xfrm>
            <a:off x="360000" y="320400"/>
            <a:ext cx="9360000" cy="37836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2D577A59-DB1F-7541-8656-B9EFCA57671B}"/>
              </a:ext>
            </a:extLst>
          </p:cNvPr>
          <p:cNvSpPr txBox="1"/>
          <p:nvPr/>
        </p:nvSpPr>
        <p:spPr>
          <a:xfrm>
            <a:off x="4176000" y="864000"/>
            <a:ext cx="1872000" cy="792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Civiques</a:t>
            </a:r>
          </a:p>
        </p:txBody>
      </p:sp>
      <p:sp>
        <p:nvSpPr>
          <p:cNvPr id="4" name="ZoneTexte 3">
            <a:extLst>
              <a:ext uri="{FF2B5EF4-FFF2-40B4-BE49-F238E27FC236}">
                <a16:creationId xmlns:a16="http://schemas.microsoft.com/office/drawing/2014/main" id="{0C87D2D3-713F-3548-9345-49C59D1A96E0}"/>
              </a:ext>
            </a:extLst>
          </p:cNvPr>
          <p:cNvSpPr txBox="1"/>
          <p:nvPr/>
        </p:nvSpPr>
        <p:spPr>
          <a:xfrm>
            <a:off x="1151999" y="2232000"/>
            <a:ext cx="1959335"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Droit d'éligibilité</a:t>
            </a:r>
          </a:p>
        </p:txBody>
      </p:sp>
      <p:sp>
        <p:nvSpPr>
          <p:cNvPr id="5" name="ZoneTexte 4">
            <a:extLst>
              <a:ext uri="{FF2B5EF4-FFF2-40B4-BE49-F238E27FC236}">
                <a16:creationId xmlns:a16="http://schemas.microsoft.com/office/drawing/2014/main" id="{3A33DBF0-E97C-A54A-8B2E-2860A76DE924}"/>
              </a:ext>
            </a:extLst>
          </p:cNvPr>
          <p:cNvSpPr txBox="1"/>
          <p:nvPr/>
        </p:nvSpPr>
        <p:spPr>
          <a:xfrm>
            <a:off x="7272000" y="2052000"/>
            <a:ext cx="18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Voter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EBC1AEB0-11D2-D24A-9009-54A72BDD1E5C}"/>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E81AA4E-AF85-9C43-A045-3B63A5DFFE19}"/>
              </a:ext>
            </a:extLst>
          </p:cNvPr>
          <p:cNvSpPr txBox="1"/>
          <p:nvPr/>
        </p:nvSpPr>
        <p:spPr>
          <a:xfrm>
            <a:off x="503999" y="180000"/>
            <a:ext cx="8873946"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dirty="0">
                <a:ln>
                  <a:noFill/>
                </a:ln>
                <a:solidFill>
                  <a:srgbClr val="FF3333"/>
                </a:solidFill>
                <a:uFillTx/>
                <a:latin typeface="Comic Sans MS" pitchFamily="66"/>
                <a:ea typeface="Arial Unicode MS" pitchFamily="2"/>
                <a:cs typeface="Arial Unicode MS" pitchFamily="2"/>
              </a:rPr>
              <a:t>I. Être citoyen, c'est avoir la nationalité française</a:t>
            </a:r>
          </a:p>
        </p:txBody>
      </p:sp>
      <p:sp>
        <p:nvSpPr>
          <p:cNvPr id="4" name="ZoneTexte 3">
            <a:extLst>
              <a:ext uri="{FF2B5EF4-FFF2-40B4-BE49-F238E27FC236}">
                <a16:creationId xmlns:a16="http://schemas.microsoft.com/office/drawing/2014/main" id="{D92CF948-A3C7-5A4A-A770-4831A32EC77E}"/>
              </a:ext>
            </a:extLst>
          </p:cNvPr>
          <p:cNvSpPr txBox="1"/>
          <p:nvPr/>
        </p:nvSpPr>
        <p:spPr>
          <a:xfrm>
            <a:off x="503998" y="862919"/>
            <a:ext cx="9432001"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La </a:t>
            </a:r>
            <a:r>
              <a:rPr lang="fr-FR" sz="2800" b="0" i="0" u="none" strike="noStrike" kern="1200" dirty="0">
                <a:ln>
                  <a:noFill/>
                </a:ln>
                <a:solidFill>
                  <a:srgbClr val="FF3333"/>
                </a:solidFill>
                <a:latin typeface="Comic Sans MS" pitchFamily="66"/>
                <a:ea typeface="Arial Unicode MS" pitchFamily="2"/>
                <a:cs typeface="Arial Unicode MS" pitchFamily="2"/>
              </a:rPr>
              <a:t>nationalité</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rattache un individu à un </a:t>
            </a:r>
            <a:r>
              <a:rPr lang="fr-FR" sz="2800" b="0" i="0" u="none" strike="noStrike" kern="1200" dirty="0">
                <a:ln>
                  <a:noFill/>
                </a:ln>
                <a:solidFill>
                  <a:srgbClr val="0000FF"/>
                </a:solidFill>
                <a:latin typeface="Comic Sans MS" pitchFamily="66"/>
                <a:ea typeface="Arial Unicode MS" pitchFamily="2"/>
                <a:cs typeface="Arial Unicode MS" pitchFamily="2"/>
              </a:rPr>
              <a:t>État </a:t>
            </a:r>
            <a:r>
              <a:rPr lang="fr-FR" sz="2800" b="0" i="0" u="none" strike="noStrike" kern="1200" dirty="0">
                <a:ln>
                  <a:noFill/>
                </a:ln>
                <a:latin typeface="Comic Sans MS" pitchFamily="66"/>
                <a:ea typeface="Arial Unicode MS" pitchFamily="2"/>
                <a:cs typeface="Arial Unicode MS" pitchFamily="2"/>
              </a:rPr>
              <a:t>et fait de lui un </a:t>
            </a:r>
            <a:r>
              <a:rPr lang="fr-FR" sz="2800" dirty="0">
                <a:solidFill>
                  <a:srgbClr val="0000FF"/>
                </a:solidFill>
                <a:latin typeface="Comic Sans MS" pitchFamily="66"/>
                <a:ea typeface="Arial Unicode MS" pitchFamily="2"/>
                <a:cs typeface="Arial Unicode MS" pitchFamily="2"/>
              </a:rPr>
              <a:t>citoyen</a:t>
            </a:r>
            <a:r>
              <a:rPr lang="fr-FR" sz="2800" b="0" i="0" u="none" strike="noStrike" kern="1200" dirty="0">
                <a:ln>
                  <a:noFill/>
                </a:ln>
                <a:latin typeface="Comic Sans MS" pitchFamily="66"/>
                <a:ea typeface="Arial Unicode MS" pitchFamily="2"/>
                <a:cs typeface="Arial Unicode MS" pitchFamily="2"/>
              </a:rPr>
              <a:t>.</a:t>
            </a:r>
          </a:p>
        </p:txBody>
      </p:sp>
      <p:sp>
        <p:nvSpPr>
          <p:cNvPr id="5" name="ZoneTexte 4">
            <a:extLst>
              <a:ext uri="{FF2B5EF4-FFF2-40B4-BE49-F238E27FC236}">
                <a16:creationId xmlns:a16="http://schemas.microsoft.com/office/drawing/2014/main" id="{0BD0E250-6CB2-9549-BDBF-20819847504A}"/>
              </a:ext>
            </a:extLst>
          </p:cNvPr>
          <p:cNvSpPr txBox="1"/>
          <p:nvPr/>
        </p:nvSpPr>
        <p:spPr>
          <a:xfrm>
            <a:off x="648000" y="3024000"/>
            <a:ext cx="9287999" cy="19490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Lire le document 1 page 390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 Quel texte présente les conditions d'obtention de la nationalité française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 Comment peut s'obtenir la nationalité française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A5EF4F-4F01-E04D-9AD7-3808198CE060}"/>
              </a:ext>
            </a:extLst>
          </p:cNvPr>
          <p:cNvSpPr txBox="1"/>
          <p:nvPr/>
        </p:nvSpPr>
        <p:spPr>
          <a:xfrm>
            <a:off x="360000" y="576000"/>
            <a:ext cx="9413392" cy="259252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solidFill>
                  <a:srgbClr val="FF3333"/>
                </a:solidFill>
                <a:latin typeface="Comic Sans MS" pitchFamily="66"/>
                <a:ea typeface="Arial Unicode MS" pitchFamily="2"/>
                <a:cs typeface="Arial Unicode MS" pitchFamily="2"/>
              </a:rPr>
              <a:t>Vocabulaire</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1" i="0" u="none" strike="noStrike" kern="1200" dirty="0">
                <a:ln>
                  <a:noFill/>
                </a:ln>
                <a:solidFill>
                  <a:srgbClr val="FF3333"/>
                </a:solidFill>
                <a:latin typeface="Comic Sans MS" pitchFamily="66"/>
                <a:ea typeface="Arial Unicode MS" pitchFamily="2"/>
                <a:cs typeface="Arial Unicode MS" pitchFamily="2"/>
              </a:rPr>
              <a:t>Droits économiques et sociaux </a:t>
            </a:r>
            <a:r>
              <a:rPr lang="fr-FR" sz="2800" b="0" i="0" u="none" strike="noStrike" kern="1200" dirty="0">
                <a:ln>
                  <a:noFill/>
                </a:ln>
                <a:latin typeface="Comic Sans MS" pitchFamily="66"/>
                <a:ea typeface="Arial Unicode MS" pitchFamily="2"/>
                <a:cs typeface="Arial Unicode MS" pitchFamily="2"/>
              </a:rPr>
              <a:t>: Ensemble des droits liés à l'organisation de la société (droit du travail, à l'éducation, au logement, à la santé,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326FF7-D9CA-4646-B05F-368727C6FDED}"/>
              </a:ext>
            </a:extLst>
          </p:cNvPr>
          <p:cNvSpPr txBox="1"/>
          <p:nvPr/>
        </p:nvSpPr>
        <p:spPr>
          <a:xfrm>
            <a:off x="166255" y="720000"/>
            <a:ext cx="9697745" cy="6094638"/>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1" i="0" u="none" strike="noStrike" kern="1200" dirty="0">
                <a:ln>
                  <a:noFill/>
                </a:ln>
                <a:latin typeface="Comic Sans MS" pitchFamily="66"/>
                <a:ea typeface="Arial Unicode MS" pitchFamily="2"/>
                <a:cs typeface="Comic Sans MS" pitchFamily="66"/>
              </a:rPr>
              <a:t>Document 1</a:t>
            </a:r>
            <a:r>
              <a:rPr lang="fr-FR" sz="2400" b="0" i="0" u="none" strike="noStrike" kern="1200" dirty="0">
                <a:ln>
                  <a:noFill/>
                </a:ln>
                <a:latin typeface="Comic Sans MS" pitchFamily="66"/>
                <a:ea typeface="Comic Sans MS" pitchFamily="66"/>
                <a:cs typeface="Comic Sans MS" pitchFamily="66"/>
              </a:rPr>
              <a:t> </a:t>
            </a:r>
            <a:r>
              <a:rPr lang="fr-FR" sz="2400" b="0" i="0" u="none" strike="noStrike" kern="1200" dirty="0">
                <a:ln>
                  <a:noFill/>
                </a:ln>
                <a:latin typeface="Comic Sans MS" pitchFamily="66"/>
                <a:ea typeface="Arial Unicode MS" pitchFamily="2"/>
                <a:cs typeface="Comic Sans MS" pitchFamily="66"/>
              </a:rPr>
              <a:t>: « Être libre, c’est se gouverner soi-même. Consentir à la règle qu’on se donne n’a rien d’humiliant. Si tu fais la loi, il est normal que tu lui obéisses. Sinon, tu ne te respectes plus toi-même. Ça s’appelle le civisme. (...) Instinctivement, je pense : « Que les gendarmes contrôlent la vitesse des autres, je m’en fiche, pourvu qu’ils ne m’attrapent pas moi. » Le problème c’est que si tout le monde se fiait ainsi à son premier mouvement, il y aurait deux fois plus de morts sur les routes. Et si tout le monde s’arrangeait pour ne pas payer d’impôts, il n’y aurait plus de gendarmes du tout, ni de lycées, ni d’hôpitaux, ni d’éboueurs, ni d’éclairage public, parce qu’il faut de l’argent à l’État ou à la ville pour entretenir tous ces services. (...) »</a:t>
            </a:r>
          </a:p>
          <a:p>
            <a:pPr marL="0" marR="0" lvl="0" indent="0" algn="just"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Comic Sans MS" pitchFamily="66"/>
            </a:endParaRPr>
          </a:p>
          <a:p>
            <a:pPr marL="0" marR="0" lvl="0" indent="0" algn="r" rtl="0" hangingPunct="0">
              <a:lnSpc>
                <a:spcPct val="100000"/>
              </a:lnSpc>
              <a:spcBef>
                <a:spcPts val="0"/>
              </a:spcBef>
              <a:spcAft>
                <a:spcPts val="0"/>
              </a:spcAft>
              <a:buNone/>
              <a:tabLst/>
            </a:pPr>
            <a:r>
              <a:rPr lang="fr-FR" sz="2400" b="0" i="0" u="none" strike="noStrike" kern="1200" dirty="0" err="1">
                <a:ln>
                  <a:noFill/>
                </a:ln>
                <a:latin typeface="Comic Sans MS" pitchFamily="66"/>
                <a:ea typeface="Arial Unicode MS" pitchFamily="2"/>
                <a:cs typeface="Comic Sans MS" pitchFamily="66"/>
              </a:rPr>
              <a:t>Regis</a:t>
            </a:r>
            <a:r>
              <a:rPr lang="fr-FR" sz="2400" b="0" i="0" u="none" strike="noStrike" kern="1200" dirty="0">
                <a:ln>
                  <a:noFill/>
                </a:ln>
                <a:latin typeface="Comic Sans MS" pitchFamily="66"/>
                <a:ea typeface="Arial Unicode MS" pitchFamily="2"/>
                <a:cs typeface="Comic Sans MS" pitchFamily="66"/>
              </a:rPr>
              <a:t> DEBRAY</a:t>
            </a:r>
            <a:r>
              <a:rPr lang="fr-FR" sz="2400" b="0" i="1" u="none" strike="noStrike" kern="1200" dirty="0">
                <a:ln>
                  <a:noFill/>
                </a:ln>
                <a:latin typeface="Comic Sans MS" pitchFamily="66"/>
                <a:ea typeface="Arial Unicode MS" pitchFamily="2"/>
                <a:cs typeface="Comic Sans MS" pitchFamily="66"/>
              </a:rPr>
              <a:t>, La république expliquée à ma fille</a:t>
            </a:r>
            <a:r>
              <a:rPr lang="fr-FR" sz="2400" b="0" i="0" u="none" strike="noStrike" kern="1200" dirty="0">
                <a:ln>
                  <a:noFill/>
                </a:ln>
                <a:latin typeface="Comic Sans MS" pitchFamily="66"/>
                <a:ea typeface="Arial Unicode MS" pitchFamily="2"/>
                <a:cs typeface="Comic Sans MS" pitchFamily="66"/>
              </a:rPr>
              <a:t> – Seuil, 1998.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AE93B9-E6FE-1C4F-819F-FE76B38CF010}"/>
              </a:ext>
            </a:extLst>
          </p:cNvPr>
          <p:cNvSpPr txBox="1"/>
          <p:nvPr/>
        </p:nvSpPr>
        <p:spPr>
          <a:xfrm>
            <a:off x="201880" y="144000"/>
            <a:ext cx="9698119" cy="609483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800" b="1" i="0" u="none" strike="noStrike" kern="1200" dirty="0">
                <a:ln>
                  <a:noFill/>
                </a:ln>
                <a:latin typeface="Comic Sans MS" pitchFamily="66"/>
                <a:ea typeface="Arial Unicode MS" pitchFamily="2"/>
                <a:cs typeface="Comic Sans MS" pitchFamily="66"/>
              </a:rPr>
              <a:t>1. Pourquoi faut-il respecter la loi d’après Régis DEBRAY ?</a:t>
            </a:r>
          </a:p>
          <a:p>
            <a:pPr marL="0" marR="0" lvl="0" indent="0" algn="just" rtl="0" hangingPunct="0">
              <a:lnSpc>
                <a:spcPct val="100000"/>
              </a:lnSpc>
              <a:spcBef>
                <a:spcPts val="0"/>
              </a:spcBef>
              <a:spcAft>
                <a:spcPts val="0"/>
              </a:spcAft>
              <a:buNone/>
              <a:tabLst>
                <a:tab pos="6836399" algn="l"/>
              </a:tabLst>
            </a:pPr>
            <a:r>
              <a:rPr lang="fr-FR" sz="2800" b="0" i="0" u="none" strike="noStrike" kern="1200" dirty="0">
                <a:ln>
                  <a:noFill/>
                </a:ln>
                <a:latin typeface="Comic Sans MS" pitchFamily="66"/>
                <a:ea typeface="Arial Unicode MS" pitchFamily="2"/>
                <a:cs typeface="Comic Sans MS" pitchFamily="66"/>
              </a:rPr>
              <a:t>La loi doit être respectée car elle permet de </a:t>
            </a:r>
            <a:r>
              <a:rPr lang="fr-FR" sz="2800" b="0" i="0" u="none" strike="noStrike" kern="1200" dirty="0">
                <a:ln>
                  <a:noFill/>
                </a:ln>
                <a:solidFill>
                  <a:srgbClr val="0000FF"/>
                </a:solidFill>
                <a:latin typeface="Comic Sans MS" pitchFamily="66"/>
                <a:ea typeface="Arial Unicode MS" pitchFamily="2"/>
                <a:cs typeface="Comic Sans MS" pitchFamily="66"/>
              </a:rPr>
              <a:t>vivre ensemble</a:t>
            </a:r>
            <a:r>
              <a:rPr lang="fr-FR" sz="2800" b="0" i="0" u="none" strike="noStrike" kern="1200" dirty="0">
                <a:ln>
                  <a:noFill/>
                </a:ln>
                <a:latin typeface="Comic Sans MS" pitchFamily="66"/>
                <a:ea typeface="Arial Unicode MS" pitchFamily="2"/>
                <a:cs typeface="Comic Sans MS" pitchFamily="66"/>
              </a:rPr>
              <a:t>, dans le </a:t>
            </a:r>
            <a:r>
              <a:rPr lang="fr-FR" sz="2800" b="0" i="0" u="none" strike="noStrike" kern="1200" dirty="0">
                <a:ln>
                  <a:noFill/>
                </a:ln>
                <a:solidFill>
                  <a:srgbClr val="0000FF"/>
                </a:solidFill>
                <a:latin typeface="Comic Sans MS" pitchFamily="66"/>
                <a:ea typeface="Arial Unicode MS" pitchFamily="2"/>
                <a:cs typeface="Comic Sans MS" pitchFamily="66"/>
              </a:rPr>
              <a:t>respect </a:t>
            </a:r>
            <a:r>
              <a:rPr lang="fr-FR" sz="2800" b="0" i="0" u="none" strike="noStrike" kern="1200" dirty="0">
                <a:ln>
                  <a:noFill/>
                </a:ln>
                <a:latin typeface="Comic Sans MS" pitchFamily="66"/>
                <a:ea typeface="Arial Unicode MS" pitchFamily="2"/>
                <a:cs typeface="Comic Sans MS" pitchFamily="66"/>
              </a:rPr>
              <a:t>de chacun, d’appliquer des </a:t>
            </a:r>
            <a:r>
              <a:rPr lang="fr-FR" sz="2800" b="0" i="0" u="none" strike="noStrike" kern="1200" dirty="0">
                <a:ln>
                  <a:noFill/>
                </a:ln>
                <a:solidFill>
                  <a:srgbClr val="0000FF"/>
                </a:solidFill>
                <a:latin typeface="Comic Sans MS" pitchFamily="66"/>
                <a:ea typeface="Arial Unicode MS" pitchFamily="2"/>
                <a:cs typeface="Comic Sans MS" pitchFamily="66"/>
              </a:rPr>
              <a:t>règles </a:t>
            </a:r>
            <a:r>
              <a:rPr lang="fr-FR" sz="2800" b="0" i="0" u="none" strike="noStrike" kern="1200" dirty="0">
                <a:ln>
                  <a:noFill/>
                </a:ln>
                <a:latin typeface="Comic Sans MS" pitchFamily="66"/>
                <a:ea typeface="Arial Unicode MS" pitchFamily="2"/>
                <a:cs typeface="Comic Sans MS" pitchFamily="66"/>
              </a:rPr>
              <a:t>collectives... faire preuve de </a:t>
            </a:r>
            <a:r>
              <a:rPr lang="fr-FR" sz="2800" b="0" i="0" u="none" strike="noStrike" kern="1200" dirty="0">
                <a:ln>
                  <a:noFill/>
                </a:ln>
                <a:solidFill>
                  <a:srgbClr val="0000FF"/>
                </a:solidFill>
                <a:latin typeface="Comic Sans MS" pitchFamily="66"/>
                <a:ea typeface="Arial Unicode MS" pitchFamily="2"/>
                <a:cs typeface="Comic Sans MS" pitchFamily="66"/>
              </a:rPr>
              <a:t>civisme.</a:t>
            </a:r>
          </a:p>
          <a:p>
            <a:pPr marL="0" marR="0" lvl="0" indent="0" algn="just" rtl="0" hangingPunct="0">
              <a:lnSpc>
                <a:spcPct val="100000"/>
              </a:lnSpc>
              <a:spcBef>
                <a:spcPts val="0"/>
              </a:spcBef>
              <a:spcAft>
                <a:spcPts val="0"/>
              </a:spcAft>
              <a:buNone/>
              <a:tabLst>
                <a:tab pos="6836399" algn="l"/>
              </a:tabLst>
            </a:pPr>
            <a:endParaRPr lang="fr-FR" sz="2800" b="0" i="0" u="none" strike="noStrike" kern="1200" dirty="0">
              <a:ln>
                <a:noFill/>
              </a:ln>
              <a:solidFill>
                <a:srgbClr val="0000FF"/>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tab pos="6836399" algn="l"/>
              </a:tabLst>
            </a:pPr>
            <a:r>
              <a:rPr lang="fr-FR" sz="2800" b="1" i="0" u="none" strike="noStrike" kern="1200" dirty="0">
                <a:ln>
                  <a:noFill/>
                </a:ln>
                <a:solidFill>
                  <a:srgbClr val="000000"/>
                </a:solidFill>
                <a:latin typeface="Comic Sans MS" pitchFamily="66"/>
                <a:ea typeface="Arial Unicode MS" pitchFamily="2"/>
                <a:cs typeface="Comic Sans MS" pitchFamily="66"/>
              </a:rPr>
              <a:t>2. Quel autre devoir présente Régis DEBRAY ? Pourquoi est-il important ?</a:t>
            </a:r>
          </a:p>
          <a:p>
            <a:pPr marL="0" marR="0" lvl="0" indent="0" algn="just" rtl="0" hangingPunct="0">
              <a:lnSpc>
                <a:spcPct val="100000"/>
              </a:lnSpc>
              <a:spcBef>
                <a:spcPts val="0"/>
              </a:spcBef>
              <a:spcAft>
                <a:spcPts val="0"/>
              </a:spcAft>
              <a:buNone/>
              <a:tabLst>
                <a:tab pos="6836399" algn="l"/>
              </a:tabLst>
            </a:pPr>
            <a:r>
              <a:rPr lang="fr-FR" sz="2800" b="0" i="0" u="none" strike="noStrike" kern="1200" dirty="0">
                <a:ln>
                  <a:noFill/>
                </a:ln>
                <a:latin typeface="Comic Sans MS" pitchFamily="66"/>
                <a:ea typeface="Arial Unicode MS" pitchFamily="2"/>
                <a:cs typeface="Comic Sans MS" pitchFamily="66"/>
              </a:rPr>
              <a:t>Un citoyen doit payer ses </a:t>
            </a:r>
            <a:r>
              <a:rPr lang="fr-FR" sz="2800" b="0" i="0" u="none" strike="noStrike" kern="1200" dirty="0">
                <a:ln>
                  <a:noFill/>
                </a:ln>
                <a:solidFill>
                  <a:srgbClr val="FF3333"/>
                </a:solidFill>
                <a:latin typeface="Comic Sans MS" pitchFamily="66"/>
                <a:ea typeface="Arial Unicode MS" pitchFamily="2"/>
                <a:cs typeface="Comic Sans MS" pitchFamily="66"/>
              </a:rPr>
              <a:t>impôts</a:t>
            </a:r>
            <a:r>
              <a:rPr lang="fr-FR" sz="2800" b="0" i="0" u="none" strike="noStrike" kern="1200" dirty="0">
                <a:ln>
                  <a:noFill/>
                </a:ln>
                <a:solidFill>
                  <a:srgbClr val="0000FF"/>
                </a:solidFill>
                <a:latin typeface="Comic Sans MS" pitchFamily="66"/>
                <a:ea typeface="Arial Unicode MS" pitchFamily="2"/>
                <a:cs typeface="Comic Sans MS" pitchFamily="66"/>
              </a:rPr>
              <a:t> </a:t>
            </a:r>
            <a:r>
              <a:rPr lang="fr-FR" sz="2800" b="0" i="0" u="none" strike="noStrike" kern="1200" dirty="0">
                <a:ln>
                  <a:noFill/>
                </a:ln>
                <a:latin typeface="Comic Sans MS" pitchFamily="66"/>
                <a:ea typeface="Arial Unicode MS" pitchFamily="2"/>
                <a:cs typeface="Comic Sans MS" pitchFamily="66"/>
              </a:rPr>
              <a:t>pour participer à la </a:t>
            </a:r>
            <a:r>
              <a:rPr lang="fr-FR" sz="2800" b="0" i="0" u="none" strike="noStrike" kern="1200" dirty="0">
                <a:ln>
                  <a:noFill/>
                </a:ln>
                <a:solidFill>
                  <a:srgbClr val="0000FF"/>
                </a:solidFill>
                <a:latin typeface="Comic Sans MS" pitchFamily="66"/>
                <a:ea typeface="Arial Unicode MS" pitchFamily="2"/>
                <a:cs typeface="Comic Sans MS" pitchFamily="66"/>
              </a:rPr>
              <a:t>vie </a:t>
            </a:r>
            <a:r>
              <a:rPr lang="fr-FR" sz="2800" b="0" i="0" u="none" strike="noStrike" kern="1200" dirty="0">
                <a:ln>
                  <a:noFill/>
                </a:ln>
                <a:latin typeface="Comic Sans MS" pitchFamily="66"/>
                <a:ea typeface="Arial Unicode MS" pitchFamily="2"/>
                <a:cs typeface="Comic Sans MS" pitchFamily="66"/>
              </a:rPr>
              <a:t>en collectivité et à la </a:t>
            </a:r>
            <a:r>
              <a:rPr lang="fr-FR" sz="2800" b="0" i="0" u="none" strike="noStrike" kern="1200" dirty="0">
                <a:ln>
                  <a:noFill/>
                </a:ln>
                <a:solidFill>
                  <a:srgbClr val="0000FF"/>
                </a:solidFill>
                <a:latin typeface="Comic Sans MS" pitchFamily="66"/>
                <a:ea typeface="Arial Unicode MS" pitchFamily="2"/>
                <a:cs typeface="Comic Sans MS" pitchFamily="66"/>
              </a:rPr>
              <a:t>solidarité </a:t>
            </a:r>
            <a:r>
              <a:rPr lang="fr-FR" sz="2800" b="0" i="0" u="none" strike="noStrike" kern="1200" dirty="0">
                <a:ln>
                  <a:noFill/>
                </a:ln>
                <a:latin typeface="Comic Sans MS" pitchFamily="66"/>
                <a:ea typeface="Arial Unicode MS" pitchFamily="2"/>
                <a:cs typeface="Comic Sans MS" pitchFamily="66"/>
              </a:rPr>
              <a:t>nationale. Les impôts permettent le fonctionnement de l’</a:t>
            </a:r>
            <a:r>
              <a:rPr lang="fr-FR" sz="2800" b="0" i="0" u="none" strike="noStrike" kern="1200" dirty="0">
                <a:ln>
                  <a:noFill/>
                </a:ln>
                <a:solidFill>
                  <a:srgbClr val="0000FF"/>
                </a:solidFill>
                <a:latin typeface="Comic Sans MS" pitchFamily="66"/>
                <a:ea typeface="Arial Unicode MS" pitchFamily="2"/>
                <a:cs typeface="Comic Sans MS" pitchFamily="66"/>
              </a:rPr>
              <a:t>État </a:t>
            </a:r>
            <a:r>
              <a:rPr lang="fr-FR" sz="2800" b="0" i="0" u="none" strike="noStrike" kern="1200" dirty="0">
                <a:ln>
                  <a:noFill/>
                </a:ln>
                <a:latin typeface="Comic Sans MS" pitchFamily="66"/>
                <a:ea typeface="Arial Unicode MS" pitchFamily="2"/>
                <a:cs typeface="Comic Sans MS" pitchFamily="66"/>
              </a:rPr>
              <a:t>et de financer les</a:t>
            </a:r>
            <a:r>
              <a:rPr lang="fr-FR" sz="2800" b="0" i="0" u="none" strike="noStrike" kern="1200" dirty="0">
                <a:ln>
                  <a:noFill/>
                </a:ln>
                <a:solidFill>
                  <a:srgbClr val="0000FF"/>
                </a:solidFill>
                <a:latin typeface="Comic Sans MS" pitchFamily="66"/>
                <a:ea typeface="Arial Unicode MS" pitchFamily="2"/>
                <a:cs typeface="Comic Sans MS" pitchFamily="66"/>
              </a:rPr>
              <a:t> services publics.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D5E069-FBD5-2F4F-B6C7-731C2431C2C8}"/>
              </a:ext>
            </a:extLst>
          </p:cNvPr>
          <p:cNvPicPr>
            <a:picLocks noChangeAspect="1"/>
          </p:cNvPicPr>
          <p:nvPr/>
        </p:nvPicPr>
        <p:blipFill>
          <a:blip r:embed="rId3">
            <a:lum/>
            <a:alphaModFix/>
          </a:blip>
          <a:srcRect/>
          <a:stretch>
            <a:fillRect/>
          </a:stretch>
        </p:blipFill>
        <p:spPr>
          <a:xfrm>
            <a:off x="9000000" y="3456000"/>
            <a:ext cx="3600" cy="3600"/>
          </a:xfrm>
          <a:prstGeom prst="rect">
            <a:avLst/>
          </a:prstGeom>
          <a:noFill/>
          <a:ln>
            <a:noFill/>
          </a:ln>
        </p:spPr>
      </p:pic>
      <p:pic>
        <p:nvPicPr>
          <p:cNvPr id="3" name="Image 2">
            <a:extLst>
              <a:ext uri="{FF2B5EF4-FFF2-40B4-BE49-F238E27FC236}">
                <a16:creationId xmlns:a16="http://schemas.microsoft.com/office/drawing/2014/main" id="{F489CA5A-9410-F246-ACFC-C122ACA54C97}"/>
              </a:ext>
            </a:extLst>
          </p:cNvPr>
          <p:cNvPicPr>
            <a:picLocks noChangeAspect="1"/>
          </p:cNvPicPr>
          <p:nvPr/>
        </p:nvPicPr>
        <p:blipFill>
          <a:blip r:embed="rId4">
            <a:lum/>
            <a:alphaModFix/>
          </a:blip>
          <a:srcRect/>
          <a:stretch>
            <a:fillRect/>
          </a:stretch>
        </p:blipFill>
        <p:spPr>
          <a:xfrm>
            <a:off x="1787400" y="180000"/>
            <a:ext cx="6505200" cy="720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B78504-DFAF-E444-82EA-6BCCC10CC482}"/>
              </a:ext>
            </a:extLst>
          </p:cNvPr>
          <p:cNvSpPr txBox="1"/>
          <p:nvPr/>
        </p:nvSpPr>
        <p:spPr>
          <a:xfrm>
            <a:off x="130628" y="144000"/>
            <a:ext cx="9769371" cy="459384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800" b="1" i="0" u="none" strike="noStrike" kern="1200" dirty="0">
                <a:ln>
                  <a:noFill/>
                </a:ln>
                <a:latin typeface="Comic Sans MS" pitchFamily="66"/>
                <a:ea typeface="Arial Unicode MS" pitchFamily="2"/>
                <a:cs typeface="Comic Sans MS" pitchFamily="66"/>
              </a:rPr>
              <a:t>3. Quel devoir est présenté dans le document 2 ? Comment est désigné un juré ?</a:t>
            </a:r>
          </a:p>
          <a:p>
            <a:pPr marL="0" marR="0" lvl="0" indent="0" algn="just" rtl="0" hangingPunct="0">
              <a:lnSpc>
                <a:spcPct val="100000"/>
              </a:lnSpc>
              <a:spcBef>
                <a:spcPts val="0"/>
              </a:spcBef>
              <a:spcAft>
                <a:spcPts val="0"/>
              </a:spcAft>
              <a:buNone/>
              <a:tabLst>
                <a:tab pos="6836399" algn="l"/>
              </a:tabLst>
            </a:pPr>
            <a:r>
              <a:rPr lang="fr-FR" sz="2800" b="0" i="0" u="none" strike="noStrike" kern="1200" dirty="0">
                <a:ln>
                  <a:noFill/>
                </a:ln>
                <a:latin typeface="Comic Sans MS" pitchFamily="66"/>
                <a:ea typeface="Arial Unicode MS" pitchFamily="2"/>
                <a:cs typeface="Comic Sans MS" pitchFamily="66"/>
              </a:rPr>
              <a:t>Un citoyen a l’obligation de participer à la </a:t>
            </a:r>
            <a:r>
              <a:rPr lang="fr-FR" sz="2800" b="0" i="0" u="none" strike="noStrike" kern="1200" dirty="0">
                <a:ln>
                  <a:noFill/>
                </a:ln>
                <a:solidFill>
                  <a:srgbClr val="FF3333"/>
                </a:solidFill>
                <a:latin typeface="Comic Sans MS" pitchFamily="66"/>
                <a:ea typeface="Arial Unicode MS" pitchFamily="2"/>
                <a:cs typeface="Comic Sans MS" pitchFamily="66"/>
              </a:rPr>
              <a:t>justice</a:t>
            </a:r>
            <a:r>
              <a:rPr lang="fr-FR" sz="2800" b="0" i="0" u="none" strike="noStrike" kern="1200" dirty="0">
                <a:ln>
                  <a:noFill/>
                </a:ln>
                <a:solidFill>
                  <a:srgbClr val="0000FF"/>
                </a:solidFill>
                <a:latin typeface="Comic Sans MS" pitchFamily="66"/>
                <a:ea typeface="Arial Unicode MS" pitchFamily="2"/>
                <a:cs typeface="Comic Sans MS" pitchFamily="66"/>
              </a:rPr>
              <a:t> </a:t>
            </a:r>
            <a:r>
              <a:rPr lang="fr-FR" sz="2800" b="0" i="0" u="none" strike="noStrike" kern="1200" dirty="0">
                <a:ln>
                  <a:noFill/>
                </a:ln>
                <a:latin typeface="Comic Sans MS" pitchFamily="66"/>
                <a:ea typeface="Arial Unicode MS" pitchFamily="2"/>
                <a:cs typeface="Comic Sans MS" pitchFamily="66"/>
              </a:rPr>
              <a:t>en tant que </a:t>
            </a:r>
            <a:r>
              <a:rPr lang="fr-FR" sz="2800" b="0" i="0" u="none" strike="noStrike" kern="1200" dirty="0">
                <a:ln>
                  <a:noFill/>
                </a:ln>
                <a:solidFill>
                  <a:srgbClr val="FF3333"/>
                </a:solidFill>
                <a:latin typeface="Comic Sans MS" pitchFamily="66"/>
                <a:ea typeface="Arial Unicode MS" pitchFamily="2"/>
                <a:cs typeface="Comic Sans MS" pitchFamily="66"/>
              </a:rPr>
              <a:t>juré</a:t>
            </a:r>
            <a:r>
              <a:rPr lang="fr-FR" sz="2800" b="0" i="0" u="none" strike="noStrike" kern="1200" dirty="0">
                <a:ln>
                  <a:noFill/>
                </a:ln>
                <a:solidFill>
                  <a:srgbClr val="0000FF"/>
                </a:solidFill>
                <a:latin typeface="Comic Sans MS" pitchFamily="66"/>
                <a:ea typeface="Arial Unicode MS" pitchFamily="2"/>
                <a:cs typeface="Comic Sans MS" pitchFamily="66"/>
              </a:rPr>
              <a:t> </a:t>
            </a:r>
            <a:r>
              <a:rPr lang="fr-FR" sz="2800" b="0" i="0" u="none" strike="noStrike" kern="1200" dirty="0">
                <a:ln>
                  <a:noFill/>
                </a:ln>
                <a:latin typeface="Comic Sans MS" pitchFamily="66"/>
                <a:ea typeface="Arial Unicode MS" pitchFamily="2"/>
                <a:cs typeface="Comic Sans MS" pitchFamily="66"/>
              </a:rPr>
              <a:t>s’il est tiré au </a:t>
            </a:r>
            <a:r>
              <a:rPr lang="fr-FR" sz="2800" b="0" i="0" u="none" strike="noStrike" kern="1200" dirty="0">
                <a:ln>
                  <a:noFill/>
                </a:ln>
                <a:solidFill>
                  <a:srgbClr val="0000FF"/>
                </a:solidFill>
                <a:latin typeface="Comic Sans MS" pitchFamily="66"/>
                <a:ea typeface="Arial Unicode MS" pitchFamily="2"/>
                <a:cs typeface="Comic Sans MS" pitchFamily="66"/>
              </a:rPr>
              <a:t>sort</a:t>
            </a:r>
            <a:r>
              <a:rPr lang="fr-FR" sz="2800" b="0" i="0" u="none" strike="noStrike" kern="1200" dirty="0">
                <a:ln>
                  <a:noFill/>
                </a:ln>
                <a:latin typeface="Comic Sans MS" pitchFamily="66"/>
                <a:ea typeface="Arial Unicode MS" pitchFamily="2"/>
                <a:cs typeface="Comic Sans MS" pitchFamily="66"/>
              </a:rPr>
              <a:t>. </a:t>
            </a:r>
            <a:r>
              <a:rPr lang="fr-FR" sz="2800" dirty="0">
                <a:latin typeface="Comic Sans MS" pitchFamily="66"/>
                <a:ea typeface="Arial Unicode MS" pitchFamily="2"/>
                <a:cs typeface="Comic Sans MS" pitchFamily="66"/>
              </a:rPr>
              <a:t>I</a:t>
            </a:r>
            <a:r>
              <a:rPr lang="fr-FR" sz="2800" b="0" i="0" u="none" strike="noStrike" kern="1200" dirty="0">
                <a:ln>
                  <a:noFill/>
                </a:ln>
                <a:latin typeface="Comic Sans MS" pitchFamily="66"/>
                <a:ea typeface="Arial Unicode MS" pitchFamily="2"/>
                <a:cs typeface="Comic Sans MS" pitchFamily="66"/>
              </a:rPr>
              <a:t>l représente alors la </a:t>
            </a:r>
            <a:r>
              <a:rPr lang="fr-FR" sz="2800" b="0" i="0" u="none" strike="noStrike" kern="1200" dirty="0">
                <a:ln>
                  <a:noFill/>
                </a:ln>
                <a:solidFill>
                  <a:srgbClr val="0000FF"/>
                </a:solidFill>
                <a:latin typeface="Comic Sans MS" pitchFamily="66"/>
                <a:ea typeface="Arial Unicode MS" pitchFamily="2"/>
                <a:cs typeface="Comic Sans MS" pitchFamily="66"/>
              </a:rPr>
              <a:t>société.</a:t>
            </a:r>
          </a:p>
          <a:p>
            <a:pPr marL="0" marR="0" lvl="0" indent="0" algn="just" rtl="0" hangingPunct="0">
              <a:lnSpc>
                <a:spcPct val="100000"/>
              </a:lnSpc>
              <a:spcBef>
                <a:spcPts val="0"/>
              </a:spcBef>
              <a:spcAft>
                <a:spcPts val="0"/>
              </a:spcAft>
              <a:buNone/>
              <a:tabLst>
                <a:tab pos="6836399" algn="l"/>
              </a:tabLst>
            </a:pPr>
            <a:endParaRPr lang="fr-FR" sz="2800" b="0" i="0" u="none" strike="noStrike" kern="1200" dirty="0">
              <a:ln>
                <a:noFill/>
              </a:ln>
              <a:solidFill>
                <a:srgbClr val="0000FF"/>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tab pos="6836399" algn="l"/>
              </a:tabLst>
            </a:pPr>
            <a:endParaRPr lang="fr-FR" sz="2800" b="0" i="0" u="none" strike="noStrike" kern="1200" dirty="0">
              <a:ln>
                <a:noFill/>
              </a:ln>
              <a:solidFill>
                <a:srgbClr val="0000FF"/>
              </a:solidFill>
              <a:latin typeface="Comic Sans MS" pitchFamily="66"/>
              <a:ea typeface="Arial Unicode MS" pitchFamily="2"/>
              <a:cs typeface="Comic Sans MS" pitchFamily="66"/>
            </a:endParaRPr>
          </a:p>
          <a:p>
            <a:pPr marL="0" marR="0" lvl="0" indent="0" algn="just" rtl="0" hangingPunct="0">
              <a:lnSpc>
                <a:spcPct val="100000"/>
              </a:lnSpc>
              <a:spcBef>
                <a:spcPts val="0"/>
              </a:spcBef>
              <a:spcAft>
                <a:spcPts val="0"/>
              </a:spcAft>
              <a:buNone/>
              <a:tabLst>
                <a:tab pos="6836399" algn="l"/>
              </a:tabLst>
            </a:pPr>
            <a:r>
              <a:rPr lang="fr-FR" sz="2800" b="1" i="0" u="none" strike="noStrike" kern="1200" dirty="0">
                <a:ln>
                  <a:noFill/>
                </a:ln>
                <a:solidFill>
                  <a:srgbClr val="000000"/>
                </a:solidFill>
                <a:latin typeface="Comic Sans MS" pitchFamily="66"/>
                <a:ea typeface="Arial Unicode MS" pitchFamily="2"/>
                <a:cs typeface="Comic Sans MS" pitchFamily="66"/>
              </a:rPr>
              <a:t>4. Surligne deux éléments importants du serment des jurés.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C758FD-1F82-A04D-A2E8-D9B065AC548E}"/>
              </a:ext>
            </a:extLst>
          </p:cNvPr>
          <p:cNvSpPr txBox="1"/>
          <p:nvPr/>
        </p:nvSpPr>
        <p:spPr>
          <a:xfrm>
            <a:off x="216000" y="720000"/>
            <a:ext cx="9648000" cy="6273662"/>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1" i="0" u="none" strike="noStrike" kern="1200">
                <a:ln>
                  <a:noFill/>
                </a:ln>
                <a:solidFill>
                  <a:srgbClr val="000000"/>
                </a:solidFill>
                <a:latin typeface="Comic Sans MS" pitchFamily="66"/>
                <a:ea typeface="Comic Sans MS" pitchFamily="66"/>
                <a:cs typeface="Comic Sans MS" pitchFamily="66"/>
              </a:rPr>
              <a:t>Document 2</a:t>
            </a:r>
            <a:r>
              <a:rPr lang="fr-FR" sz="2200" b="0" i="0" u="none" strike="noStrike" kern="1200">
                <a:ln>
                  <a:noFill/>
                </a:ln>
                <a:solidFill>
                  <a:srgbClr val="000000"/>
                </a:solidFill>
                <a:latin typeface="Comic Sans MS" pitchFamily="66"/>
                <a:ea typeface="Comic Sans MS" pitchFamily="66"/>
                <a:cs typeface="Comic Sans MS" pitchFamily="66"/>
              </a:rPr>
              <a:t> : Le président adresse aux jurés, debout et découverts, le discours suivant : "Vous jurez et promettez d'examiner avec l'attention la plus scrupuleuse les charges qui seront portées contre X..., de ne trahir ni les intérêts de l'accusé, ni ceux de la société qui l'accuse, ni ceux de la victime ; de ne communiquer avec personne jusqu'après votre déclaration ; de n'écouter ni la haine ou la méchanceté, ni la crainte ou l'affection ; de vous rappeler que l'accusé est présumé innocent et que le doute doit lui profiter ; de vous décider d'après les charges et les moyens de défense, suivant votre conscience et votre intime conviction, avec l'impartialité et la fermeté qui conviennent à un homme probe et libre, et de conserver le secret des délibérations, même après la cessation de vos fonctions".</a:t>
            </a:r>
          </a:p>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Comic Sans MS" pitchFamily="66"/>
              </a:rPr>
              <a:t>Chacun des jurés, appelé individuellement par le président, répond en levant la main : "Je le jure".</a:t>
            </a:r>
          </a:p>
          <a:p>
            <a:pPr marL="0" marR="0" lvl="0" indent="0" algn="just" rtl="0" hangingPunct="0">
              <a:lnSpc>
                <a:spcPct val="100000"/>
              </a:lnSpc>
              <a:spcBef>
                <a:spcPts val="0"/>
              </a:spcBef>
              <a:spcAft>
                <a:spcPts val="0"/>
              </a:spcAft>
              <a:buNone/>
              <a:tabLst/>
            </a:pPr>
            <a:endParaRPr lang="fr-FR" sz="2200" b="0" i="0" u="none" strike="noStrike" kern="1200">
              <a:ln>
                <a:noFill/>
              </a:ln>
              <a:latin typeface="Comic Sans MS" pitchFamily="66"/>
              <a:ea typeface="Arial Unicode MS" pitchFamily="2"/>
              <a:cs typeface="Comic Sans MS" pitchFamily="66"/>
            </a:endParaRPr>
          </a:p>
          <a:p>
            <a:pPr marL="0" marR="0" lvl="0" indent="0" algn="r" rtl="0" hangingPunct="0">
              <a:lnSpc>
                <a:spcPct val="100000"/>
              </a:lnSpc>
              <a:spcBef>
                <a:spcPts val="0"/>
              </a:spcBef>
              <a:spcAft>
                <a:spcPts val="0"/>
              </a:spcAft>
              <a:buNone/>
              <a:tabLst/>
            </a:pPr>
            <a:r>
              <a:rPr lang="fr-FR" sz="1600" b="1" i="1" u="none" strike="noStrike" kern="1200">
                <a:ln>
                  <a:noFill/>
                </a:ln>
                <a:latin typeface="Comic Sans MS" pitchFamily="66"/>
                <a:ea typeface="Arial Unicode MS" pitchFamily="2"/>
                <a:cs typeface="Comic Sans MS" pitchFamily="66"/>
              </a:rPr>
              <a:t>Article 304 du Code de procédure pénale</a:t>
            </a:r>
            <a:r>
              <a:rPr lang="fr-FR" sz="1600" b="0" i="0" u="none" strike="noStrike" kern="1200">
                <a:ln>
                  <a:noFill/>
                </a:ln>
                <a:latin typeface="Comic Sans MS" pitchFamily="66"/>
                <a:ea typeface="Arial Unicode MS" pitchFamily="2"/>
                <a:cs typeface="Comic Sans MS" pitchFamily="66"/>
              </a:rPr>
              <a:t> (modifié par une loi du 15 juin 2000)</a:t>
            </a:r>
          </a:p>
        </p:txBody>
      </p:sp>
      <p:sp>
        <p:nvSpPr>
          <p:cNvPr id="3" name="Rectangle 2">
            <a:extLst>
              <a:ext uri="{FF2B5EF4-FFF2-40B4-BE49-F238E27FC236}">
                <a16:creationId xmlns:a16="http://schemas.microsoft.com/office/drawing/2014/main" id="{45D37EF8-DBE4-814B-B5C9-4D2DA51201BB}"/>
              </a:ext>
            </a:extLst>
          </p:cNvPr>
          <p:cNvSpPr/>
          <p:nvPr/>
        </p:nvSpPr>
        <p:spPr>
          <a:xfrm>
            <a:off x="4824000" y="3096000"/>
            <a:ext cx="4968000" cy="432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DAA52727-1093-AD4D-B7FD-E68A41287611}"/>
              </a:ext>
            </a:extLst>
          </p:cNvPr>
          <p:cNvSpPr/>
          <p:nvPr/>
        </p:nvSpPr>
        <p:spPr>
          <a:xfrm>
            <a:off x="216000" y="3491999"/>
            <a:ext cx="3528000" cy="432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05B40C58-AF0F-5541-8FFE-EA95D60AD6CC}"/>
              </a:ext>
            </a:extLst>
          </p:cNvPr>
          <p:cNvSpPr/>
          <p:nvPr/>
        </p:nvSpPr>
        <p:spPr>
          <a:xfrm>
            <a:off x="2951999" y="3924000"/>
            <a:ext cx="6768000" cy="432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100FC4-6EE4-B84D-A4F5-E08C2157CD3B}"/>
              </a:ext>
            </a:extLst>
          </p:cNvPr>
          <p:cNvPicPr>
            <a:picLocks noChangeAspect="1"/>
          </p:cNvPicPr>
          <p:nvPr/>
        </p:nvPicPr>
        <p:blipFill>
          <a:blip r:embed="rId3">
            <a:lum/>
            <a:alphaModFix/>
          </a:blip>
          <a:srcRect/>
          <a:stretch>
            <a:fillRect/>
          </a:stretch>
        </p:blipFill>
        <p:spPr>
          <a:xfrm>
            <a:off x="360000" y="190800"/>
            <a:ext cx="9360000" cy="63144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368055D-0116-C347-8C3B-5E72240221C1}"/>
              </a:ext>
            </a:extLst>
          </p:cNvPr>
          <p:cNvSpPr txBox="1"/>
          <p:nvPr/>
        </p:nvSpPr>
        <p:spPr>
          <a:xfrm>
            <a:off x="3348000" y="5472000"/>
            <a:ext cx="172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DEVOIRS</a:t>
            </a:r>
          </a:p>
        </p:txBody>
      </p:sp>
      <p:sp>
        <p:nvSpPr>
          <p:cNvPr id="4" name="ZoneTexte 3">
            <a:extLst>
              <a:ext uri="{FF2B5EF4-FFF2-40B4-BE49-F238E27FC236}">
                <a16:creationId xmlns:a16="http://schemas.microsoft.com/office/drawing/2014/main" id="{CA8ACEB9-9306-174E-8D8A-474B0479E761}"/>
              </a:ext>
            </a:extLst>
          </p:cNvPr>
          <p:cNvSpPr txBox="1"/>
          <p:nvPr/>
        </p:nvSpPr>
        <p:spPr>
          <a:xfrm>
            <a:off x="4031999" y="2736000"/>
            <a:ext cx="216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Des obligations</a:t>
            </a:r>
          </a:p>
        </p:txBody>
      </p:sp>
      <p:sp>
        <p:nvSpPr>
          <p:cNvPr id="5" name="ZoneTexte 4">
            <a:extLst>
              <a:ext uri="{FF2B5EF4-FFF2-40B4-BE49-F238E27FC236}">
                <a16:creationId xmlns:a16="http://schemas.microsoft.com/office/drawing/2014/main" id="{4DDC536E-B3CB-234E-A897-9966491F543F}"/>
              </a:ext>
            </a:extLst>
          </p:cNvPr>
          <p:cNvSpPr txBox="1"/>
          <p:nvPr/>
        </p:nvSpPr>
        <p:spPr>
          <a:xfrm>
            <a:off x="4212000" y="500040"/>
            <a:ext cx="2117548"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Respecter les lois</a:t>
            </a:r>
          </a:p>
        </p:txBody>
      </p:sp>
      <p:sp>
        <p:nvSpPr>
          <p:cNvPr id="6" name="ZoneTexte 5">
            <a:extLst>
              <a:ext uri="{FF2B5EF4-FFF2-40B4-BE49-F238E27FC236}">
                <a16:creationId xmlns:a16="http://schemas.microsoft.com/office/drawing/2014/main" id="{505F4DDA-C79F-4248-9228-DF289F721D25}"/>
              </a:ext>
            </a:extLst>
          </p:cNvPr>
          <p:cNvSpPr txBox="1"/>
          <p:nvPr/>
        </p:nvSpPr>
        <p:spPr>
          <a:xfrm>
            <a:off x="7020000" y="536400"/>
            <a:ext cx="2124000"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Payer ses impôts</a:t>
            </a:r>
          </a:p>
        </p:txBody>
      </p:sp>
      <p:sp>
        <p:nvSpPr>
          <p:cNvPr id="7" name="ZoneTexte 6">
            <a:extLst>
              <a:ext uri="{FF2B5EF4-FFF2-40B4-BE49-F238E27FC236}">
                <a16:creationId xmlns:a16="http://schemas.microsoft.com/office/drawing/2014/main" id="{0D93C3BF-86B2-7C47-A355-F915A00EA43A}"/>
              </a:ext>
            </a:extLst>
          </p:cNvPr>
          <p:cNvSpPr txBox="1"/>
          <p:nvPr/>
        </p:nvSpPr>
        <p:spPr>
          <a:xfrm>
            <a:off x="7488000" y="2120760"/>
            <a:ext cx="2071636"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Justice : être juré</a:t>
            </a:r>
          </a:p>
        </p:txBody>
      </p:sp>
      <p:sp>
        <p:nvSpPr>
          <p:cNvPr id="8" name="ZoneTexte 7">
            <a:extLst>
              <a:ext uri="{FF2B5EF4-FFF2-40B4-BE49-F238E27FC236}">
                <a16:creationId xmlns:a16="http://schemas.microsoft.com/office/drawing/2014/main" id="{1F4C8959-0CD7-A944-95E1-E7564ECB08BF}"/>
              </a:ext>
            </a:extLst>
          </p:cNvPr>
          <p:cNvSpPr txBox="1"/>
          <p:nvPr/>
        </p:nvSpPr>
        <p:spPr>
          <a:xfrm>
            <a:off x="7488000" y="3597120"/>
            <a:ext cx="2071636"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Défendre la 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5"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6"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6" grpId="4"/>
      <p:bldP spid="7" grpId="4" build="p"/>
      <p:bldP spid="7" grpId="5"/>
      <p:bldP spid="8" grpId="5" build="p"/>
      <p:bldP spid="8" grpId="6"/>
    </p:bld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C35EB6-338E-AC4E-B93D-ABB06E1E9346}"/>
              </a:ext>
            </a:extLst>
          </p:cNvPr>
          <p:cNvPicPr>
            <a:picLocks noChangeAspect="1"/>
          </p:cNvPicPr>
          <p:nvPr/>
        </p:nvPicPr>
        <p:blipFill>
          <a:blip r:embed="rId3">
            <a:lum/>
            <a:alphaModFix/>
          </a:blip>
          <a:srcRect/>
          <a:stretch>
            <a:fillRect/>
          </a:stretch>
        </p:blipFill>
        <p:spPr>
          <a:xfrm>
            <a:off x="360000" y="808200"/>
            <a:ext cx="9360000" cy="59436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1D00897B-58E0-B143-9508-D933C1C9C908}"/>
              </a:ext>
            </a:extLst>
          </p:cNvPr>
          <p:cNvSpPr txBox="1"/>
          <p:nvPr/>
        </p:nvSpPr>
        <p:spPr>
          <a:xfrm>
            <a:off x="4176000" y="4284000"/>
            <a:ext cx="216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9900"/>
                </a:solidFill>
                <a:latin typeface="Comic Sans MS" pitchFamily="66"/>
                <a:ea typeface="Arial Unicode MS" pitchFamily="2"/>
                <a:cs typeface="Arial Unicode MS" pitchFamily="2"/>
              </a:rPr>
              <a:t>Moraux</a:t>
            </a:r>
          </a:p>
        </p:txBody>
      </p:sp>
      <p:sp>
        <p:nvSpPr>
          <p:cNvPr id="4" name="ZoneTexte 3">
            <a:extLst>
              <a:ext uri="{FF2B5EF4-FFF2-40B4-BE49-F238E27FC236}">
                <a16:creationId xmlns:a16="http://schemas.microsoft.com/office/drawing/2014/main" id="{1B22DD6E-3E03-854C-A2C3-C63CF4F8AAE3}"/>
              </a:ext>
            </a:extLst>
          </p:cNvPr>
          <p:cNvSpPr txBox="1"/>
          <p:nvPr/>
        </p:nvSpPr>
        <p:spPr>
          <a:xfrm>
            <a:off x="3384000" y="1584000"/>
            <a:ext cx="172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DEVOIRS</a:t>
            </a:r>
          </a:p>
        </p:txBody>
      </p:sp>
      <p:sp>
        <p:nvSpPr>
          <p:cNvPr id="5" name="ZoneTexte 4">
            <a:extLst>
              <a:ext uri="{FF2B5EF4-FFF2-40B4-BE49-F238E27FC236}">
                <a16:creationId xmlns:a16="http://schemas.microsoft.com/office/drawing/2014/main" id="{F0870480-7932-F14B-AE32-2F0C0FE637D6}"/>
              </a:ext>
            </a:extLst>
          </p:cNvPr>
          <p:cNvSpPr txBox="1"/>
          <p:nvPr/>
        </p:nvSpPr>
        <p:spPr>
          <a:xfrm>
            <a:off x="7433952" y="5720040"/>
            <a:ext cx="2142047" cy="87712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Savoir-vivre, civilité</a:t>
            </a:r>
          </a:p>
        </p:txBody>
      </p:sp>
      <p:sp>
        <p:nvSpPr>
          <p:cNvPr id="6" name="ZoneTexte 5">
            <a:extLst>
              <a:ext uri="{FF2B5EF4-FFF2-40B4-BE49-F238E27FC236}">
                <a16:creationId xmlns:a16="http://schemas.microsoft.com/office/drawing/2014/main" id="{2E462E23-8A15-A949-A158-7A8C83863885}"/>
              </a:ext>
            </a:extLst>
          </p:cNvPr>
          <p:cNvSpPr txBox="1"/>
          <p:nvPr/>
        </p:nvSpPr>
        <p:spPr>
          <a:xfrm>
            <a:off x="720000" y="5468040"/>
            <a:ext cx="2160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Voter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0"/>
      <p:bldP spid="5" grpId="1" build="p"/>
      <p:bldP spid="5" grpId="2"/>
      <p:bldP spid="6" grpId="2" build="p"/>
    </p:bld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605762-6093-884E-875D-5641FAD5F37C}"/>
              </a:ext>
            </a:extLst>
          </p:cNvPr>
          <p:cNvSpPr txBox="1"/>
          <p:nvPr/>
        </p:nvSpPr>
        <p:spPr>
          <a:xfrm>
            <a:off x="1440000" y="216000"/>
            <a:ext cx="8568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a:ln>
                  <a:noFill/>
                </a:ln>
                <a:solidFill>
                  <a:srgbClr val="009900"/>
                </a:solidFill>
                <a:uFillTx/>
                <a:latin typeface="Comic Sans MS" pitchFamily="66"/>
                <a:ea typeface="Arial Unicode MS" pitchFamily="2"/>
                <a:cs typeface="Arial Unicode MS" pitchFamily="2"/>
              </a:rPr>
              <a:t>B. Voter : un droit............ et un devoir ?</a:t>
            </a:r>
          </a:p>
        </p:txBody>
      </p:sp>
      <p:sp>
        <p:nvSpPr>
          <p:cNvPr id="3" name="Connecteur droit 2">
            <a:extLst>
              <a:ext uri="{FF2B5EF4-FFF2-40B4-BE49-F238E27FC236}">
                <a16:creationId xmlns:a16="http://schemas.microsoft.com/office/drawing/2014/main" id="{0D2B0C84-7C5F-4B4D-B0DC-C93BC7C78AFE}"/>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495B2BEB-F24C-774D-980E-D2D1C154A3FE}"/>
              </a:ext>
            </a:extLst>
          </p:cNvPr>
          <p:cNvSpPr txBox="1"/>
          <p:nvPr/>
        </p:nvSpPr>
        <p:spPr>
          <a:xfrm>
            <a:off x="688768" y="1080000"/>
            <a:ext cx="9031231" cy="509417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DejaVu Sans" pitchFamily="34"/>
                <a:cs typeface="Arial Unicode MS" pitchFamily="2"/>
              </a:rPr>
              <a:t>Tous les citoyens et toutes les citoyennes français obtiennent à leur </a:t>
            </a:r>
            <a:r>
              <a:rPr lang="fr-FR" sz="2800" b="0" i="0" u="none" strike="noStrike" kern="1200" dirty="0">
                <a:ln>
                  <a:noFill/>
                </a:ln>
                <a:solidFill>
                  <a:srgbClr val="0000FF"/>
                </a:solidFill>
                <a:latin typeface="Comic Sans MS" pitchFamily="66"/>
                <a:ea typeface="DejaVu Sans" pitchFamily="34"/>
                <a:cs typeface="Arial Unicode MS" pitchFamily="2"/>
              </a:rPr>
              <a:t>majorité </a:t>
            </a:r>
            <a:r>
              <a:rPr lang="fr-FR" sz="2800" b="0" i="0" u="none" strike="noStrike" kern="1200" dirty="0">
                <a:ln>
                  <a:noFill/>
                </a:ln>
                <a:latin typeface="Comic Sans MS" pitchFamily="66"/>
                <a:ea typeface="DejaVu Sans" pitchFamily="34"/>
                <a:cs typeface="Arial Unicode MS" pitchFamily="2"/>
              </a:rPr>
              <a:t>le droit de </a:t>
            </a:r>
            <a:r>
              <a:rPr lang="fr-FR" sz="2800" b="0" i="0" u="none" strike="noStrike" kern="1200" dirty="0">
                <a:ln>
                  <a:noFill/>
                </a:ln>
                <a:solidFill>
                  <a:srgbClr val="FF0000"/>
                </a:solidFill>
                <a:latin typeface="Comic Sans MS" pitchFamily="66"/>
                <a:ea typeface="DejaVu Sans" pitchFamily="34"/>
                <a:cs typeface="Arial Unicode MS" pitchFamily="2"/>
              </a:rPr>
              <a:t>vote </a:t>
            </a:r>
            <a:r>
              <a:rPr lang="fr-FR" sz="2800" b="0" i="0" u="none" strike="noStrike" kern="1200" dirty="0">
                <a:ln>
                  <a:noFill/>
                </a:ln>
                <a:latin typeface="Comic Sans MS" pitchFamily="66"/>
                <a:ea typeface="DejaVu Sans" pitchFamily="34"/>
                <a:cs typeface="Arial Unicode MS" pitchFamily="2"/>
              </a:rPr>
              <a:t>quels que soient leur statut social, leur origine, leur religion ou leurs opinions politiques.</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DejaVu Sans" pitchFamily="34"/>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DejaVu Sans" pitchFamily="34"/>
                <a:cs typeface="Arial Unicode MS" pitchFamily="2"/>
              </a:rPr>
              <a:t>Lors des élections, elles / ils peuvent donc choisir des </a:t>
            </a:r>
            <a:r>
              <a:rPr lang="fr-FR" sz="2800" b="0" i="0" u="none" strike="noStrike" kern="1200" dirty="0">
                <a:ln>
                  <a:noFill/>
                </a:ln>
                <a:solidFill>
                  <a:srgbClr val="FF0000"/>
                </a:solidFill>
                <a:latin typeface="Comic Sans MS" pitchFamily="66"/>
                <a:ea typeface="DejaVu Sans" pitchFamily="34"/>
                <a:cs typeface="Arial Unicode MS" pitchFamily="2"/>
              </a:rPr>
              <a:t>représentants</a:t>
            </a:r>
            <a:r>
              <a:rPr lang="fr-FR" sz="2800" b="0" i="0" u="none" strike="noStrike" kern="1200" dirty="0">
                <a:ln>
                  <a:noFill/>
                </a:ln>
                <a:solidFill>
                  <a:srgbClr val="0000FF"/>
                </a:solidFill>
                <a:latin typeface="Comic Sans MS" pitchFamily="66"/>
                <a:ea typeface="DejaVu Sans" pitchFamily="34"/>
                <a:cs typeface="Arial Unicode MS" pitchFamily="2"/>
              </a:rPr>
              <a:t> </a:t>
            </a:r>
            <a:r>
              <a:rPr lang="fr-FR" sz="2800" b="0" i="0" u="none" strike="noStrike" kern="1200" dirty="0">
                <a:ln>
                  <a:noFill/>
                </a:ln>
                <a:latin typeface="Comic Sans MS" pitchFamily="66"/>
                <a:ea typeface="DejaVu Sans" pitchFamily="34"/>
                <a:cs typeface="Arial Unicode MS" pitchFamily="2"/>
              </a:rPr>
              <a:t>qui exerceront à sa place la </a:t>
            </a:r>
            <a:r>
              <a:rPr lang="fr-FR" sz="2800" b="0" i="0" u="none" strike="noStrike" kern="1200" dirty="0">
                <a:ln>
                  <a:noFill/>
                </a:ln>
                <a:solidFill>
                  <a:srgbClr val="FF0000"/>
                </a:solidFill>
                <a:latin typeface="Comic Sans MS" pitchFamily="66"/>
                <a:ea typeface="DejaVu Sans" pitchFamily="34"/>
                <a:cs typeface="Arial Unicode MS" pitchFamily="2"/>
              </a:rPr>
              <a:t>souveraineté </a:t>
            </a:r>
            <a:r>
              <a:rPr lang="fr-FR" sz="2800" b="0" i="0" u="none" strike="noStrike" kern="1200" dirty="0">
                <a:ln>
                  <a:noFill/>
                </a:ln>
                <a:latin typeface="Comic Sans MS" pitchFamily="66"/>
                <a:ea typeface="DejaVu Sans" pitchFamily="34"/>
                <a:cs typeface="Arial Unicode MS" pitchFamily="2"/>
              </a:rPr>
              <a:t>politique. Mais la citoyenne et le citoyen français sont aussi </a:t>
            </a:r>
            <a:r>
              <a:rPr lang="fr-FR" sz="2800" b="0" i="0" u="none" strike="noStrike" kern="1200" dirty="0">
                <a:ln>
                  <a:noFill/>
                </a:ln>
                <a:solidFill>
                  <a:srgbClr val="FF0000"/>
                </a:solidFill>
                <a:latin typeface="Comic Sans MS" pitchFamily="66"/>
                <a:ea typeface="DejaVu Sans" pitchFamily="34"/>
                <a:cs typeface="Arial Unicode MS" pitchFamily="2"/>
              </a:rPr>
              <a:t>éligibles </a:t>
            </a:r>
            <a:r>
              <a:rPr lang="fr-FR" sz="2800" b="0" i="0" u="none" strike="noStrike" kern="1200" dirty="0">
                <a:ln>
                  <a:noFill/>
                </a:ln>
                <a:latin typeface="Comic Sans MS" pitchFamily="66"/>
                <a:ea typeface="DejaVu Sans" pitchFamily="34"/>
                <a:cs typeface="Arial Unicode MS" pitchFamily="2"/>
              </a:rPr>
              <a:t>: elle et il peut se présenter comme </a:t>
            </a:r>
            <a:r>
              <a:rPr lang="fr-FR" sz="2800" b="0" i="0" u="none" strike="noStrike" kern="1200" dirty="0">
                <a:ln>
                  <a:noFill/>
                </a:ln>
                <a:solidFill>
                  <a:srgbClr val="0000FF"/>
                </a:solidFill>
                <a:latin typeface="Comic Sans MS" pitchFamily="66"/>
                <a:ea typeface="DejaVu Sans" pitchFamily="34"/>
                <a:cs typeface="Arial Unicode MS" pitchFamily="2"/>
              </a:rPr>
              <a:t>candidat </a:t>
            </a:r>
            <a:r>
              <a:rPr lang="fr-FR" sz="2800" b="0" i="0" u="none" strike="noStrike" kern="1200" dirty="0">
                <a:ln>
                  <a:noFill/>
                </a:ln>
                <a:latin typeface="Comic Sans MS" pitchFamily="66"/>
                <a:ea typeface="DejaVu Sans" pitchFamily="34"/>
                <a:cs typeface="Arial Unicode MS" pitchFamily="2"/>
              </a:rPr>
              <a:t>aux élections.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FF98C94-9DDC-2E41-B7DD-B737500F422B}"/>
              </a:ext>
            </a:extLst>
          </p:cNvPr>
          <p:cNvSpPr txBox="1"/>
          <p:nvPr/>
        </p:nvSpPr>
        <p:spPr>
          <a:xfrm>
            <a:off x="629392" y="194760"/>
            <a:ext cx="9234608" cy="409351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Pour voter et être éligible, il faut remplir des conditions :</a:t>
            </a: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Être </a:t>
            </a:r>
            <a:r>
              <a:rPr lang="fr-FR" sz="2800" b="0" i="0" u="none" strike="noStrike" kern="1200" dirty="0">
                <a:ln>
                  <a:noFill/>
                </a:ln>
                <a:solidFill>
                  <a:srgbClr val="0000FF"/>
                </a:solidFill>
                <a:latin typeface="Comic Sans MS" pitchFamily="66"/>
                <a:ea typeface="Arial Unicode MS" pitchFamily="2"/>
                <a:cs typeface="Arial Unicode MS" pitchFamily="2"/>
              </a:rPr>
              <a:t>français </a:t>
            </a:r>
            <a:r>
              <a:rPr lang="fr-FR" sz="2800" b="0" i="0" u="none" strike="noStrike" kern="1200" dirty="0">
                <a:ln>
                  <a:noFill/>
                </a:ln>
                <a:latin typeface="Comic Sans MS" pitchFamily="66"/>
                <a:ea typeface="Arial Unicode MS" pitchFamily="2"/>
                <a:cs typeface="Arial Unicode MS" pitchFamily="2"/>
              </a:rPr>
              <a:t>(ou citoyen de l'UE pour certaines élections),</a:t>
            </a: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Être </a:t>
            </a:r>
            <a:r>
              <a:rPr lang="fr-FR" sz="2800" b="0" i="0" u="none" strike="noStrike" kern="1200" dirty="0">
                <a:ln>
                  <a:noFill/>
                </a:ln>
                <a:solidFill>
                  <a:srgbClr val="0000FF"/>
                </a:solidFill>
                <a:latin typeface="Comic Sans MS" pitchFamily="66"/>
                <a:ea typeface="Arial Unicode MS" pitchFamily="2"/>
                <a:cs typeface="Arial Unicode MS" pitchFamily="2"/>
              </a:rPr>
              <a:t>majeur</a:t>
            </a:r>
            <a:r>
              <a:rPr lang="fr-FR" sz="2800" dirty="0">
                <a:solidFill>
                  <a:srgbClr val="0000FF"/>
                </a:solidFill>
                <a:latin typeface="Comic Sans MS" pitchFamily="66"/>
                <a:ea typeface="Arial Unicode MS" pitchFamily="2"/>
                <a:cs typeface="Arial Unicode MS" pitchFamily="2"/>
              </a:rPr>
              <a:t>,</a:t>
            </a:r>
            <a:endParaRPr lang="fr-FR" sz="2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Être </a:t>
            </a:r>
            <a:r>
              <a:rPr lang="fr-FR" sz="2800" b="0" i="0" u="none" strike="noStrike" kern="1200" dirty="0">
                <a:ln>
                  <a:noFill/>
                </a:ln>
                <a:solidFill>
                  <a:srgbClr val="0000FF"/>
                </a:solidFill>
                <a:latin typeface="Comic Sans MS" pitchFamily="66"/>
                <a:ea typeface="Arial Unicode MS" pitchFamily="2"/>
                <a:cs typeface="Arial Unicode MS" pitchFamily="2"/>
              </a:rPr>
              <a:t>inscrit </a:t>
            </a:r>
            <a:r>
              <a:rPr lang="fr-FR" sz="2800" b="0" i="0" u="none" strike="noStrike" kern="1200" dirty="0">
                <a:ln>
                  <a:noFill/>
                </a:ln>
                <a:latin typeface="Comic Sans MS" pitchFamily="66"/>
                <a:ea typeface="Arial Unicode MS" pitchFamily="2"/>
                <a:cs typeface="Arial Unicode MS" pitchFamily="2"/>
              </a:rPr>
              <a:t>sur les listes électorales,</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Ne pas être </a:t>
            </a:r>
            <a:r>
              <a:rPr lang="fr-FR" sz="2800" b="0" i="0" u="none" strike="noStrike" kern="1200" dirty="0">
                <a:ln>
                  <a:noFill/>
                </a:ln>
                <a:solidFill>
                  <a:srgbClr val="0000FF"/>
                </a:solidFill>
                <a:latin typeface="Comic Sans MS" pitchFamily="66"/>
                <a:ea typeface="Arial Unicode MS" pitchFamily="2"/>
                <a:cs typeface="Arial Unicode MS" pitchFamily="2"/>
              </a:rPr>
              <a:t>privé </a:t>
            </a:r>
            <a:r>
              <a:rPr lang="fr-FR" sz="2800" b="0" i="0" u="none" strike="noStrike" kern="1200" dirty="0">
                <a:ln>
                  <a:noFill/>
                </a:ln>
                <a:latin typeface="Comic Sans MS" pitchFamily="66"/>
                <a:ea typeface="Arial Unicode MS" pitchFamily="2"/>
                <a:cs typeface="Arial Unicode MS" pitchFamily="2"/>
              </a:rPr>
              <a:t>de ses droits </a:t>
            </a:r>
            <a:r>
              <a:rPr lang="fr-FR" sz="2800" b="0" i="0" u="none" strike="noStrike" kern="1200" dirty="0">
                <a:ln>
                  <a:noFill/>
                </a:ln>
                <a:solidFill>
                  <a:srgbClr val="0000FF"/>
                </a:solidFill>
                <a:latin typeface="Comic Sans MS" pitchFamily="66"/>
                <a:ea typeface="Arial Unicode MS" pitchFamily="2"/>
                <a:cs typeface="Arial Unicode MS" pitchFamily="2"/>
              </a:rPr>
              <a:t>politiques </a:t>
            </a:r>
            <a:r>
              <a:rPr lang="fr-FR" sz="2800" b="0" i="0" u="none" strike="noStrike" kern="1200" dirty="0">
                <a:ln>
                  <a:noFill/>
                </a:ln>
                <a:latin typeface="Comic Sans MS" pitchFamily="66"/>
                <a:ea typeface="Arial Unicode MS" pitchFamily="2"/>
                <a:cs typeface="Arial Unicode MS" pitchFamily="2"/>
              </a:rPr>
              <a:t>après une condamnation en justice.</a:t>
            </a:r>
          </a:p>
        </p:txBody>
      </p:sp>
      <p:sp>
        <p:nvSpPr>
          <p:cNvPr id="3" name="Connecteur droit 2">
            <a:extLst>
              <a:ext uri="{FF2B5EF4-FFF2-40B4-BE49-F238E27FC236}">
                <a16:creationId xmlns:a16="http://schemas.microsoft.com/office/drawing/2014/main" id="{67FD721C-6B51-144A-AC2B-FCDECFD8AF56}"/>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836CF4-65CA-B742-BC23-3CA27AAEE321}"/>
              </a:ext>
            </a:extLst>
          </p:cNvPr>
          <p:cNvPicPr>
            <a:picLocks noChangeAspect="1"/>
          </p:cNvPicPr>
          <p:nvPr/>
        </p:nvPicPr>
        <p:blipFill>
          <a:blip r:embed="rId3">
            <a:lum/>
            <a:alphaModFix/>
          </a:blip>
          <a:srcRect/>
          <a:stretch>
            <a:fillRect/>
          </a:stretch>
        </p:blipFill>
        <p:spPr>
          <a:xfrm>
            <a:off x="2500200" y="180000"/>
            <a:ext cx="5079600" cy="7200000"/>
          </a:xfrm>
          <a:prstGeom prst="rect">
            <a:avLst/>
          </a:prstGeom>
          <a:noFill/>
          <a:ln w="0">
            <a:solidFill>
              <a:srgbClr val="000000"/>
            </a:solidFill>
            <a:prstDash val="soli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961B0D-C3BA-C646-8ECF-F135CB8F5988}"/>
              </a:ext>
            </a:extLst>
          </p:cNvPr>
          <p:cNvSpPr txBox="1"/>
          <p:nvPr/>
        </p:nvSpPr>
        <p:spPr>
          <a:xfrm>
            <a:off x="360000" y="360000"/>
            <a:ext cx="9504000" cy="2567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solidFill>
                  <a:srgbClr val="FF3333"/>
                </a:solidFill>
                <a:latin typeface="Comic Sans MS" pitchFamily="66"/>
                <a:ea typeface="Arial Unicode MS" pitchFamily="2"/>
                <a:cs typeface="Arial Unicode MS" pitchFamily="2"/>
              </a:rPr>
              <a:t>Le droit de vote doit-il devenir un devoir ?</a:t>
            </a:r>
          </a:p>
          <a:p>
            <a:pPr marL="0" marR="0" lvl="0" indent="0" algn="ctr" rtl="0" hangingPunct="0">
              <a:lnSpc>
                <a:spcPct val="100000"/>
              </a:lnSpc>
              <a:spcBef>
                <a:spcPts val="0"/>
              </a:spcBef>
              <a:spcAft>
                <a:spcPts val="0"/>
              </a:spcAft>
              <a:buNone/>
              <a:tabLst/>
            </a:pPr>
            <a:endParaRPr lang="fr-FR" sz="2800" b="0" i="0" u="none" strike="noStrike" kern="120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 Lire l'ensemble des documents</a:t>
            </a:r>
          </a:p>
        </p:txBody>
      </p:sp>
      <p:pic>
        <p:nvPicPr>
          <p:cNvPr id="3" name="Image 2">
            <a:extLst>
              <a:ext uri="{FF2B5EF4-FFF2-40B4-BE49-F238E27FC236}">
                <a16:creationId xmlns:a16="http://schemas.microsoft.com/office/drawing/2014/main" id="{6FC2CE1B-90C4-E249-943F-FF559023732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0" y="2305080"/>
            <a:ext cx="5760000" cy="4168800"/>
          </a:xfrm>
          <a:prstGeom prst="rect">
            <a:avLst/>
          </a:prstGeom>
          <a:noFill/>
          <a:ln w="0">
            <a:solidFill>
              <a:srgbClr val="000000"/>
            </a:solidFill>
            <a:prstDash val="soli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8F927E-0CC0-DA4F-BE48-FF4F7D76E07F}"/>
              </a:ext>
            </a:extLst>
          </p:cNvPr>
          <p:cNvSpPr txBox="1"/>
          <p:nvPr/>
        </p:nvSpPr>
        <p:spPr>
          <a:xfrm>
            <a:off x="180650" y="133830"/>
            <a:ext cx="9792000" cy="585720"/>
          </a:xfrm>
          <a:prstGeom prst="rect">
            <a:avLst/>
          </a:prstGeom>
          <a:noFill/>
          <a:ln>
            <a:noFill/>
          </a:ln>
        </p:spPr>
        <p:txBody>
          <a:bodyPr vert="horz" wrap="none" lIns="90000" tIns="45000" rIns="90000" bIns="45000" anchorCtr="0" compatLnSpc="0"/>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Quel problème se pose actuellement lors des élections ?</a:t>
            </a:r>
          </a:p>
        </p:txBody>
      </p:sp>
      <p:grpSp>
        <p:nvGrpSpPr>
          <p:cNvPr id="10" name="Groupe 9">
            <a:extLst>
              <a:ext uri="{FF2B5EF4-FFF2-40B4-BE49-F238E27FC236}">
                <a16:creationId xmlns:a16="http://schemas.microsoft.com/office/drawing/2014/main" id="{9A3C127D-D424-1248-B24F-60875EA5A1BB}"/>
              </a:ext>
            </a:extLst>
          </p:cNvPr>
          <p:cNvGrpSpPr/>
          <p:nvPr/>
        </p:nvGrpSpPr>
        <p:grpSpPr>
          <a:xfrm>
            <a:off x="5171636" y="1054169"/>
            <a:ext cx="4320000" cy="2880000"/>
            <a:chOff x="407857" y="923555"/>
            <a:chExt cx="5040000" cy="3030717"/>
          </a:xfrm>
        </p:grpSpPr>
        <p:graphicFrame>
          <p:nvGraphicFramePr>
            <p:cNvPr id="4" name="Graphique 3">
              <a:extLst>
                <a:ext uri="{FF2B5EF4-FFF2-40B4-BE49-F238E27FC236}">
                  <a16:creationId xmlns:a16="http://schemas.microsoft.com/office/drawing/2014/main" id="{6D2DD0F7-0385-364E-B8DA-5F395C1B4BB6}"/>
                </a:ext>
              </a:extLst>
            </p:cNvPr>
            <p:cNvGraphicFramePr>
              <a:graphicFrameLocks noChangeAspect="1"/>
            </p:cNvGraphicFramePr>
            <p:nvPr>
              <p:extLst>
                <p:ext uri="{D42A27DB-BD31-4B8C-83A1-F6EECF244321}">
                  <p14:modId xmlns:p14="http://schemas.microsoft.com/office/powerpoint/2010/main" val="284986095"/>
                </p:ext>
              </p:extLst>
            </p:nvPr>
          </p:nvGraphicFramePr>
          <p:xfrm>
            <a:off x="407857" y="923555"/>
            <a:ext cx="5040000" cy="3030717"/>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61AF45BC-B3BF-8441-9EE3-07BDBEB6C20C}"/>
                </a:ext>
              </a:extLst>
            </p:cNvPr>
            <p:cNvSpPr txBox="1"/>
            <p:nvPr/>
          </p:nvSpPr>
          <p:spPr>
            <a:xfrm>
              <a:off x="457961" y="977030"/>
              <a:ext cx="526094" cy="307777"/>
            </a:xfrm>
            <a:prstGeom prst="rect">
              <a:avLst/>
            </a:prstGeom>
            <a:noFill/>
          </p:spPr>
          <p:txBody>
            <a:bodyPr wrap="square" rtlCol="0">
              <a:spAutoFit/>
            </a:bodyPr>
            <a:lstStyle/>
            <a:p>
              <a:r>
                <a:rPr lang="fr-FR" sz="1400" dirty="0">
                  <a:latin typeface="Comic Sans MS" panose="030F0902030302020204" pitchFamily="66" charset="0"/>
                </a:rPr>
                <a:t>%</a:t>
              </a:r>
            </a:p>
          </p:txBody>
        </p:sp>
      </p:grpSp>
      <p:grpSp>
        <p:nvGrpSpPr>
          <p:cNvPr id="9" name="Groupe 8">
            <a:extLst>
              <a:ext uri="{FF2B5EF4-FFF2-40B4-BE49-F238E27FC236}">
                <a16:creationId xmlns:a16="http://schemas.microsoft.com/office/drawing/2014/main" id="{BDAB3F9F-25C3-1A4B-8F88-CAEB84BEFBE5}"/>
              </a:ext>
            </a:extLst>
          </p:cNvPr>
          <p:cNvGrpSpPr>
            <a:grpSpLocks noChangeAspect="1"/>
          </p:cNvGrpSpPr>
          <p:nvPr/>
        </p:nvGrpSpPr>
        <p:grpSpPr>
          <a:xfrm>
            <a:off x="503332" y="4399946"/>
            <a:ext cx="4329142" cy="2880000"/>
            <a:chOff x="5493032" y="4144141"/>
            <a:chExt cx="5040000" cy="3352904"/>
          </a:xfrm>
        </p:grpSpPr>
        <p:graphicFrame>
          <p:nvGraphicFramePr>
            <p:cNvPr id="7" name="Graphique 6">
              <a:extLst>
                <a:ext uri="{FF2B5EF4-FFF2-40B4-BE49-F238E27FC236}">
                  <a16:creationId xmlns:a16="http://schemas.microsoft.com/office/drawing/2014/main" id="{573221EC-37A6-C644-91F9-E2E3FBDB02FB}"/>
                </a:ext>
              </a:extLst>
            </p:cNvPr>
            <p:cNvGraphicFramePr>
              <a:graphicFrameLocks noChangeAspect="1"/>
            </p:cNvGraphicFramePr>
            <p:nvPr>
              <p:extLst>
                <p:ext uri="{D42A27DB-BD31-4B8C-83A1-F6EECF244321}">
                  <p14:modId xmlns:p14="http://schemas.microsoft.com/office/powerpoint/2010/main" val="1178087180"/>
                </p:ext>
              </p:extLst>
            </p:nvPr>
          </p:nvGraphicFramePr>
          <p:xfrm>
            <a:off x="5493032" y="4144141"/>
            <a:ext cx="5040000" cy="3352904"/>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a:extLst>
                <a:ext uri="{FF2B5EF4-FFF2-40B4-BE49-F238E27FC236}">
                  <a16:creationId xmlns:a16="http://schemas.microsoft.com/office/drawing/2014/main" id="{8E10ADAC-F509-DB41-B970-269B774D402B}"/>
                </a:ext>
              </a:extLst>
            </p:cNvPr>
            <p:cNvSpPr txBox="1"/>
            <p:nvPr/>
          </p:nvSpPr>
          <p:spPr>
            <a:xfrm>
              <a:off x="5522198" y="4170211"/>
              <a:ext cx="526094" cy="307777"/>
            </a:xfrm>
            <a:prstGeom prst="rect">
              <a:avLst/>
            </a:prstGeom>
            <a:noFill/>
          </p:spPr>
          <p:txBody>
            <a:bodyPr wrap="square" rtlCol="0">
              <a:spAutoFit/>
            </a:bodyPr>
            <a:lstStyle/>
            <a:p>
              <a:r>
                <a:rPr lang="fr-FR" sz="1400" dirty="0">
                  <a:latin typeface="Comic Sans MS" panose="030F0902030302020204" pitchFamily="66" charset="0"/>
                </a:rPr>
                <a:t>%</a:t>
              </a:r>
            </a:p>
          </p:txBody>
        </p:sp>
      </p:grpSp>
      <p:grpSp>
        <p:nvGrpSpPr>
          <p:cNvPr id="16" name="Groupe 15">
            <a:extLst>
              <a:ext uri="{FF2B5EF4-FFF2-40B4-BE49-F238E27FC236}">
                <a16:creationId xmlns:a16="http://schemas.microsoft.com/office/drawing/2014/main" id="{2DFD06D1-4B5D-8B4F-A49A-9E532F53C036}"/>
              </a:ext>
            </a:extLst>
          </p:cNvPr>
          <p:cNvGrpSpPr/>
          <p:nvPr/>
        </p:nvGrpSpPr>
        <p:grpSpPr>
          <a:xfrm>
            <a:off x="5171636" y="4360655"/>
            <a:ext cx="4320000" cy="2880000"/>
            <a:chOff x="295123" y="4392864"/>
            <a:chExt cx="4320000" cy="2880000"/>
          </a:xfrm>
        </p:grpSpPr>
        <p:graphicFrame>
          <p:nvGraphicFramePr>
            <p:cNvPr id="11" name="Graphique 10">
              <a:extLst>
                <a:ext uri="{FF2B5EF4-FFF2-40B4-BE49-F238E27FC236}">
                  <a16:creationId xmlns:a16="http://schemas.microsoft.com/office/drawing/2014/main" id="{3385D104-8EA7-C34F-8059-9D8DD396D416}"/>
                </a:ext>
              </a:extLst>
            </p:cNvPr>
            <p:cNvGraphicFramePr>
              <a:graphicFrameLocks/>
            </p:cNvGraphicFramePr>
            <p:nvPr>
              <p:extLst>
                <p:ext uri="{D42A27DB-BD31-4B8C-83A1-F6EECF244321}">
                  <p14:modId xmlns:p14="http://schemas.microsoft.com/office/powerpoint/2010/main" val="3768580375"/>
                </p:ext>
              </p:extLst>
            </p:nvPr>
          </p:nvGraphicFramePr>
          <p:xfrm>
            <a:off x="295123" y="4392864"/>
            <a:ext cx="432000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7FC7745C-1CAA-AB48-8979-2967E68F871D}"/>
                </a:ext>
              </a:extLst>
            </p:cNvPr>
            <p:cNvSpPr txBox="1"/>
            <p:nvPr/>
          </p:nvSpPr>
          <p:spPr>
            <a:xfrm>
              <a:off x="320175" y="4432155"/>
              <a:ext cx="450938" cy="292471"/>
            </a:xfrm>
            <a:prstGeom prst="rect">
              <a:avLst/>
            </a:prstGeom>
            <a:noFill/>
          </p:spPr>
          <p:txBody>
            <a:bodyPr wrap="square" rtlCol="0">
              <a:spAutoFit/>
            </a:bodyPr>
            <a:lstStyle/>
            <a:p>
              <a:r>
                <a:rPr lang="fr-FR" sz="1400" dirty="0">
                  <a:latin typeface="Comic Sans MS" panose="030F0902030302020204" pitchFamily="66" charset="0"/>
                </a:rPr>
                <a:t>%</a:t>
              </a:r>
            </a:p>
          </p:txBody>
        </p:sp>
      </p:grpSp>
      <p:grpSp>
        <p:nvGrpSpPr>
          <p:cNvPr id="15" name="Groupe 14">
            <a:extLst>
              <a:ext uri="{FF2B5EF4-FFF2-40B4-BE49-F238E27FC236}">
                <a16:creationId xmlns:a16="http://schemas.microsoft.com/office/drawing/2014/main" id="{11DFCC12-7607-064F-81A5-77EF123FF571}"/>
              </a:ext>
            </a:extLst>
          </p:cNvPr>
          <p:cNvGrpSpPr/>
          <p:nvPr/>
        </p:nvGrpSpPr>
        <p:grpSpPr>
          <a:xfrm>
            <a:off x="528384" y="1054169"/>
            <a:ext cx="4320000" cy="2880000"/>
            <a:chOff x="5384578" y="4432155"/>
            <a:chExt cx="4320000" cy="2880000"/>
          </a:xfrm>
        </p:grpSpPr>
        <p:graphicFrame>
          <p:nvGraphicFramePr>
            <p:cNvPr id="13" name="Graphique 12">
              <a:extLst>
                <a:ext uri="{FF2B5EF4-FFF2-40B4-BE49-F238E27FC236}">
                  <a16:creationId xmlns:a16="http://schemas.microsoft.com/office/drawing/2014/main" id="{5796AFA5-6208-3242-9723-A11157693CE5}"/>
                </a:ext>
              </a:extLst>
            </p:cNvPr>
            <p:cNvGraphicFramePr>
              <a:graphicFrameLocks/>
            </p:cNvGraphicFramePr>
            <p:nvPr>
              <p:extLst>
                <p:ext uri="{D42A27DB-BD31-4B8C-83A1-F6EECF244321}">
                  <p14:modId xmlns:p14="http://schemas.microsoft.com/office/powerpoint/2010/main" val="1260083712"/>
                </p:ext>
              </p:extLst>
            </p:nvPr>
          </p:nvGraphicFramePr>
          <p:xfrm>
            <a:off x="5384578" y="4432155"/>
            <a:ext cx="4320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14" name="ZoneTexte 13">
              <a:extLst>
                <a:ext uri="{FF2B5EF4-FFF2-40B4-BE49-F238E27FC236}">
                  <a16:creationId xmlns:a16="http://schemas.microsoft.com/office/drawing/2014/main" id="{89B0B2FC-5334-0A41-97C2-5FCA5C1DD4EE}"/>
                </a:ext>
              </a:extLst>
            </p:cNvPr>
            <p:cNvSpPr txBox="1"/>
            <p:nvPr/>
          </p:nvSpPr>
          <p:spPr>
            <a:xfrm>
              <a:off x="5410584" y="4457207"/>
              <a:ext cx="450938" cy="292471"/>
            </a:xfrm>
            <a:prstGeom prst="rect">
              <a:avLst/>
            </a:prstGeom>
            <a:noFill/>
          </p:spPr>
          <p:txBody>
            <a:bodyPr wrap="square" rtlCol="0">
              <a:spAutoFit/>
            </a:bodyPr>
            <a:lstStyle/>
            <a:p>
              <a:r>
                <a:rPr lang="fr-FR" sz="1400" dirty="0">
                  <a:latin typeface="Comic Sans MS" panose="030F0902030302020204" pitchFamily="66" charset="0"/>
                </a:rPr>
                <a: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D2777D-294E-354E-983C-948BAC3A06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04"/>
          <a:stretch/>
        </p:blipFill>
        <p:spPr>
          <a:xfrm>
            <a:off x="190005" y="866900"/>
            <a:ext cx="9720000" cy="4062015"/>
          </a:xfrm>
          <a:prstGeom prst="rect">
            <a:avLst/>
          </a:prstGeom>
          <a:ln>
            <a:solidFill>
              <a:schemeClr val="tx1"/>
            </a:solidFill>
          </a:ln>
        </p:spPr>
      </p:pic>
      <p:sp>
        <p:nvSpPr>
          <p:cNvPr id="4" name="ZoneTexte 3">
            <a:extLst>
              <a:ext uri="{FF2B5EF4-FFF2-40B4-BE49-F238E27FC236}">
                <a16:creationId xmlns:a16="http://schemas.microsoft.com/office/drawing/2014/main" id="{A60C30BB-685E-1C42-93E1-2EACDF413A13}"/>
              </a:ext>
            </a:extLst>
          </p:cNvPr>
          <p:cNvSpPr txBox="1"/>
          <p:nvPr/>
        </p:nvSpPr>
        <p:spPr>
          <a:xfrm>
            <a:off x="154005" y="181331"/>
            <a:ext cx="9792000" cy="585720"/>
          </a:xfrm>
          <a:prstGeom prst="rect">
            <a:avLst/>
          </a:prstGeom>
          <a:noFill/>
          <a:ln>
            <a:noFill/>
          </a:ln>
        </p:spPr>
        <p:txBody>
          <a:bodyPr vert="horz" wrap="none" lIns="90000" tIns="45000" rIns="90000" bIns="45000" anchorCtr="0" compatLnSpc="0"/>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Paroles d’abstentionnistes</a:t>
            </a:r>
          </a:p>
        </p:txBody>
      </p:sp>
    </p:spTree>
    <p:extLst>
      <p:ext uri="{BB962C8B-B14F-4D97-AF65-F5344CB8AC3E}">
        <p14:creationId xmlns:p14="http://schemas.microsoft.com/office/powerpoint/2010/main" val="1742538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BFCC9-33D6-164F-94B7-430A6211F471}"/>
              </a:ext>
            </a:extLst>
          </p:cNvPr>
          <p:cNvSpPr/>
          <p:nvPr/>
        </p:nvSpPr>
        <p:spPr>
          <a:xfrm>
            <a:off x="112735" y="325676"/>
            <a:ext cx="9807880" cy="6948000"/>
          </a:xfrm>
          <a:prstGeom prst="rect">
            <a:avLst/>
          </a:prstGeom>
          <a:ln>
            <a:solidFill>
              <a:schemeClr val="tx1"/>
            </a:solidFill>
          </a:ln>
        </p:spPr>
        <p:txBody>
          <a:bodyPr wrap="square">
            <a:spAutoFit/>
          </a:bodyPr>
          <a:lstStyle/>
          <a:p>
            <a:pPr>
              <a:spcAft>
                <a:spcPts val="0"/>
              </a:spcAft>
            </a:pPr>
            <a:r>
              <a:rPr lang="fr-FR" b="1" kern="1800" dirty="0">
                <a:latin typeface="Comic Sans MS" panose="030F0902030302020204" pitchFamily="66" charset="0"/>
                <a:ea typeface="Times New Roman" panose="02020603050405020304" pitchFamily="18" charset="0"/>
                <a:cs typeface="Times New Roman" panose="02020603050405020304" pitchFamily="18" charset="0"/>
              </a:rPr>
              <a:t>Rendre obligatoire la participation au vote et reconnaissance du vote blanc</a:t>
            </a:r>
          </a:p>
          <a:p>
            <a:pPr>
              <a:spcAft>
                <a:spcPts val="0"/>
              </a:spcAft>
            </a:pPr>
            <a:endParaRPr lang="fr-FR" sz="1200" dirty="0">
              <a:latin typeface="Comic Sans MS" panose="030F0902030302020204" pitchFamily="66" charset="0"/>
              <a:ea typeface="Calibri" panose="020F0502020204030204" pitchFamily="34" charset="0"/>
              <a:cs typeface="Times New Roman" panose="02020603050405020304" pitchFamily="18" charset="0"/>
            </a:endParaRPr>
          </a:p>
          <a:p>
            <a:pPr algn="just"/>
            <a:r>
              <a:rPr lang="fr-FR" dirty="0">
                <a:latin typeface="Comic Sans MS" panose="030F0902030302020204" pitchFamily="66" charset="0"/>
                <a:ea typeface="Times New Roman" panose="02020603050405020304" pitchFamily="18" charset="0"/>
              </a:rPr>
              <a:t>« Quelle qu'en soit la raison - désintérêt pour la chose publique, perte de confiance, désaveu des institutions, apathie des électeurs face aux scrutins multiples, défiance à l'égard des élu(e)s, le phénomène de l'abstention frappe notre démocratie de plein fouet. [...] Cette érosion progressive de la participation interroge les fondements mêmes de notre démocratie et questionne la légitimité de nos représentants s'ils ne sont désignés que par une portion très faible du corps électoral sans être issus d'une réelle majorité. [...] Pour remédier à cette situation, et faute d'efficacité des autres mesures mises en place (campagnes d'information pour l'essentiel, pour l'inscription sur les listes électorales et en amont des scrutins), le recours au vote obligatoire apparaît dorénavant comme une option qui doit être très sérieusement envisagée. [...] Il pourrait donc tout à fait être encadré dans sa pratique, être donc rendu obligatoire et assorti d'une sanction. [...] Il est souvent opposé au vote obligatoire le fait qu'il serait une atteinte à la liberté individuelle. On peut tout autant défendre le contraire dès lors que l'électeur n'est en aucun cas contraint de faire un choix déterminé puisque le vote blanc demeure une option et préserve donc sa liberté de conscience. [...] Il est donc absolument nécessaire d'engager, en parallèle de la mise en place du vote obligatoire, une réflexion de notre conception du vote blanc. Si depuis la loi de février 2014, les bulletins blancs ne sont plus considérés comme des bulletins nuls, il convient désormais de s'interroger sur leur reconnaissance comme mode d'expression à part entière et de leur comptabilisation au même titre que le vote pour tel ou tel candidat, ou pour telle ou telle liste, dans les résultats des suffrages valablement exprimés. [...] »</a:t>
            </a:r>
          </a:p>
          <a:p>
            <a:pPr algn="just"/>
            <a:endParaRPr lang="fr-FR" sz="1200" dirty="0">
              <a:latin typeface="Comic Sans MS" panose="030F0902030302020204" pitchFamily="66" charset="0"/>
              <a:ea typeface="Times New Roman" panose="02020603050405020304" pitchFamily="18" charset="0"/>
            </a:endParaRPr>
          </a:p>
          <a:p>
            <a:pPr algn="r">
              <a:spcAft>
                <a:spcPts val="0"/>
              </a:spcAft>
            </a:pPr>
            <a:r>
              <a:rPr lang="fr-FR" sz="1400" dirty="0">
                <a:latin typeface="Comic Sans MS" panose="030F0902030302020204" pitchFamily="66" charset="0"/>
                <a:ea typeface="Times New Roman" panose="02020603050405020304" pitchFamily="18" charset="0"/>
                <a:cs typeface="Times New Roman" panose="02020603050405020304" pitchFamily="18" charset="0"/>
              </a:rPr>
              <a:t>Texte n° 279 (2020-2021) de M. Jean-Pierre CORBISEZ et plusieurs de ses collègues, </a:t>
            </a:r>
          </a:p>
          <a:p>
            <a:pPr algn="r">
              <a:spcAft>
                <a:spcPts val="0"/>
              </a:spcAft>
            </a:pPr>
            <a:r>
              <a:rPr lang="fr-FR" sz="1400" dirty="0">
                <a:latin typeface="Comic Sans MS" panose="030F0902030302020204" pitchFamily="66" charset="0"/>
                <a:ea typeface="Times New Roman" panose="02020603050405020304" pitchFamily="18" charset="0"/>
                <a:cs typeface="Times New Roman" panose="02020603050405020304" pitchFamily="18" charset="0"/>
              </a:rPr>
              <a:t>déposé au Sénat le 19 janvier 2021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12505D55-159B-3242-90E4-B550B83E372E}"/>
              </a:ext>
            </a:extLst>
          </p:cNvPr>
          <p:cNvGrpSpPr/>
          <p:nvPr/>
        </p:nvGrpSpPr>
        <p:grpSpPr>
          <a:xfrm>
            <a:off x="1791222" y="435048"/>
            <a:ext cx="6726477" cy="5940701"/>
            <a:chOff x="1791222" y="435048"/>
            <a:chExt cx="6726477" cy="5940701"/>
          </a:xfrm>
        </p:grpSpPr>
        <p:pic>
          <p:nvPicPr>
            <p:cNvPr id="4" name="Image 3">
              <a:extLst>
                <a:ext uri="{FF2B5EF4-FFF2-40B4-BE49-F238E27FC236}">
                  <a16:creationId xmlns:a16="http://schemas.microsoft.com/office/drawing/2014/main" id="{86302764-12FC-E446-8979-C1BA63F24BFA}"/>
                </a:ext>
              </a:extLst>
            </p:cNvPr>
            <p:cNvPicPr>
              <a:picLocks noChangeAspect="1"/>
            </p:cNvPicPr>
            <p:nvPr/>
          </p:nvPicPr>
          <p:blipFill rotWithShape="1">
            <a:blip r:embed="rId3"/>
            <a:srcRect l="17769" t="32183" r="15504" b="3256"/>
            <a:stretch/>
          </p:blipFill>
          <p:spPr>
            <a:xfrm>
              <a:off x="1791222" y="2392473"/>
              <a:ext cx="6726477" cy="3983276"/>
            </a:xfrm>
            <a:prstGeom prst="rect">
              <a:avLst/>
            </a:prstGeom>
          </p:spPr>
        </p:pic>
        <p:sp>
          <p:nvSpPr>
            <p:cNvPr id="5" name="Rectangle 4">
              <a:extLst>
                <a:ext uri="{FF2B5EF4-FFF2-40B4-BE49-F238E27FC236}">
                  <a16:creationId xmlns:a16="http://schemas.microsoft.com/office/drawing/2014/main" id="{D4863275-40FB-0943-A4E1-124634A2CCFF}"/>
                </a:ext>
              </a:extLst>
            </p:cNvPr>
            <p:cNvSpPr/>
            <p:nvPr/>
          </p:nvSpPr>
          <p:spPr>
            <a:xfrm>
              <a:off x="1791222" y="435048"/>
              <a:ext cx="6726477" cy="1938992"/>
            </a:xfrm>
            <a:prstGeom prst="rect">
              <a:avLst/>
            </a:prstGeom>
          </p:spPr>
          <p:txBody>
            <a:bodyPr wrap="square">
              <a:spAutoFit/>
            </a:bodyPr>
            <a:lstStyle/>
            <a:p>
              <a:pPr algn="just"/>
              <a:r>
                <a:rPr lang="fr-FR" sz="2000" b="1" dirty="0">
                  <a:latin typeface="Comic Sans MS" panose="030F0902030302020204" pitchFamily="66" charset="0"/>
                  <a:hlinkClick r:id="rId4"/>
                </a:rPr>
                <a:t>Vote blanc, un enjeu démocratique</a:t>
              </a:r>
              <a:r>
                <a:rPr lang="fr-FR" sz="2000" b="1" dirty="0">
                  <a:latin typeface="Comic Sans MS" panose="030F0902030302020204" pitchFamily="66" charset="0"/>
                </a:rPr>
                <a:t>.</a:t>
              </a:r>
              <a:r>
                <a:rPr lang="fr-FR" sz="2000" dirty="0">
                  <a:latin typeface="Comic Sans MS" panose="030F0902030302020204" pitchFamily="66" charset="0"/>
                </a:rPr>
                <a:t> Dans notre démocratie, le droit de vote est un acte civique de la plus haute importance. La loi doit donc permettre à tout électeur se rendant aux urnes d’exprimer son opinion et donc son choix. Une formule résume cette exigence démocratique :  </a:t>
              </a:r>
              <a:r>
                <a:rPr lang="fr-FR" sz="2000" b="1" dirty="0">
                  <a:latin typeface="Comic Sans MS" panose="030F0902030302020204" pitchFamily="66" charset="0"/>
                </a:rPr>
                <a:t>1 Vote = 1 Voix !</a:t>
              </a:r>
              <a:endParaRPr lang="fr-FR" sz="2000" dirty="0">
                <a:effectLst/>
                <a:latin typeface="Comic Sans MS" panose="030F0902030302020204" pitchFamily="66" charset="0"/>
              </a:endParaRPr>
            </a:p>
          </p:txBody>
        </p:sp>
      </p:grpSp>
      <p:sp>
        <p:nvSpPr>
          <p:cNvPr id="7" name="ZoneTexte 6">
            <a:extLst>
              <a:ext uri="{FF2B5EF4-FFF2-40B4-BE49-F238E27FC236}">
                <a16:creationId xmlns:a16="http://schemas.microsoft.com/office/drawing/2014/main" id="{03150BDE-4EC6-524D-B87B-76CEFD92460E}"/>
              </a:ext>
            </a:extLst>
          </p:cNvPr>
          <p:cNvSpPr txBox="1"/>
          <p:nvPr/>
        </p:nvSpPr>
        <p:spPr>
          <a:xfrm>
            <a:off x="287999" y="6480000"/>
            <a:ext cx="9616021" cy="448284"/>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Capture d’écra</a:t>
            </a:r>
            <a:r>
              <a:rPr lang="fr-FR" sz="2000" dirty="0">
                <a:latin typeface="Comic Sans MS" pitchFamily="66"/>
                <a:ea typeface="Arial Unicode MS" pitchFamily="2"/>
                <a:cs typeface="Arial Unicode MS" pitchFamily="2"/>
              </a:rPr>
              <a:t>n du site internet du parti du vote blanc, 2023</a:t>
            </a:r>
            <a:endParaRPr lang="fr-FR" sz="2000" b="0" i="0" u="none" strike="noStrike" kern="1200" dirty="0">
              <a:ln>
                <a:noFill/>
              </a:ln>
              <a:latin typeface="Comic Sans MS" pitchFamily="66"/>
              <a:ea typeface="Arial Unicode MS" pitchFamily="2"/>
              <a:cs typeface="Arial Unicode MS" pitchFamily="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BD14AD2-61BD-E046-B734-A128C612A65F}"/>
              </a:ext>
            </a:extLst>
          </p:cNvPr>
          <p:cNvPicPr>
            <a:picLocks noChangeAspect="1"/>
          </p:cNvPicPr>
          <p:nvPr/>
        </p:nvPicPr>
        <p:blipFill>
          <a:blip r:embed="rId3">
            <a:lum/>
            <a:alphaModFix/>
          </a:blip>
          <a:srcRect/>
          <a:stretch>
            <a:fillRect/>
          </a:stretch>
        </p:blipFill>
        <p:spPr>
          <a:xfrm>
            <a:off x="1800000" y="399600"/>
            <a:ext cx="6480000" cy="59004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687CC34-244C-0A40-A601-97D197010FEE}"/>
              </a:ext>
            </a:extLst>
          </p:cNvPr>
          <p:cNvSpPr txBox="1"/>
          <p:nvPr/>
        </p:nvSpPr>
        <p:spPr>
          <a:xfrm>
            <a:off x="287999" y="6480000"/>
            <a:ext cx="9616021" cy="80028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Capture Twitter d’une affiche de campagne contre l’abstention électorale menée en 2015 par le Ministère de l’intérieur.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69322A1-7F35-824E-9840-BF4F4B6199FB}"/>
              </a:ext>
            </a:extLst>
          </p:cNvPr>
          <p:cNvSpPr txBox="1"/>
          <p:nvPr/>
        </p:nvSpPr>
        <p:spPr>
          <a:xfrm>
            <a:off x="216000" y="144000"/>
            <a:ext cx="9576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1" i="0" u="sng" strike="noStrike" kern="1200" dirty="0">
                <a:ln>
                  <a:noFill/>
                </a:ln>
                <a:uFillTx/>
                <a:latin typeface="Comic Sans MS" pitchFamily="66"/>
                <a:ea typeface="Arial Unicode MS" pitchFamily="2"/>
                <a:cs typeface="Arial Unicode MS" pitchFamily="2"/>
              </a:rPr>
              <a:t>1. Identifier le document et son point de vue particulier.</a:t>
            </a:r>
          </a:p>
        </p:txBody>
      </p:sp>
      <p:sp>
        <p:nvSpPr>
          <p:cNvPr id="3" name="Rectangle 2">
            <a:extLst>
              <a:ext uri="{FF2B5EF4-FFF2-40B4-BE49-F238E27FC236}">
                <a16:creationId xmlns:a16="http://schemas.microsoft.com/office/drawing/2014/main" id="{FF747362-ED2D-1A46-8DD7-1B59C105E156}"/>
              </a:ext>
            </a:extLst>
          </p:cNvPr>
          <p:cNvSpPr/>
          <p:nvPr/>
        </p:nvSpPr>
        <p:spPr>
          <a:xfrm>
            <a:off x="216000" y="1368000"/>
            <a:ext cx="9576000" cy="547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BDCA90C5-3738-1E44-B94D-8AEEC5F9907D}"/>
              </a:ext>
            </a:extLst>
          </p:cNvPr>
          <p:cNvSpPr/>
          <p:nvPr/>
        </p:nvSpPr>
        <p:spPr>
          <a:xfrm flipV="1">
            <a:off x="3347640" y="1367640"/>
            <a:ext cx="360" cy="547236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17F5B08F-ADA9-5C41-8153-065B050C1B29}"/>
              </a:ext>
            </a:extLst>
          </p:cNvPr>
          <p:cNvSpPr/>
          <p:nvPr/>
        </p:nvSpPr>
        <p:spPr>
          <a:xfrm>
            <a:off x="216000" y="2088000"/>
            <a:ext cx="9576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50C721B6-E31A-9045-9902-5795728A5A19}"/>
              </a:ext>
            </a:extLst>
          </p:cNvPr>
          <p:cNvSpPr/>
          <p:nvPr/>
        </p:nvSpPr>
        <p:spPr>
          <a:xfrm>
            <a:off x="216000" y="2844000"/>
            <a:ext cx="9576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F52470F0-9D2B-2D4D-AF41-AE7E0801A2DE}"/>
              </a:ext>
            </a:extLst>
          </p:cNvPr>
          <p:cNvSpPr/>
          <p:nvPr/>
        </p:nvSpPr>
        <p:spPr>
          <a:xfrm>
            <a:off x="216000" y="3636000"/>
            <a:ext cx="9576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9E82CC6E-5D78-E445-80E8-A5AE8A6171B9}"/>
              </a:ext>
            </a:extLst>
          </p:cNvPr>
          <p:cNvSpPr txBox="1"/>
          <p:nvPr/>
        </p:nvSpPr>
        <p:spPr>
          <a:xfrm>
            <a:off x="216000" y="1440000"/>
            <a:ext cx="313235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Auteur</a:t>
            </a:r>
          </a:p>
        </p:txBody>
      </p:sp>
      <p:sp>
        <p:nvSpPr>
          <p:cNvPr id="9" name="ZoneTexte 8">
            <a:extLst>
              <a:ext uri="{FF2B5EF4-FFF2-40B4-BE49-F238E27FC236}">
                <a16:creationId xmlns:a16="http://schemas.microsoft.com/office/drawing/2014/main" id="{14D23C3C-8B6E-C849-96D9-5B0A2558C1CF}"/>
              </a:ext>
            </a:extLst>
          </p:cNvPr>
          <p:cNvSpPr txBox="1"/>
          <p:nvPr/>
        </p:nvSpPr>
        <p:spPr>
          <a:xfrm>
            <a:off x="216360" y="2196360"/>
            <a:ext cx="313235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Support</a:t>
            </a:r>
          </a:p>
        </p:txBody>
      </p:sp>
      <p:sp>
        <p:nvSpPr>
          <p:cNvPr id="10" name="ZoneTexte 9">
            <a:extLst>
              <a:ext uri="{FF2B5EF4-FFF2-40B4-BE49-F238E27FC236}">
                <a16:creationId xmlns:a16="http://schemas.microsoft.com/office/drawing/2014/main" id="{A1B09C33-E7B1-614B-B651-7D84F8685FB7}"/>
              </a:ext>
            </a:extLst>
          </p:cNvPr>
          <p:cNvSpPr txBox="1"/>
          <p:nvPr/>
        </p:nvSpPr>
        <p:spPr>
          <a:xfrm>
            <a:off x="216720" y="2952720"/>
            <a:ext cx="313235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Date</a:t>
            </a:r>
          </a:p>
        </p:txBody>
      </p:sp>
      <p:sp>
        <p:nvSpPr>
          <p:cNvPr id="11" name="ZoneTexte 10">
            <a:extLst>
              <a:ext uri="{FF2B5EF4-FFF2-40B4-BE49-F238E27FC236}">
                <a16:creationId xmlns:a16="http://schemas.microsoft.com/office/drawing/2014/main" id="{1859EEFB-A1CB-4E49-B1A6-268ABC189BAD}"/>
              </a:ext>
            </a:extLst>
          </p:cNvPr>
          <p:cNvSpPr txBox="1"/>
          <p:nvPr/>
        </p:nvSpPr>
        <p:spPr>
          <a:xfrm>
            <a:off x="217080" y="3673080"/>
            <a:ext cx="313235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Message</a:t>
            </a:r>
          </a:p>
        </p:txBody>
      </p:sp>
      <p:sp>
        <p:nvSpPr>
          <p:cNvPr id="12" name="ZoneTexte 11">
            <a:extLst>
              <a:ext uri="{FF2B5EF4-FFF2-40B4-BE49-F238E27FC236}">
                <a16:creationId xmlns:a16="http://schemas.microsoft.com/office/drawing/2014/main" id="{7F96EF8E-503D-C14F-8785-95902AFF320E}"/>
              </a:ext>
            </a:extLst>
          </p:cNvPr>
          <p:cNvSpPr txBox="1"/>
          <p:nvPr/>
        </p:nvSpPr>
        <p:spPr>
          <a:xfrm>
            <a:off x="4451566" y="1440360"/>
            <a:ext cx="4237227" cy="59120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Ministère de l'</a:t>
            </a:r>
            <a:r>
              <a:rPr lang="fr-FR" sz="2800" b="0" i="0" u="none" strike="noStrike" kern="1200" dirty="0">
                <a:ln>
                  <a:noFill/>
                </a:ln>
                <a:solidFill>
                  <a:srgbClr val="0000FF"/>
                </a:solidFill>
                <a:latin typeface="Comic Sans MS" pitchFamily="66"/>
                <a:ea typeface="Arial Unicode MS" pitchFamily="2"/>
                <a:cs typeface="Arial Unicode MS" pitchFamily="2"/>
              </a:rPr>
              <a:t>Intérieur</a:t>
            </a:r>
          </a:p>
        </p:txBody>
      </p:sp>
      <p:sp>
        <p:nvSpPr>
          <p:cNvPr id="13" name="ZoneTexte 12">
            <a:extLst>
              <a:ext uri="{FF2B5EF4-FFF2-40B4-BE49-F238E27FC236}">
                <a16:creationId xmlns:a16="http://schemas.microsoft.com/office/drawing/2014/main" id="{EE417925-3327-1B47-88CA-CDD226978197}"/>
              </a:ext>
            </a:extLst>
          </p:cNvPr>
          <p:cNvSpPr txBox="1"/>
          <p:nvPr/>
        </p:nvSpPr>
        <p:spPr>
          <a:xfrm>
            <a:off x="3348720" y="2196720"/>
            <a:ext cx="644364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Twitter</a:t>
            </a:r>
          </a:p>
        </p:txBody>
      </p:sp>
      <p:sp>
        <p:nvSpPr>
          <p:cNvPr id="14" name="ZoneTexte 13">
            <a:extLst>
              <a:ext uri="{FF2B5EF4-FFF2-40B4-BE49-F238E27FC236}">
                <a16:creationId xmlns:a16="http://schemas.microsoft.com/office/drawing/2014/main" id="{F31AB7B7-0E6F-934F-9D56-016D3FAC83CC}"/>
              </a:ext>
            </a:extLst>
          </p:cNvPr>
          <p:cNvSpPr txBox="1"/>
          <p:nvPr/>
        </p:nvSpPr>
        <p:spPr>
          <a:xfrm>
            <a:off x="3349080" y="2953080"/>
            <a:ext cx="644364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FF"/>
                </a:solidFill>
                <a:latin typeface="Comic Sans MS" pitchFamily="66"/>
                <a:ea typeface="Arial Unicode MS" pitchFamily="2"/>
                <a:cs typeface="Arial Unicode MS" pitchFamily="2"/>
              </a:rPr>
              <a:t>14 mars 2015</a:t>
            </a:r>
          </a:p>
        </p:txBody>
      </p:sp>
      <p:sp>
        <p:nvSpPr>
          <p:cNvPr id="15" name="ZoneTexte 14">
            <a:extLst>
              <a:ext uri="{FF2B5EF4-FFF2-40B4-BE49-F238E27FC236}">
                <a16:creationId xmlns:a16="http://schemas.microsoft.com/office/drawing/2014/main" id="{5CC3DD45-260D-8749-A877-47F3067685EB}"/>
              </a:ext>
            </a:extLst>
          </p:cNvPr>
          <p:cNvSpPr txBox="1"/>
          <p:nvPr/>
        </p:nvSpPr>
        <p:spPr>
          <a:xfrm>
            <a:off x="3347640" y="3745440"/>
            <a:ext cx="6445440" cy="159186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Campagne contre </a:t>
            </a:r>
            <a:r>
              <a:rPr lang="fr-FR" sz="2800" b="0" i="0" u="none" strike="noStrike" kern="1200" dirty="0">
                <a:ln>
                  <a:noFill/>
                </a:ln>
                <a:solidFill>
                  <a:srgbClr val="0000FF"/>
                </a:solidFill>
                <a:latin typeface="Comic Sans MS" pitchFamily="66"/>
                <a:ea typeface="Arial Unicode MS" pitchFamily="2"/>
                <a:cs typeface="Arial Unicode MS" pitchFamily="2"/>
              </a:rPr>
              <a:t>l'abstention </a:t>
            </a:r>
            <a:r>
              <a:rPr lang="fr-FR" sz="2800" b="0" i="0" u="none" strike="noStrike" kern="1200" dirty="0">
                <a:ln>
                  <a:noFill/>
                </a:ln>
                <a:latin typeface="Comic Sans MS" pitchFamily="66"/>
                <a:ea typeface="Arial Unicode MS" pitchFamily="2"/>
                <a:cs typeface="Arial Unicode MS" pitchFamily="2"/>
              </a:rPr>
              <a:t>en vue des élections départementales du</a:t>
            </a:r>
            <a:r>
              <a:rPr lang="fr-FR" sz="2800" b="0" i="0" u="none" strike="noStrike" kern="1200" dirty="0">
                <a:ln>
                  <a:noFill/>
                </a:ln>
                <a:solidFill>
                  <a:srgbClr val="0000FF"/>
                </a:solidFill>
                <a:latin typeface="Comic Sans MS" pitchFamily="66"/>
                <a:ea typeface="Arial Unicode MS" pitchFamily="2"/>
                <a:cs typeface="Arial Unicode MS" pitchFamily="2"/>
              </a:rPr>
              <a:t> 22 </a:t>
            </a:r>
            <a:r>
              <a:rPr lang="fr-FR" sz="2800" b="0" i="0" u="none" strike="noStrike" kern="1200" dirty="0">
                <a:ln>
                  <a:noFill/>
                </a:ln>
                <a:latin typeface="Comic Sans MS" pitchFamily="66"/>
                <a:ea typeface="Arial Unicode MS" pitchFamily="2"/>
                <a:cs typeface="Arial Unicode MS" pitchFamily="2"/>
              </a:rPr>
              <a:t>et</a:t>
            </a:r>
            <a:r>
              <a:rPr lang="fr-FR" sz="2800" b="0" i="0" u="none" strike="noStrike" kern="1200" dirty="0">
                <a:ln>
                  <a:noFill/>
                </a:ln>
                <a:solidFill>
                  <a:srgbClr val="0000FF"/>
                </a:solidFill>
                <a:latin typeface="Comic Sans MS" pitchFamily="66"/>
                <a:ea typeface="Arial Unicode MS" pitchFamily="2"/>
                <a:cs typeface="Arial Unicode MS" pitchFamily="2"/>
              </a:rPr>
              <a:t> 29 </a:t>
            </a:r>
            <a:r>
              <a:rPr lang="fr-FR" sz="2800" b="0" i="0" u="none" strike="noStrike" kern="1200" dirty="0">
                <a:ln>
                  <a:noFill/>
                </a:ln>
                <a:latin typeface="Comic Sans MS" pitchFamily="66"/>
                <a:ea typeface="Arial Unicode MS" pitchFamily="2"/>
                <a:cs typeface="Arial Unicode MS" pitchFamily="2"/>
              </a:rPr>
              <a:t>mars</a:t>
            </a:r>
            <a:r>
              <a:rPr lang="fr-FR" sz="2800" b="0" i="0" u="none" strike="noStrike" kern="1200" dirty="0">
                <a:ln>
                  <a:noFill/>
                </a:ln>
                <a:solidFill>
                  <a:srgbClr val="0000FF"/>
                </a:solidFill>
                <a:latin typeface="Comic Sans MS" pitchFamily="66"/>
                <a:ea typeface="Arial Unicode MS" pitchFamily="2"/>
                <a:cs typeface="Arial Unicode MS" pitchFamily="2"/>
              </a:rPr>
              <a:t> 2015.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p:bldP spid="13" grpId="1" build="p"/>
      <p:bldP spid="13" grpId="2"/>
      <p:bldP spid="14" grpId="2" build="p"/>
      <p:bldP spid="14" grpId="3"/>
      <p:bldP spid="15" grpId="3" build="p"/>
      <p:bldP spid="15" grpId="4"/>
    </p:bldLst>
  </p:timing>
</p:sld>
</file>

<file path=ppt/slides/slide47.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8243A9-03A0-494D-AAB5-EEC263D3BEBF}"/>
              </a:ext>
            </a:extLst>
          </p:cNvPr>
          <p:cNvSpPr txBox="1"/>
          <p:nvPr/>
        </p:nvSpPr>
        <p:spPr>
          <a:xfrm>
            <a:off x="216000" y="216000"/>
            <a:ext cx="95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sng" strike="noStrike" kern="1200">
                <a:ln>
                  <a:noFill/>
                </a:ln>
                <a:uFillTx/>
                <a:latin typeface="Comic Sans MS" pitchFamily="66"/>
                <a:ea typeface="Arial Unicode MS" pitchFamily="2"/>
                <a:cs typeface="Arial Unicode MS" pitchFamily="2"/>
              </a:rPr>
              <a:t>2. Extraire des informations pertinentes du document</a:t>
            </a:r>
          </a:p>
        </p:txBody>
      </p:sp>
      <p:sp>
        <p:nvSpPr>
          <p:cNvPr id="3" name="ZoneTexte 2">
            <a:extLst>
              <a:ext uri="{FF2B5EF4-FFF2-40B4-BE49-F238E27FC236}">
                <a16:creationId xmlns:a16="http://schemas.microsoft.com/office/drawing/2014/main" id="{76A806FF-4C37-3F47-B926-E177497EB105}"/>
              </a:ext>
            </a:extLst>
          </p:cNvPr>
          <p:cNvSpPr txBox="1"/>
          <p:nvPr/>
        </p:nvSpPr>
        <p:spPr>
          <a:xfrm>
            <a:off x="324000" y="981720"/>
            <a:ext cx="76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Relève les éléments composant ce tweet.</a:t>
            </a:r>
          </a:p>
        </p:txBody>
      </p:sp>
      <p:sp>
        <p:nvSpPr>
          <p:cNvPr id="4" name="ZoneTexte 3">
            <a:extLst>
              <a:ext uri="{FF2B5EF4-FFF2-40B4-BE49-F238E27FC236}">
                <a16:creationId xmlns:a16="http://schemas.microsoft.com/office/drawing/2014/main" id="{2B20D38B-B754-714E-856C-EA2B9F8B2690}"/>
              </a:ext>
            </a:extLst>
          </p:cNvPr>
          <p:cNvSpPr txBox="1"/>
          <p:nvPr/>
        </p:nvSpPr>
        <p:spPr>
          <a:xfrm>
            <a:off x="324000" y="1449719"/>
            <a:ext cx="8161315" cy="5554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Le tweet se compose d’un </a:t>
            </a:r>
            <a:r>
              <a:rPr lang="fr-FR" sz="2600" b="0" i="0" u="none" strike="noStrike" kern="1200" dirty="0">
                <a:ln>
                  <a:noFill/>
                </a:ln>
                <a:solidFill>
                  <a:srgbClr val="0000FF"/>
                </a:solidFill>
                <a:latin typeface="Comic Sans MS" pitchFamily="66"/>
                <a:ea typeface="Comic Sans MS" pitchFamily="66"/>
                <a:cs typeface="Comic Sans MS" pitchFamily="66"/>
              </a:rPr>
              <a:t>message </a:t>
            </a:r>
            <a:r>
              <a:rPr lang="fr-FR" sz="2600" b="0" i="0" u="none" strike="noStrike" kern="1200" dirty="0">
                <a:ln>
                  <a:noFill/>
                </a:ln>
                <a:latin typeface="Comic Sans MS" pitchFamily="66"/>
                <a:ea typeface="Comic Sans MS" pitchFamily="66"/>
                <a:cs typeface="Comic Sans MS" pitchFamily="66"/>
              </a:rPr>
              <a:t>et d’une</a:t>
            </a:r>
            <a:r>
              <a:rPr lang="fr-FR" sz="2600" b="0" i="0" u="none" strike="noStrike" kern="1200" dirty="0">
                <a:ln>
                  <a:noFill/>
                </a:ln>
                <a:solidFill>
                  <a:srgbClr val="0000FF"/>
                </a:solidFill>
                <a:latin typeface="Comic Sans MS" pitchFamily="66"/>
                <a:ea typeface="Comic Sans MS" pitchFamily="66"/>
                <a:cs typeface="Comic Sans MS" pitchFamily="66"/>
              </a:rPr>
              <a:t> affiche.</a:t>
            </a:r>
          </a:p>
        </p:txBody>
      </p:sp>
      <p:sp>
        <p:nvSpPr>
          <p:cNvPr id="5" name="ZoneTexte 4">
            <a:extLst>
              <a:ext uri="{FF2B5EF4-FFF2-40B4-BE49-F238E27FC236}">
                <a16:creationId xmlns:a16="http://schemas.microsoft.com/office/drawing/2014/main" id="{CC5EF6E6-6008-184C-9FB6-B682FC02FC0B}"/>
              </a:ext>
            </a:extLst>
          </p:cNvPr>
          <p:cNvSpPr txBox="1"/>
          <p:nvPr/>
        </p:nvSpPr>
        <p:spPr>
          <a:xfrm>
            <a:off x="324000" y="2133720"/>
            <a:ext cx="9540000"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Relève les deux éléments qui prouvent qu’il s’agit d’un message gouvernemental.</a:t>
            </a:r>
          </a:p>
        </p:txBody>
      </p:sp>
      <p:sp>
        <p:nvSpPr>
          <p:cNvPr id="6" name="ZoneTexte 5">
            <a:extLst>
              <a:ext uri="{FF2B5EF4-FFF2-40B4-BE49-F238E27FC236}">
                <a16:creationId xmlns:a16="http://schemas.microsoft.com/office/drawing/2014/main" id="{C9A7CF64-217B-5645-AD41-7935CA86F6BC}"/>
              </a:ext>
            </a:extLst>
          </p:cNvPr>
          <p:cNvSpPr txBox="1"/>
          <p:nvPr/>
        </p:nvSpPr>
        <p:spPr>
          <a:xfrm>
            <a:off x="324000" y="3142079"/>
            <a:ext cx="9468000" cy="14716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600" b="0" i="0" u="none" strike="noStrike" kern="1200" dirty="0">
                <a:ln>
                  <a:noFill/>
                </a:ln>
                <a:latin typeface="Comic Sans MS" pitchFamily="66"/>
                <a:ea typeface="Comic Sans MS" pitchFamily="66"/>
                <a:cs typeface="Comic Sans MS" pitchFamily="66"/>
              </a:rPr>
              <a:t>Il s’agit d’un </a:t>
            </a:r>
            <a:r>
              <a:rPr lang="fr-FR" sz="2600" b="0" i="0" u="none" strike="noStrike" kern="1200" dirty="0">
                <a:ln>
                  <a:noFill/>
                </a:ln>
                <a:solidFill>
                  <a:srgbClr val="0000FF"/>
                </a:solidFill>
                <a:latin typeface="Comic Sans MS" pitchFamily="66"/>
                <a:ea typeface="Comic Sans MS" pitchFamily="66"/>
                <a:cs typeface="Comic Sans MS" pitchFamily="66"/>
              </a:rPr>
              <a:t>tweet </a:t>
            </a:r>
            <a:r>
              <a:rPr lang="fr-FR" sz="2600" b="0" i="0" u="none" strike="noStrike" kern="1200" dirty="0">
                <a:ln>
                  <a:noFill/>
                </a:ln>
                <a:latin typeface="Comic Sans MS" pitchFamily="66"/>
                <a:ea typeface="Comic Sans MS" pitchFamily="66"/>
                <a:cs typeface="Comic Sans MS" pitchFamily="66"/>
              </a:rPr>
              <a:t>publié sur le compte </a:t>
            </a:r>
            <a:r>
              <a:rPr lang="fr-FR" sz="2600" b="0" i="0" u="none" strike="noStrike" kern="1200" dirty="0">
                <a:ln>
                  <a:noFill/>
                </a:ln>
                <a:solidFill>
                  <a:srgbClr val="0000FF"/>
                </a:solidFill>
                <a:latin typeface="Comic Sans MS" pitchFamily="66"/>
                <a:ea typeface="Comic Sans MS" pitchFamily="66"/>
                <a:cs typeface="Comic Sans MS" pitchFamily="66"/>
              </a:rPr>
              <a:t>officiel </a:t>
            </a:r>
            <a:r>
              <a:rPr lang="fr-FR" sz="2600" b="0" i="0" u="none" strike="noStrike" kern="1200" dirty="0">
                <a:ln>
                  <a:noFill/>
                </a:ln>
                <a:latin typeface="Comic Sans MS" pitchFamily="66"/>
                <a:ea typeface="Comic Sans MS" pitchFamily="66"/>
                <a:cs typeface="Comic Sans MS" pitchFamily="66"/>
              </a:rPr>
              <a:t>du Ministère de l’Intérieur français. De plus, l’affiche présente le </a:t>
            </a:r>
            <a:r>
              <a:rPr lang="fr-FR" sz="2600" b="0" i="0" u="none" strike="noStrike" kern="1200" dirty="0">
                <a:ln>
                  <a:noFill/>
                </a:ln>
                <a:solidFill>
                  <a:srgbClr val="0000FF"/>
                </a:solidFill>
                <a:latin typeface="Comic Sans MS" pitchFamily="66"/>
                <a:ea typeface="Comic Sans MS" pitchFamily="66"/>
                <a:cs typeface="Comic Sans MS" pitchFamily="66"/>
              </a:rPr>
              <a:t>logo </a:t>
            </a:r>
            <a:r>
              <a:rPr lang="fr-FR" sz="2600" b="0" i="0" u="none" strike="noStrike" kern="1200" dirty="0">
                <a:ln>
                  <a:noFill/>
                </a:ln>
                <a:latin typeface="Comic Sans MS" pitchFamily="66"/>
                <a:ea typeface="Comic Sans MS" pitchFamily="66"/>
                <a:cs typeface="Comic Sans MS" pitchFamily="66"/>
              </a:rPr>
              <a:t>de la République Française.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P spid="6" grpId="1" build="p"/>
      <p:bldP spid="6" grpId="2"/>
    </p:bldLst>
  </p:timing>
</p:sld>
</file>

<file path=ppt/slides/slide48.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861BC4A-9C73-8A4D-B9B7-74B8EBF4EEBA}"/>
              </a:ext>
            </a:extLst>
          </p:cNvPr>
          <p:cNvSpPr txBox="1"/>
          <p:nvPr/>
        </p:nvSpPr>
        <p:spPr>
          <a:xfrm>
            <a:off x="216000" y="216000"/>
            <a:ext cx="95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sng" strike="noStrike" kern="1200">
                <a:ln>
                  <a:noFill/>
                </a:ln>
                <a:uFillTx/>
                <a:latin typeface="Comic Sans MS" pitchFamily="66"/>
                <a:ea typeface="Arial Unicode MS" pitchFamily="2"/>
                <a:cs typeface="Arial Unicode MS" pitchFamily="2"/>
              </a:rPr>
              <a:t>2. Extraire des informations pertinentes du document</a:t>
            </a:r>
          </a:p>
        </p:txBody>
      </p:sp>
      <p:sp>
        <p:nvSpPr>
          <p:cNvPr id="3" name="ZoneTexte 2">
            <a:extLst>
              <a:ext uri="{FF2B5EF4-FFF2-40B4-BE49-F238E27FC236}">
                <a16:creationId xmlns:a16="http://schemas.microsoft.com/office/drawing/2014/main" id="{BDB38807-2181-A640-8027-BA300ABEA436}"/>
              </a:ext>
            </a:extLst>
          </p:cNvPr>
          <p:cNvSpPr txBox="1"/>
          <p:nvPr/>
        </p:nvSpPr>
        <p:spPr>
          <a:xfrm>
            <a:off x="324000" y="873720"/>
            <a:ext cx="954000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Explique à quelle émission télévisuelle fait référence ce tweet et comment.</a:t>
            </a:r>
          </a:p>
        </p:txBody>
      </p:sp>
      <p:sp>
        <p:nvSpPr>
          <p:cNvPr id="4" name="ZoneTexte 3">
            <a:extLst>
              <a:ext uri="{FF2B5EF4-FFF2-40B4-BE49-F238E27FC236}">
                <a16:creationId xmlns:a16="http://schemas.microsoft.com/office/drawing/2014/main" id="{601576AC-2B9B-E54C-9702-60BFEA4077B5}"/>
              </a:ext>
            </a:extLst>
          </p:cNvPr>
          <p:cNvSpPr txBox="1"/>
          <p:nvPr/>
        </p:nvSpPr>
        <p:spPr>
          <a:xfrm>
            <a:off x="324000" y="1953719"/>
            <a:ext cx="9468000" cy="2853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600" b="0" i="0" u="none" strike="noStrike" kern="1200" dirty="0">
                <a:ln>
                  <a:noFill/>
                </a:ln>
                <a:latin typeface="Comic Sans MS" pitchFamily="66"/>
                <a:ea typeface="Comic Sans MS" pitchFamily="66"/>
                <a:cs typeface="Comic Sans MS" pitchFamily="66"/>
              </a:rPr>
              <a:t>Ce tweet fait référence à l’émission </a:t>
            </a:r>
            <a:r>
              <a:rPr lang="fr-FR" sz="2600" b="0" i="0" u="none" strike="noStrike" kern="1200" dirty="0">
                <a:ln>
                  <a:noFill/>
                </a:ln>
                <a:solidFill>
                  <a:srgbClr val="0000FF"/>
                </a:solidFill>
                <a:latin typeface="Comic Sans MS" pitchFamily="66"/>
                <a:ea typeface="Comic Sans MS" pitchFamily="66"/>
                <a:cs typeface="Comic Sans MS" pitchFamily="66"/>
              </a:rPr>
              <a:t>The Voice</a:t>
            </a:r>
            <a:r>
              <a:rPr lang="fr-FR" sz="2600" b="0" i="0" u="none" strike="noStrike" kern="1200" dirty="0">
                <a:ln>
                  <a:noFill/>
                </a:ln>
                <a:latin typeface="Comic Sans MS" pitchFamily="66"/>
                <a:ea typeface="Comic Sans MS" pitchFamily="66"/>
                <a:cs typeface="Comic Sans MS" pitchFamily="66"/>
              </a:rPr>
              <a:t>, émission de </a:t>
            </a:r>
            <a:r>
              <a:rPr lang="fr-FR" sz="2600" b="0" i="0" u="none" strike="noStrike" kern="1200" dirty="0" err="1">
                <a:ln>
                  <a:noFill/>
                </a:ln>
                <a:latin typeface="Comic Sans MS" pitchFamily="66"/>
                <a:ea typeface="Comic Sans MS" pitchFamily="66"/>
                <a:cs typeface="Comic Sans MS" pitchFamily="66"/>
              </a:rPr>
              <a:t>télécrochet</a:t>
            </a:r>
            <a:r>
              <a:rPr lang="fr-FR" sz="2600" b="0" i="0" u="none" strike="noStrike" kern="1200" dirty="0">
                <a:ln>
                  <a:noFill/>
                </a:ln>
                <a:latin typeface="Comic Sans MS" pitchFamily="66"/>
                <a:ea typeface="Comic Sans MS" pitchFamily="66"/>
                <a:cs typeface="Comic Sans MS" pitchFamily="66"/>
              </a:rPr>
              <a:t>, comme le prouvent plusieurs éléments s’y rattachant : la </a:t>
            </a:r>
            <a:r>
              <a:rPr lang="fr-FR" sz="2600" b="0" i="0" u="none" strike="noStrike" kern="1200" dirty="0">
                <a:ln>
                  <a:noFill/>
                </a:ln>
                <a:solidFill>
                  <a:srgbClr val="0000FF"/>
                </a:solidFill>
                <a:latin typeface="Comic Sans MS" pitchFamily="66"/>
                <a:ea typeface="Comic Sans MS" pitchFamily="66"/>
                <a:cs typeface="Comic Sans MS" pitchFamily="66"/>
              </a:rPr>
              <a:t>composition </a:t>
            </a:r>
            <a:r>
              <a:rPr lang="fr-FR" sz="2600" b="0" i="0" u="none" strike="noStrike" kern="1200" dirty="0">
                <a:ln>
                  <a:noFill/>
                </a:ln>
                <a:latin typeface="Comic Sans MS" pitchFamily="66"/>
                <a:ea typeface="Comic Sans MS" pitchFamily="66"/>
                <a:cs typeface="Comic Sans MS" pitchFamily="66"/>
              </a:rPr>
              <a:t>et la couleur de l’affiche, la forme du logo avec le «</a:t>
            </a:r>
            <a:r>
              <a:rPr lang="fr-FR" sz="2600" b="0" i="0" u="none" strike="noStrike" kern="1200" dirty="0">
                <a:ln>
                  <a:noFill/>
                </a:ln>
                <a:solidFill>
                  <a:srgbClr val="0000FF"/>
                </a:solidFill>
                <a:latin typeface="Comic Sans MS" pitchFamily="66"/>
                <a:ea typeface="Comic Sans MS" pitchFamily="66"/>
                <a:cs typeface="Comic Sans MS" pitchFamily="66"/>
              </a:rPr>
              <a:t> V </a:t>
            </a:r>
            <a:r>
              <a:rPr lang="fr-FR" sz="2600" b="0" i="0" u="none" strike="noStrike" kern="1200" dirty="0">
                <a:ln>
                  <a:noFill/>
                </a:ln>
                <a:latin typeface="Comic Sans MS" pitchFamily="66"/>
                <a:ea typeface="Comic Sans MS" pitchFamily="66"/>
                <a:cs typeface="Comic Sans MS" pitchFamily="66"/>
              </a:rPr>
              <a:t>»</a:t>
            </a:r>
            <a:r>
              <a:rPr lang="fr-FR" sz="2600" b="0" i="0" u="none" strike="noStrike" kern="1200" dirty="0">
                <a:ln>
                  <a:noFill/>
                </a:ln>
                <a:solidFill>
                  <a:srgbClr val="0000FF"/>
                </a:solidFill>
                <a:latin typeface="Comic Sans MS" pitchFamily="66"/>
                <a:ea typeface="Comic Sans MS" pitchFamily="66"/>
                <a:cs typeface="Comic Sans MS" pitchFamily="66"/>
              </a:rPr>
              <a:t> </a:t>
            </a:r>
            <a:r>
              <a:rPr lang="fr-FR" sz="2600" b="0" i="0" u="none" strike="noStrike" kern="1200" dirty="0">
                <a:ln>
                  <a:noFill/>
                </a:ln>
                <a:latin typeface="Comic Sans MS" pitchFamily="66"/>
                <a:ea typeface="Comic Sans MS" pitchFamily="66"/>
                <a:cs typeface="Comic Sans MS" pitchFamily="66"/>
              </a:rPr>
              <a:t>accentué, le</a:t>
            </a:r>
            <a:r>
              <a:rPr lang="fr-FR" sz="2600" b="0" i="0" u="none" strike="noStrike" kern="1200" dirty="0">
                <a:ln>
                  <a:noFill/>
                </a:ln>
                <a:solidFill>
                  <a:srgbClr val="0000FF"/>
                </a:solidFill>
                <a:latin typeface="Comic Sans MS" pitchFamily="66"/>
                <a:ea typeface="Comic Sans MS" pitchFamily="66"/>
                <a:cs typeface="Comic Sans MS" pitchFamily="66"/>
              </a:rPr>
              <a:t> slogan </a:t>
            </a:r>
            <a:r>
              <a:rPr lang="fr-FR" sz="2600" b="0" i="0" u="none" strike="noStrike" kern="1200" dirty="0">
                <a:ln>
                  <a:noFill/>
                </a:ln>
                <a:latin typeface="Comic Sans MS" pitchFamily="66"/>
                <a:ea typeface="Comic Sans MS" pitchFamily="66"/>
                <a:cs typeface="Comic Sans MS" pitchFamily="66"/>
              </a:rPr>
              <a:t>« La plus belle voix, c’est forcément la vôtre » qui reprend en partie le slogan de l’émission, le </a:t>
            </a:r>
            <a:r>
              <a:rPr lang="fr-FR" sz="2600" b="0" i="0" u="none" strike="noStrike" kern="1200" dirty="0">
                <a:ln>
                  <a:noFill/>
                </a:ln>
                <a:solidFill>
                  <a:srgbClr val="0000FF"/>
                </a:solidFill>
                <a:latin typeface="Comic Sans MS" pitchFamily="66"/>
                <a:ea typeface="Comic Sans MS" pitchFamily="66"/>
                <a:cs typeface="Comic Sans MS" pitchFamily="66"/>
              </a:rPr>
              <a:t>hashtag </a:t>
            </a:r>
            <a:r>
              <a:rPr lang="fr-FR" sz="2600" b="0" i="0" u="none" strike="noStrike" kern="1200" dirty="0">
                <a:ln>
                  <a:noFill/>
                </a:ln>
                <a:latin typeface="Comic Sans MS" pitchFamily="66"/>
                <a:ea typeface="Comic Sans MS" pitchFamily="66"/>
                <a:cs typeface="Comic Sans MS" pitchFamily="66"/>
              </a:rPr>
              <a:t>« </a:t>
            </a:r>
            <a:r>
              <a:rPr lang="fr-FR" sz="2600" b="0" i="0" u="none" strike="noStrike" kern="1200" dirty="0" err="1">
                <a:ln>
                  <a:noFill/>
                </a:ln>
                <a:latin typeface="Comic Sans MS" pitchFamily="66"/>
                <a:ea typeface="Comic Sans MS" pitchFamily="66"/>
                <a:cs typeface="Comic Sans MS" pitchFamily="66"/>
              </a:rPr>
              <a:t>TheVoice</a:t>
            </a:r>
            <a:r>
              <a:rPr lang="fr-FR" sz="2600" b="0" i="0" u="none" strike="noStrike" kern="1200" dirty="0">
                <a:ln>
                  <a:noFill/>
                </a:ln>
                <a:latin typeface="Comic Sans MS" pitchFamily="66"/>
                <a:ea typeface="Comic Sans MS" pitchFamily="66"/>
                <a:cs typeface="Comic Sans MS" pitchFamily="66"/>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Lst>
  </p:timing>
</p:sld>
</file>

<file path=ppt/slides/slide49.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E3C7E6-1873-054E-991E-EE9592148E76}"/>
              </a:ext>
            </a:extLst>
          </p:cNvPr>
          <p:cNvSpPr txBox="1"/>
          <p:nvPr/>
        </p:nvSpPr>
        <p:spPr>
          <a:xfrm>
            <a:off x="216000" y="216000"/>
            <a:ext cx="95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sng" strike="noStrike" kern="1200">
                <a:ln>
                  <a:noFill/>
                </a:ln>
                <a:uFillTx/>
                <a:latin typeface="Comic Sans MS" pitchFamily="66"/>
                <a:ea typeface="Arial Unicode MS" pitchFamily="2"/>
                <a:cs typeface="Arial Unicode MS" pitchFamily="2"/>
              </a:rPr>
              <a:t>2. Extraire des informations pertinentes du document</a:t>
            </a:r>
          </a:p>
        </p:txBody>
      </p:sp>
      <p:sp>
        <p:nvSpPr>
          <p:cNvPr id="3" name="ZoneTexte 2">
            <a:extLst>
              <a:ext uri="{FF2B5EF4-FFF2-40B4-BE49-F238E27FC236}">
                <a16:creationId xmlns:a16="http://schemas.microsoft.com/office/drawing/2014/main" id="{F20AEDC1-5887-E14D-9BBF-D720047EC592}"/>
              </a:ext>
            </a:extLst>
          </p:cNvPr>
          <p:cNvSpPr txBox="1"/>
          <p:nvPr/>
        </p:nvSpPr>
        <p:spPr>
          <a:xfrm>
            <a:off x="324000" y="837720"/>
            <a:ext cx="954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Comic Sans MS" pitchFamily="66"/>
                <a:cs typeface="Comic Sans MS" pitchFamily="66"/>
              </a:rPr>
              <a:t>- Explique la phrase twittée :</a:t>
            </a:r>
          </a:p>
        </p:txBody>
      </p:sp>
      <p:sp>
        <p:nvSpPr>
          <p:cNvPr id="4" name="ZoneTexte 3">
            <a:extLst>
              <a:ext uri="{FF2B5EF4-FFF2-40B4-BE49-F238E27FC236}">
                <a16:creationId xmlns:a16="http://schemas.microsoft.com/office/drawing/2014/main" id="{0F7708DD-77D4-FC48-800D-D6E8A18FEBA8}"/>
              </a:ext>
            </a:extLst>
          </p:cNvPr>
          <p:cNvSpPr txBox="1"/>
          <p:nvPr/>
        </p:nvSpPr>
        <p:spPr>
          <a:xfrm>
            <a:off x="324000" y="1377720"/>
            <a:ext cx="9468000" cy="334273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Ceux qui donnent de la voix » fait référence aux </a:t>
            </a:r>
            <a:r>
              <a:rPr lang="fr-FR" sz="2600" b="0" i="0" u="none" strike="noStrike" kern="1200" dirty="0">
                <a:ln>
                  <a:noFill/>
                </a:ln>
                <a:solidFill>
                  <a:srgbClr val="0000FF"/>
                </a:solidFill>
                <a:latin typeface="Comic Sans MS" pitchFamily="66"/>
                <a:ea typeface="Comic Sans MS" pitchFamily="66"/>
                <a:cs typeface="Comic Sans MS" pitchFamily="66"/>
              </a:rPr>
              <a:t>candidats </a:t>
            </a:r>
            <a:r>
              <a:rPr lang="fr-FR" sz="2600" b="0" i="0" u="none" strike="noStrike" kern="1200" dirty="0">
                <a:ln>
                  <a:noFill/>
                </a:ln>
                <a:latin typeface="Comic Sans MS" pitchFamily="66"/>
                <a:ea typeface="Comic Sans MS" pitchFamily="66"/>
                <a:cs typeface="Comic Sans MS" pitchFamily="66"/>
              </a:rPr>
              <a:t>de l’émission The Voice et qui sont sélectionnés en fonction de leur</a:t>
            </a:r>
            <a:r>
              <a:rPr lang="fr-FR" sz="2600" b="0" i="0" u="none" strike="noStrike" kern="1200" dirty="0">
                <a:ln>
                  <a:noFill/>
                </a:ln>
                <a:solidFill>
                  <a:srgbClr val="0000FF"/>
                </a:solidFill>
                <a:latin typeface="Comic Sans MS" pitchFamily="66"/>
                <a:ea typeface="Comic Sans MS" pitchFamily="66"/>
                <a:cs typeface="Comic Sans MS" pitchFamily="66"/>
              </a:rPr>
              <a:t> qualité </a:t>
            </a:r>
            <a:r>
              <a:rPr lang="fr-FR" sz="2600" b="0" i="0" u="none" strike="noStrike" kern="1200" dirty="0">
                <a:ln>
                  <a:noFill/>
                </a:ln>
                <a:latin typeface="Comic Sans MS" pitchFamily="66"/>
                <a:ea typeface="Comic Sans MS" pitchFamily="66"/>
                <a:cs typeface="Comic Sans MS" pitchFamily="66"/>
              </a:rPr>
              <a:t>de chanteur ou de chanteuse. « Ceux qui peuvent au moins la faire entendre » est une référence aux </a:t>
            </a:r>
            <a:r>
              <a:rPr lang="fr-FR" sz="2600" b="0" i="0" u="none" strike="noStrike" kern="1200" dirty="0">
                <a:ln>
                  <a:noFill/>
                </a:ln>
                <a:solidFill>
                  <a:srgbClr val="0000FF"/>
                </a:solidFill>
                <a:latin typeface="Comic Sans MS" pitchFamily="66"/>
                <a:ea typeface="Comic Sans MS" pitchFamily="66"/>
                <a:cs typeface="Comic Sans MS" pitchFamily="66"/>
              </a:rPr>
              <a:t>Français </a:t>
            </a:r>
            <a:r>
              <a:rPr lang="fr-FR" sz="2600" b="0" i="0" u="none" strike="noStrike" kern="1200" dirty="0">
                <a:ln>
                  <a:noFill/>
                </a:ln>
                <a:latin typeface="Comic Sans MS" pitchFamily="66"/>
                <a:ea typeface="Comic Sans MS" pitchFamily="66"/>
                <a:cs typeface="Comic Sans MS" pitchFamily="66"/>
              </a:rPr>
              <a:t>qui peuvent faire entendre leur </a:t>
            </a:r>
            <a:r>
              <a:rPr lang="fr-FR" sz="2600" b="0" i="0" u="none" strike="noStrike" kern="1200" dirty="0">
                <a:ln>
                  <a:noFill/>
                </a:ln>
                <a:solidFill>
                  <a:srgbClr val="0000FF"/>
                </a:solidFill>
                <a:latin typeface="Comic Sans MS" pitchFamily="66"/>
                <a:ea typeface="Comic Sans MS" pitchFamily="66"/>
                <a:cs typeface="Comic Sans MS" pitchFamily="66"/>
              </a:rPr>
              <a:t>opinion </a:t>
            </a:r>
            <a:r>
              <a:rPr lang="fr-FR" sz="2600" b="0" i="0" u="none" strike="noStrike" kern="1200" dirty="0">
                <a:ln>
                  <a:noFill/>
                </a:ln>
                <a:latin typeface="Comic Sans MS" pitchFamily="66"/>
                <a:ea typeface="Comic Sans MS" pitchFamily="66"/>
                <a:cs typeface="Comic Sans MS" pitchFamily="66"/>
              </a:rPr>
              <a:t>par les élections en</a:t>
            </a:r>
            <a:r>
              <a:rPr lang="fr-FR" sz="2600" b="0" i="0" u="none" strike="noStrike" kern="1200" dirty="0">
                <a:ln>
                  <a:noFill/>
                </a:ln>
                <a:solidFill>
                  <a:srgbClr val="0000FF"/>
                </a:solidFill>
                <a:latin typeface="Comic Sans MS" pitchFamily="66"/>
                <a:ea typeface="Comic Sans MS" pitchFamily="66"/>
                <a:cs typeface="Comic Sans MS" pitchFamily="66"/>
              </a:rPr>
              <a:t> votant</a:t>
            </a:r>
            <a:r>
              <a:rPr lang="fr-FR" sz="2600" b="0" i="0" u="none" strike="noStrike" kern="1200" dirty="0">
                <a:ln>
                  <a:noFill/>
                </a:ln>
                <a:latin typeface="Comic Sans MS" pitchFamily="66"/>
                <a:ea typeface="Comic Sans MS" pitchFamily="66"/>
                <a:cs typeface="Comic Sans MS" pitchFamily="66"/>
              </a:rPr>
              <a:t>. Cette phrase est renforcée par le logo </a:t>
            </a:r>
            <a:r>
              <a:rPr lang="fr-FR" sz="2600" b="0" i="0" u="none" strike="noStrike" kern="1200" dirty="0">
                <a:ln>
                  <a:noFill/>
                </a:ln>
                <a:solidFill>
                  <a:srgbClr val="0000FF"/>
                </a:solidFill>
                <a:latin typeface="Comic Sans MS" pitchFamily="66"/>
                <a:ea typeface="Comic Sans MS" pitchFamily="66"/>
                <a:cs typeface="Comic Sans MS" pitchFamily="66"/>
              </a:rPr>
              <a:t>détourné </a:t>
            </a:r>
            <a:r>
              <a:rPr lang="fr-FR" sz="2600" b="0" i="0" u="none" strike="noStrike" kern="1200" dirty="0">
                <a:ln>
                  <a:noFill/>
                </a:ln>
                <a:latin typeface="Comic Sans MS" pitchFamily="66"/>
                <a:ea typeface="Comic Sans MS" pitchFamily="66"/>
                <a:cs typeface="Comic Sans MS" pitchFamily="66"/>
              </a:rPr>
              <a:t>de l’émission « Oui je Vote, 22 et 29 mars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31042A4-F259-6044-9597-30307B0C9279}"/>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A2C549E-10F0-3547-A049-CFCBBE132C7F}"/>
              </a:ext>
            </a:extLst>
          </p:cNvPr>
          <p:cNvSpPr txBox="1"/>
          <p:nvPr/>
        </p:nvSpPr>
        <p:spPr>
          <a:xfrm>
            <a:off x="503999" y="180000"/>
            <a:ext cx="95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Être citoyen.ne, c'est avoir la nationalité française</a:t>
            </a:r>
          </a:p>
        </p:txBody>
      </p:sp>
      <p:sp>
        <p:nvSpPr>
          <p:cNvPr id="4" name="ZoneTexte 3">
            <a:extLst>
              <a:ext uri="{FF2B5EF4-FFF2-40B4-BE49-F238E27FC236}">
                <a16:creationId xmlns:a16="http://schemas.microsoft.com/office/drawing/2014/main" id="{DD3085B4-910C-B144-9A6D-759BC6983A13}"/>
              </a:ext>
            </a:extLst>
          </p:cNvPr>
          <p:cNvSpPr txBox="1"/>
          <p:nvPr/>
        </p:nvSpPr>
        <p:spPr>
          <a:xfrm>
            <a:off x="503998" y="862919"/>
            <a:ext cx="9432001" cy="209219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La</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solidFill>
                  <a:srgbClr val="FF3333"/>
                </a:solidFill>
                <a:latin typeface="Comic Sans MS" pitchFamily="66"/>
                <a:ea typeface="Arial Unicode MS" pitchFamily="2"/>
                <a:cs typeface="Arial Unicode MS" pitchFamily="2"/>
              </a:rPr>
              <a:t>nationalité</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rattache un individu à un </a:t>
            </a:r>
            <a:r>
              <a:rPr lang="fr-FR" sz="2800" b="0" i="0" u="none" strike="noStrike" kern="1200" dirty="0">
                <a:ln>
                  <a:noFill/>
                </a:ln>
                <a:solidFill>
                  <a:srgbClr val="0000FF"/>
                </a:solidFill>
                <a:latin typeface="Comic Sans MS" pitchFamily="66"/>
                <a:ea typeface="Arial Unicode MS" pitchFamily="2"/>
                <a:cs typeface="Arial Unicode MS" pitchFamily="2"/>
              </a:rPr>
              <a:t>État </a:t>
            </a:r>
            <a:r>
              <a:rPr lang="fr-FR" sz="2800" b="0" i="0" u="none" strike="noStrike" kern="1200" dirty="0">
                <a:ln>
                  <a:noFill/>
                </a:ln>
                <a:latin typeface="Comic Sans MS" pitchFamily="66"/>
                <a:ea typeface="Arial Unicode MS" pitchFamily="2"/>
                <a:cs typeface="Arial Unicode MS" pitchFamily="2"/>
              </a:rPr>
              <a:t>et fait de lui un </a:t>
            </a:r>
            <a:r>
              <a:rPr lang="fr-FR" sz="2800" b="0" i="0" u="none" strike="noStrike" kern="1200" dirty="0">
                <a:ln>
                  <a:noFill/>
                </a:ln>
                <a:solidFill>
                  <a:srgbClr val="0000FF"/>
                </a:solidFill>
                <a:latin typeface="Comic Sans MS" pitchFamily="66"/>
                <a:ea typeface="Arial Unicode MS" pitchFamily="2"/>
                <a:cs typeface="Arial Unicode MS" pitchFamily="2"/>
              </a:rPr>
              <a:t>citoyen.</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Le </a:t>
            </a:r>
            <a:r>
              <a:rPr lang="fr-FR" sz="2800" b="0" i="0" u="none" strike="noStrike" kern="1200" dirty="0">
                <a:ln>
                  <a:noFill/>
                </a:ln>
                <a:solidFill>
                  <a:srgbClr val="FF3333"/>
                </a:solidFill>
                <a:latin typeface="Comic Sans MS" pitchFamily="66"/>
                <a:ea typeface="Arial Unicode MS" pitchFamily="2"/>
                <a:cs typeface="Arial Unicode MS" pitchFamily="2"/>
              </a:rPr>
              <a:t>code civil</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français régit les conditions d'</a:t>
            </a:r>
            <a:r>
              <a:rPr lang="fr-FR" sz="2800" b="0" i="0" u="none" strike="noStrike" kern="1200" dirty="0">
                <a:ln>
                  <a:noFill/>
                </a:ln>
                <a:solidFill>
                  <a:srgbClr val="0000FF"/>
                </a:solidFill>
                <a:latin typeface="Comic Sans MS" pitchFamily="66"/>
                <a:ea typeface="Arial Unicode MS" pitchFamily="2"/>
                <a:cs typeface="Arial Unicode MS" pitchFamily="2"/>
              </a:rPr>
              <a:t>obtention </a:t>
            </a:r>
            <a:r>
              <a:rPr lang="fr-FR" sz="2800" b="0" i="0" u="none" strike="noStrike" kern="1200" dirty="0">
                <a:ln>
                  <a:noFill/>
                </a:ln>
                <a:latin typeface="Comic Sans MS" pitchFamily="66"/>
                <a:ea typeface="Arial Unicode MS" pitchFamily="2"/>
                <a:cs typeface="Arial Unicode MS" pitchFamily="2"/>
              </a:rPr>
              <a:t>de la </a:t>
            </a:r>
            <a:r>
              <a:rPr lang="fr-FR" sz="2800" b="0" i="0" u="none" strike="noStrike" kern="1200" dirty="0">
                <a:ln>
                  <a:noFill/>
                </a:ln>
                <a:solidFill>
                  <a:srgbClr val="0000FF"/>
                </a:solidFill>
                <a:latin typeface="Comic Sans MS" pitchFamily="66"/>
                <a:ea typeface="Arial Unicode MS" pitchFamily="2"/>
                <a:cs typeface="Arial Unicode MS" pitchFamily="2"/>
              </a:rPr>
              <a:t>nationalité </a:t>
            </a:r>
            <a:r>
              <a:rPr lang="fr-FR" sz="2800" b="0" i="0" u="none" strike="noStrike" kern="1200" dirty="0">
                <a:ln>
                  <a:noFill/>
                </a:ln>
                <a:latin typeface="Comic Sans MS" pitchFamily="66"/>
                <a:ea typeface="Arial Unicode MS" pitchFamily="2"/>
                <a:cs typeface="Arial Unicode MS" pitchFamily="2"/>
              </a:rPr>
              <a:t>française.</a:t>
            </a:r>
          </a:p>
        </p:txBody>
      </p:sp>
      <p:sp>
        <p:nvSpPr>
          <p:cNvPr id="5" name="ZoneTexte 4">
            <a:extLst>
              <a:ext uri="{FF2B5EF4-FFF2-40B4-BE49-F238E27FC236}">
                <a16:creationId xmlns:a16="http://schemas.microsoft.com/office/drawing/2014/main" id="{C6321CAF-D58D-0A4C-939F-36798AFA7384}"/>
              </a:ext>
            </a:extLst>
          </p:cNvPr>
          <p:cNvSpPr txBox="1"/>
          <p:nvPr/>
        </p:nvSpPr>
        <p:spPr>
          <a:xfrm>
            <a:off x="648000" y="3456000"/>
            <a:ext cx="9287999" cy="19490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Lire le document 1 page 390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 Quel texte présente les conditions d'obtention de la nationalité française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 Comment peut s'obtenir la nationalité française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171073-B452-AF43-8D09-EC0FF5C0DE8A}"/>
              </a:ext>
            </a:extLst>
          </p:cNvPr>
          <p:cNvSpPr txBox="1"/>
          <p:nvPr/>
        </p:nvSpPr>
        <p:spPr>
          <a:xfrm>
            <a:off x="216000" y="216000"/>
            <a:ext cx="9576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tab pos="6836399" algn="l"/>
              </a:tabLst>
            </a:pPr>
            <a:r>
              <a:rPr lang="fr-FR" sz="2800" b="1" i="0" u="sng" strike="noStrike" kern="1200">
                <a:ln>
                  <a:noFill/>
                </a:ln>
                <a:uFillTx/>
                <a:latin typeface="Comic Sans MS" pitchFamily="66"/>
                <a:ea typeface="Comic Sans MS" pitchFamily="66"/>
                <a:cs typeface="Comic Sans MS" pitchFamily="66"/>
              </a:rPr>
              <a:t>3. Comprendre le document et sa portée</a:t>
            </a:r>
          </a:p>
        </p:txBody>
      </p:sp>
      <p:sp>
        <p:nvSpPr>
          <p:cNvPr id="3" name="ZoneTexte 2">
            <a:extLst>
              <a:ext uri="{FF2B5EF4-FFF2-40B4-BE49-F238E27FC236}">
                <a16:creationId xmlns:a16="http://schemas.microsoft.com/office/drawing/2014/main" id="{263125B3-58D8-6044-B3A3-3242ABC2598C}"/>
              </a:ext>
            </a:extLst>
          </p:cNvPr>
          <p:cNvSpPr txBox="1"/>
          <p:nvPr/>
        </p:nvSpPr>
        <p:spPr>
          <a:xfrm>
            <a:off x="324000" y="801720"/>
            <a:ext cx="9540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6836399" algn="l"/>
              </a:tabLst>
            </a:pPr>
            <a:r>
              <a:rPr lang="fr-FR" sz="2800" b="0" i="0" u="none" strike="noStrike" kern="1200" dirty="0">
                <a:ln>
                  <a:noFill/>
                </a:ln>
                <a:latin typeface="Comic Sans MS" pitchFamily="66"/>
                <a:ea typeface="Comic Sans MS" pitchFamily="66"/>
                <a:cs typeface="Comic Sans MS" pitchFamily="66"/>
              </a:rPr>
              <a:t>Selon toi, pourquoi le Ministère de l’intérieur </a:t>
            </a:r>
            <a:r>
              <a:rPr lang="fr-FR" sz="2800" b="0" i="0" u="none" strike="noStrike" kern="1200" dirty="0" err="1">
                <a:ln>
                  <a:noFill/>
                </a:ln>
                <a:latin typeface="Comic Sans MS" pitchFamily="66"/>
                <a:ea typeface="Comic Sans MS" pitchFamily="66"/>
                <a:cs typeface="Comic Sans MS" pitchFamily="66"/>
              </a:rPr>
              <a:t>a-t-il</a:t>
            </a:r>
            <a:r>
              <a:rPr lang="fr-FR" sz="2800" b="0" i="0" u="none" strike="noStrike" kern="1200" dirty="0">
                <a:ln>
                  <a:noFill/>
                </a:ln>
                <a:latin typeface="Comic Sans MS" pitchFamily="66"/>
                <a:ea typeface="Comic Sans MS" pitchFamily="66"/>
                <a:cs typeface="Comic Sans MS" pitchFamily="66"/>
              </a:rPr>
              <a:t> utilisé ce type d’affiche pour faire passer son message ?</a:t>
            </a:r>
          </a:p>
        </p:txBody>
      </p:sp>
      <p:sp>
        <p:nvSpPr>
          <p:cNvPr id="4" name="ZoneTexte 3">
            <a:extLst>
              <a:ext uri="{FF2B5EF4-FFF2-40B4-BE49-F238E27FC236}">
                <a16:creationId xmlns:a16="http://schemas.microsoft.com/office/drawing/2014/main" id="{54CC5112-3E60-A34D-9E72-994574610DC7}"/>
              </a:ext>
            </a:extLst>
          </p:cNvPr>
          <p:cNvSpPr txBox="1"/>
          <p:nvPr/>
        </p:nvSpPr>
        <p:spPr>
          <a:xfrm>
            <a:off x="324000" y="1878119"/>
            <a:ext cx="9468000" cy="4694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L’émission The Voice est une émission </a:t>
            </a:r>
            <a:r>
              <a:rPr lang="fr-FR" sz="2600" b="0" i="0" u="none" strike="noStrike" kern="1200" dirty="0">
                <a:ln>
                  <a:noFill/>
                </a:ln>
                <a:solidFill>
                  <a:srgbClr val="0000FF"/>
                </a:solidFill>
                <a:latin typeface="Comic Sans MS" pitchFamily="66"/>
                <a:ea typeface="Comic Sans MS" pitchFamily="66"/>
                <a:cs typeface="Comic Sans MS" pitchFamily="66"/>
              </a:rPr>
              <a:t>populaire </a:t>
            </a:r>
            <a:r>
              <a:rPr lang="fr-FR" sz="2600" b="0" i="0" u="none" strike="noStrike" kern="1200" dirty="0">
                <a:ln>
                  <a:noFill/>
                </a:ln>
                <a:latin typeface="Comic Sans MS" pitchFamily="66"/>
                <a:ea typeface="Comic Sans MS" pitchFamily="66"/>
                <a:cs typeface="Comic Sans MS" pitchFamily="66"/>
              </a:rPr>
              <a:t>en France et </a:t>
            </a:r>
            <a:r>
              <a:rPr lang="fr-FR" sz="2600" b="0" i="0" u="none" strike="noStrike" kern="1200" dirty="0">
                <a:ln>
                  <a:noFill/>
                </a:ln>
                <a:solidFill>
                  <a:srgbClr val="0000FF"/>
                </a:solidFill>
                <a:latin typeface="Comic Sans MS" pitchFamily="66"/>
                <a:ea typeface="Comic Sans MS" pitchFamily="66"/>
                <a:cs typeface="Comic Sans MS" pitchFamily="66"/>
              </a:rPr>
              <a:t>suivie </a:t>
            </a:r>
            <a:r>
              <a:rPr lang="fr-FR" sz="2600" b="0" i="0" u="none" strike="noStrike" kern="1200" dirty="0">
                <a:ln>
                  <a:noFill/>
                </a:ln>
                <a:latin typeface="Comic Sans MS" pitchFamily="66"/>
                <a:ea typeface="Comic Sans MS" pitchFamily="66"/>
                <a:cs typeface="Comic Sans MS" pitchFamily="66"/>
              </a:rPr>
              <a:t>par des millions de Français et de Françaises, notamment les </a:t>
            </a:r>
            <a:r>
              <a:rPr lang="fr-FR" sz="2600" b="0" i="0" u="none" strike="noStrike" kern="1200" dirty="0">
                <a:ln>
                  <a:noFill/>
                </a:ln>
                <a:solidFill>
                  <a:srgbClr val="0000FF"/>
                </a:solidFill>
                <a:latin typeface="Comic Sans MS" pitchFamily="66"/>
                <a:ea typeface="Comic Sans MS" pitchFamily="66"/>
                <a:cs typeface="Comic Sans MS" pitchFamily="66"/>
              </a:rPr>
              <a:t>jeunes</a:t>
            </a:r>
            <a:r>
              <a:rPr lang="fr-FR" sz="2600" b="0" i="0" u="none" strike="noStrike" kern="1200" dirty="0">
                <a:ln>
                  <a:noFill/>
                </a:ln>
                <a:latin typeface="Comic Sans MS" pitchFamily="66"/>
                <a:ea typeface="Comic Sans MS" pitchFamily="66"/>
                <a:cs typeface="Comic Sans MS" pitchFamily="66"/>
              </a:rPr>
              <a:t>. Le Ministère de l’intérieur souhaite ainsi s’adresser aux </a:t>
            </a:r>
            <a:r>
              <a:rPr lang="fr-FR" sz="2600" b="0" i="0" u="none" strike="noStrike" kern="1200" dirty="0">
                <a:ln>
                  <a:noFill/>
                </a:ln>
                <a:solidFill>
                  <a:srgbClr val="0000FF"/>
                </a:solidFill>
                <a:latin typeface="Comic Sans MS" pitchFamily="66"/>
                <a:ea typeface="Comic Sans MS" pitchFamily="66"/>
                <a:cs typeface="Comic Sans MS" pitchFamily="66"/>
              </a:rPr>
              <a:t>abstentionnistes </a:t>
            </a:r>
            <a:r>
              <a:rPr lang="fr-FR" sz="2600" b="0" i="0" u="none" strike="noStrike" kern="1200" dirty="0">
                <a:ln>
                  <a:noFill/>
                </a:ln>
                <a:latin typeface="Comic Sans MS" pitchFamily="66"/>
                <a:ea typeface="Comic Sans MS" pitchFamily="66"/>
                <a:cs typeface="Comic Sans MS" pitchFamily="66"/>
              </a:rPr>
              <a:t>pour les inciter à </a:t>
            </a:r>
            <a:r>
              <a:rPr lang="fr-FR" sz="2600" b="0" i="0" u="none" strike="noStrike" kern="1200" dirty="0">
                <a:ln>
                  <a:noFill/>
                </a:ln>
                <a:solidFill>
                  <a:srgbClr val="0000FF"/>
                </a:solidFill>
                <a:latin typeface="Comic Sans MS" pitchFamily="66"/>
                <a:ea typeface="Comic Sans MS" pitchFamily="66"/>
                <a:cs typeface="Comic Sans MS" pitchFamily="66"/>
              </a:rPr>
              <a:t>voter </a:t>
            </a:r>
            <a:r>
              <a:rPr lang="fr-FR" sz="2600" b="0" i="0" u="none" strike="noStrike" kern="1200" dirty="0">
                <a:ln>
                  <a:noFill/>
                </a:ln>
                <a:latin typeface="Comic Sans MS" pitchFamily="66"/>
                <a:ea typeface="Comic Sans MS" pitchFamily="66"/>
                <a:cs typeface="Comic Sans MS" pitchFamily="66"/>
              </a:rPr>
              <a:t>en reprenant des codes </a:t>
            </a:r>
            <a:r>
              <a:rPr lang="fr-FR" sz="2600" b="0" i="0" u="none" strike="noStrike" kern="1200" dirty="0">
                <a:ln>
                  <a:noFill/>
                </a:ln>
                <a:solidFill>
                  <a:srgbClr val="0000FF"/>
                </a:solidFill>
                <a:latin typeface="Comic Sans MS" pitchFamily="66"/>
                <a:ea typeface="Comic Sans MS" pitchFamily="66"/>
                <a:cs typeface="Comic Sans MS" pitchFamily="66"/>
              </a:rPr>
              <a:t>familiers </a:t>
            </a:r>
            <a:r>
              <a:rPr lang="fr-FR" sz="2600" b="0" i="0" u="none" strike="noStrike" kern="1200" dirty="0">
                <a:ln>
                  <a:noFill/>
                </a:ln>
                <a:latin typeface="Comic Sans MS" pitchFamily="66"/>
                <a:ea typeface="Comic Sans MS" pitchFamily="66"/>
                <a:cs typeface="Comic Sans MS" pitchFamily="66"/>
              </a:rPr>
              <a:t>et en faisant appel à l’</a:t>
            </a:r>
            <a:r>
              <a:rPr lang="fr-FR" sz="2600" b="0" i="0" u="none" strike="noStrike" kern="1200" dirty="0">
                <a:ln>
                  <a:noFill/>
                </a:ln>
                <a:solidFill>
                  <a:srgbClr val="0000FF"/>
                </a:solidFill>
                <a:latin typeface="Comic Sans MS" pitchFamily="66"/>
                <a:ea typeface="Comic Sans MS" pitchFamily="66"/>
                <a:cs typeface="Comic Sans MS" pitchFamily="66"/>
              </a:rPr>
              <a:t>humour</a:t>
            </a:r>
            <a:r>
              <a:rPr lang="fr-FR" sz="2600" b="0" i="0" u="none" strike="noStrike" kern="1200" dirty="0">
                <a:ln>
                  <a:noFill/>
                </a:ln>
                <a:latin typeface="Comic Sans MS" pitchFamily="66"/>
                <a:ea typeface="Comic Sans MS" pitchFamily="66"/>
                <a:cs typeface="Comic Sans MS" pitchFamily="66"/>
              </a:rPr>
              <a:t>. Le vote des téléspectateurs et des téléspectatrices pour un candidat de l’émission est mis en</a:t>
            </a:r>
            <a:r>
              <a:rPr lang="fr-FR" sz="2600" b="0" i="0" u="none" strike="noStrike" kern="1200" dirty="0">
                <a:ln>
                  <a:noFill/>
                </a:ln>
                <a:solidFill>
                  <a:srgbClr val="0000FF"/>
                </a:solidFill>
                <a:latin typeface="Comic Sans MS" pitchFamily="66"/>
                <a:ea typeface="Comic Sans MS" pitchFamily="66"/>
                <a:cs typeface="Comic Sans MS" pitchFamily="66"/>
              </a:rPr>
              <a:t> parallèle </a:t>
            </a:r>
            <a:r>
              <a:rPr lang="fr-FR" sz="2600" b="0" i="0" u="none" strike="noStrike" kern="1200" dirty="0">
                <a:ln>
                  <a:noFill/>
                </a:ln>
                <a:latin typeface="Comic Sans MS" pitchFamily="66"/>
                <a:ea typeface="Comic Sans MS" pitchFamily="66"/>
                <a:cs typeface="Comic Sans MS" pitchFamily="66"/>
              </a:rPr>
              <a:t>avec le vote aux </a:t>
            </a:r>
            <a:r>
              <a:rPr lang="fr-FR" sz="2600" b="0" i="0" u="none" strike="noStrike" kern="1200" dirty="0">
                <a:ln>
                  <a:noFill/>
                </a:ln>
                <a:solidFill>
                  <a:srgbClr val="0000FF"/>
                </a:solidFill>
                <a:latin typeface="Comic Sans MS" pitchFamily="66"/>
                <a:ea typeface="Comic Sans MS" pitchFamily="66"/>
                <a:cs typeface="Comic Sans MS" pitchFamily="66"/>
              </a:rPr>
              <a:t>élections. </a:t>
            </a:r>
            <a:r>
              <a:rPr lang="fr-FR" sz="2600" b="0" i="0" u="none" strike="noStrike" kern="1200" dirty="0">
                <a:ln>
                  <a:noFill/>
                </a:ln>
                <a:latin typeface="Comic Sans MS" pitchFamily="66"/>
                <a:ea typeface="Comic Sans MS" pitchFamily="66"/>
                <a:cs typeface="Comic Sans MS" pitchFamily="66"/>
              </a:rPr>
              <a:t>Sa publication sur Twitter doit permettre de toucher le</a:t>
            </a:r>
            <a:r>
              <a:rPr lang="fr-FR" sz="2600" b="0" i="0" u="none" strike="noStrike" kern="1200" dirty="0">
                <a:ln>
                  <a:noFill/>
                </a:ln>
                <a:solidFill>
                  <a:srgbClr val="0000FF"/>
                </a:solidFill>
                <a:latin typeface="Comic Sans MS" pitchFamily="66"/>
                <a:ea typeface="Comic Sans MS" pitchFamily="66"/>
                <a:cs typeface="Comic Sans MS" pitchFamily="66"/>
              </a:rPr>
              <a:t> maximum </a:t>
            </a:r>
            <a:r>
              <a:rPr lang="fr-FR" sz="2600" b="0" i="0" u="none" strike="noStrike" kern="1200" dirty="0">
                <a:ln>
                  <a:noFill/>
                </a:ln>
                <a:latin typeface="Comic Sans MS" pitchFamily="66"/>
                <a:ea typeface="Comic Sans MS" pitchFamily="66"/>
                <a:cs typeface="Comic Sans MS" pitchFamily="66"/>
              </a:rPr>
              <a:t>de personnes en étant</a:t>
            </a:r>
            <a:r>
              <a:rPr lang="fr-FR" sz="2600" b="0" i="0" u="none" strike="noStrike" kern="1200" dirty="0">
                <a:ln>
                  <a:noFill/>
                </a:ln>
                <a:solidFill>
                  <a:srgbClr val="0000FF"/>
                </a:solidFill>
                <a:latin typeface="Comic Sans MS" pitchFamily="66"/>
                <a:ea typeface="Comic Sans MS" pitchFamily="66"/>
                <a:cs typeface="Comic Sans MS" pitchFamily="66"/>
              </a:rPr>
              <a:t> partagée</a:t>
            </a:r>
            <a:r>
              <a:rPr lang="fr-FR" sz="2600" b="0" i="0" u="none" strike="noStrike" kern="1200" dirty="0">
                <a:ln>
                  <a:noFill/>
                </a:ln>
                <a:latin typeface="Comic Sans MS" pitchFamily="66"/>
                <a:ea typeface="Comic Sans MS" pitchFamily="66"/>
                <a:cs typeface="Comic Sans MS" pitchFamily="66"/>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D79029-6A02-734E-B119-DF4B3686F6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757" y="263047"/>
            <a:ext cx="4039860" cy="4039860"/>
          </a:xfrm>
          <a:prstGeom prst="rect">
            <a:avLst/>
          </a:prstGeom>
          <a:ln>
            <a:solidFill>
              <a:schemeClr val="tx1"/>
            </a:solidFill>
          </a:ln>
        </p:spPr>
      </p:pic>
      <p:pic>
        <p:nvPicPr>
          <p:cNvPr id="3" name="Image 2">
            <a:extLst>
              <a:ext uri="{FF2B5EF4-FFF2-40B4-BE49-F238E27FC236}">
                <a16:creationId xmlns:a16="http://schemas.microsoft.com/office/drawing/2014/main" id="{88409198-8624-7843-AFB5-76BACC62AC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9116" y="3394553"/>
            <a:ext cx="4042800" cy="4042800"/>
          </a:xfrm>
          <a:prstGeom prst="rect">
            <a:avLst/>
          </a:prstGeom>
          <a:ln>
            <a:solidFill>
              <a:schemeClr val="tx1"/>
            </a:solidFill>
          </a:ln>
        </p:spPr>
      </p:pic>
      <p:sp>
        <p:nvSpPr>
          <p:cNvPr id="4" name="ZoneTexte 3">
            <a:extLst>
              <a:ext uri="{FF2B5EF4-FFF2-40B4-BE49-F238E27FC236}">
                <a16:creationId xmlns:a16="http://schemas.microsoft.com/office/drawing/2014/main" id="{D311EF8B-E543-A74D-A325-557067107813}"/>
              </a:ext>
            </a:extLst>
          </p:cNvPr>
          <p:cNvSpPr txBox="1"/>
          <p:nvPr/>
        </p:nvSpPr>
        <p:spPr>
          <a:xfrm>
            <a:off x="4784844" y="626301"/>
            <a:ext cx="4860198" cy="2235312"/>
          </a:xfrm>
          <a:prstGeom prst="rect">
            <a:avLst/>
          </a:prstGeom>
          <a:noFill/>
          <a:ln>
            <a:noFill/>
          </a:ln>
        </p:spPr>
        <p:txBody>
          <a:bodyPr vert="horz" wrap="square" lIns="90000" tIns="45000" rIns="90000" bIns="45000" anchorCtr="0" compatLnSpc="0">
            <a:spAutoFit/>
          </a:bodyPr>
          <a:lstStyle/>
          <a:p>
            <a:pPr algn="ctr" hangingPunct="0"/>
            <a:r>
              <a:rPr lang="fr-FR" sz="2000" i="0" u="none" strike="noStrike" kern="1200" dirty="0">
                <a:ln>
                  <a:noFill/>
                </a:ln>
                <a:latin typeface="Comic Sans MS" panose="030F0902030302020204" pitchFamily="66" charset="0"/>
                <a:ea typeface="Arial Unicode MS" pitchFamily="2"/>
                <a:cs typeface="Arial Unicode MS" pitchFamily="2"/>
              </a:rPr>
              <a:t>Affiche de </a:t>
            </a:r>
            <a:r>
              <a:rPr lang="fr-FR" sz="2000" dirty="0">
                <a:latin typeface="Comic Sans MS" panose="030F0902030302020204" pitchFamily="66" charset="0"/>
              </a:rPr>
              <a:t>La mairie de Fontenay-sous-Bois pour inciter les plus jeunes à s’inscrire sur les listes électorales, avec notamment un simple QR code.</a:t>
            </a:r>
          </a:p>
          <a:p>
            <a:pPr algn="ctr" hangingPunct="0"/>
            <a:endParaRPr lang="fr-FR" sz="2000" dirty="0">
              <a:latin typeface="Comic Sans MS" panose="030F0902030302020204" pitchFamily="66" charset="0"/>
            </a:endParaRPr>
          </a:p>
          <a:p>
            <a:pPr algn="ctr" hangingPunct="0"/>
            <a:r>
              <a:rPr lang="fr-FR" sz="2000" dirty="0">
                <a:latin typeface="Comic Sans MS" panose="030F0902030302020204" pitchFamily="66" charset="0"/>
              </a:rPr>
              <a:t>Ici, affiche avec Rihanna et Drake.</a:t>
            </a:r>
          </a:p>
        </p:txBody>
      </p:sp>
    </p:spTree>
    <p:extLst>
      <p:ext uri="{BB962C8B-B14F-4D97-AF65-F5344CB8AC3E}">
        <p14:creationId xmlns:p14="http://schemas.microsoft.com/office/powerpoint/2010/main" val="1757548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7397C5-8B7D-D441-B4BD-5C7843696EEE}"/>
              </a:ext>
            </a:extLst>
          </p:cNvPr>
          <p:cNvSpPr txBox="1"/>
          <p:nvPr/>
        </p:nvSpPr>
        <p:spPr>
          <a:xfrm>
            <a:off x="653142" y="216000"/>
            <a:ext cx="9210857" cy="609483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Bilan</a:t>
            </a:r>
          </a:p>
          <a:p>
            <a:pPr marL="0" marR="0" lvl="0" indent="0" algn="just"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Pour faire face à l’</a:t>
            </a:r>
            <a:r>
              <a:rPr lang="fr-FR" sz="2800" b="0" i="0" u="none" strike="noStrike" kern="1200" dirty="0">
                <a:ln>
                  <a:noFill/>
                </a:ln>
                <a:solidFill>
                  <a:srgbClr val="FF0000"/>
                </a:solidFill>
                <a:latin typeface="Comic Sans MS" pitchFamily="66"/>
                <a:ea typeface="Arial Unicode MS" pitchFamily="2"/>
                <a:cs typeface="Arial Unicode MS" pitchFamily="2"/>
              </a:rPr>
              <a:t>abstention</a:t>
            </a:r>
            <a:r>
              <a:rPr lang="fr-FR" sz="2800" b="0" i="0" u="none" strike="noStrike" kern="1200" dirty="0">
                <a:ln>
                  <a:noFill/>
                </a:ln>
                <a:latin typeface="Comic Sans MS" pitchFamily="66"/>
                <a:ea typeface="Arial Unicode MS" pitchFamily="2"/>
                <a:cs typeface="Arial Unicode MS" pitchFamily="2"/>
              </a:rPr>
              <a:t>, certains pays ont rendu le vote</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solidFill>
                  <a:srgbClr val="FF0000"/>
                </a:solidFill>
                <a:latin typeface="Comic Sans MS" pitchFamily="66"/>
                <a:ea typeface="Arial Unicode MS" pitchFamily="2"/>
                <a:cs typeface="Arial Unicode MS" pitchFamily="2"/>
              </a:rPr>
              <a:t>obligatoire</a:t>
            </a:r>
            <a:r>
              <a:rPr lang="fr-FR" sz="2800" b="0" i="0" u="none" strike="noStrike" kern="1200" dirty="0">
                <a:ln>
                  <a:noFill/>
                </a:ln>
                <a:latin typeface="Comic Sans MS" pitchFamily="66"/>
                <a:ea typeface="Arial Unicode MS" pitchFamily="2"/>
                <a:cs typeface="Arial Unicode MS" pitchFamily="2"/>
              </a:rPr>
              <a:t>.</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En cas d'abstention, les citoyens et les citoyennes sont punis d'une </a:t>
            </a:r>
            <a:r>
              <a:rPr lang="fr-FR" sz="2800" b="0" i="0" u="none" strike="noStrike" kern="1200" dirty="0">
                <a:ln>
                  <a:noFill/>
                </a:ln>
                <a:solidFill>
                  <a:srgbClr val="FF0000"/>
                </a:solidFill>
                <a:latin typeface="Comic Sans MS" pitchFamily="66"/>
                <a:ea typeface="Arial Unicode MS" pitchFamily="2"/>
                <a:cs typeface="Arial Unicode MS" pitchFamily="2"/>
              </a:rPr>
              <a:t>amende</a:t>
            </a:r>
            <a:r>
              <a:rPr lang="fr-FR" sz="2800" b="0" i="0" u="none" strike="noStrike" kern="1200" dirty="0">
                <a:ln>
                  <a:noFill/>
                </a:ln>
                <a:latin typeface="Comic Sans MS" pitchFamily="66"/>
                <a:ea typeface="Arial Unicode MS" pitchFamily="2"/>
                <a:cs typeface="Arial Unicode MS" pitchFamily="2"/>
              </a:rPr>
              <a:t>.</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FF"/>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En France, le </a:t>
            </a:r>
            <a:r>
              <a:rPr lang="fr-FR" sz="2800" b="0" i="0" u="none" strike="noStrike" kern="1200" dirty="0">
                <a:ln>
                  <a:noFill/>
                </a:ln>
                <a:solidFill>
                  <a:srgbClr val="FF0000"/>
                </a:solidFill>
                <a:latin typeface="Comic Sans MS" pitchFamily="66"/>
                <a:ea typeface="Arial Unicode MS" pitchFamily="2"/>
                <a:cs typeface="Arial Unicode MS" pitchFamily="2"/>
              </a:rPr>
              <a:t>débat</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est important et n'est pas </a:t>
            </a:r>
            <a:r>
              <a:rPr lang="fr-FR" sz="2800" b="0" i="0" u="none" strike="noStrike" kern="1200" dirty="0">
                <a:ln>
                  <a:noFill/>
                </a:ln>
                <a:solidFill>
                  <a:srgbClr val="FF0000"/>
                </a:solidFill>
                <a:latin typeface="Comic Sans MS" pitchFamily="66"/>
                <a:ea typeface="Arial Unicode MS" pitchFamily="2"/>
                <a:cs typeface="Arial Unicode MS" pitchFamily="2"/>
              </a:rPr>
              <a:t>tranché</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 certains souhaitent le vote obligatoire, d'autres la </a:t>
            </a:r>
            <a:r>
              <a:rPr lang="fr-FR" sz="2800" b="0" i="0" u="none" strike="noStrike" kern="1200" dirty="0">
                <a:ln>
                  <a:noFill/>
                </a:ln>
                <a:solidFill>
                  <a:srgbClr val="FF0000"/>
                </a:solidFill>
                <a:latin typeface="Comic Sans MS" pitchFamily="66"/>
                <a:ea typeface="Arial Unicode MS" pitchFamily="2"/>
                <a:cs typeface="Arial Unicode MS" pitchFamily="2"/>
              </a:rPr>
              <a:t>reconnaissance</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du vote </a:t>
            </a:r>
            <a:r>
              <a:rPr lang="fr-FR" sz="2800" b="0" i="0" u="none" strike="noStrike" kern="1200" dirty="0">
                <a:ln>
                  <a:noFill/>
                </a:ln>
                <a:solidFill>
                  <a:srgbClr val="FF0000"/>
                </a:solidFill>
                <a:latin typeface="Comic Sans MS" pitchFamily="66"/>
                <a:ea typeface="Arial Unicode MS" pitchFamily="2"/>
                <a:cs typeface="Arial Unicode MS" pitchFamily="2"/>
              </a:rPr>
              <a:t>blanc</a:t>
            </a:r>
            <a:r>
              <a:rPr lang="fr-FR" sz="2800" b="0" i="0" u="none" strike="noStrike" kern="1200" dirty="0">
                <a:ln>
                  <a:noFill/>
                </a:ln>
                <a:latin typeface="Comic Sans MS" pitchFamily="66"/>
                <a:ea typeface="Arial Unicode MS" pitchFamily="2"/>
                <a:cs typeface="Arial Unicode MS" pitchFamily="2"/>
              </a:rPr>
              <a:t>, d'autres sont opposés à l'obligation car le vote doit rester uniquement un </a:t>
            </a:r>
            <a:r>
              <a:rPr lang="fr-FR" sz="2800" b="0" i="0" u="none" strike="noStrike" kern="1200" dirty="0">
                <a:ln>
                  <a:noFill/>
                </a:ln>
                <a:solidFill>
                  <a:srgbClr val="FF0000"/>
                </a:solidFill>
                <a:latin typeface="Comic Sans MS" pitchFamily="66"/>
                <a:ea typeface="Arial Unicode MS" pitchFamily="2"/>
                <a:cs typeface="Arial Unicode MS" pitchFamily="2"/>
              </a:rPr>
              <a:t>droit</a:t>
            </a:r>
            <a:r>
              <a:rPr lang="fr-FR" sz="2800" b="0" i="0" u="none" strike="noStrike" kern="1200" dirty="0">
                <a:ln>
                  <a:noFill/>
                </a:ln>
                <a:latin typeface="Comic Sans MS" pitchFamily="66"/>
                <a:ea typeface="Arial Unicode MS" pitchFamily="2"/>
                <a:cs typeface="Arial Unicode MS" pitchFamily="2"/>
              </a:rPr>
              <a:t>... L'Etat mène régulièrement des </a:t>
            </a:r>
            <a:r>
              <a:rPr lang="fr-FR" sz="2800" b="0" i="0" u="none" strike="noStrike" kern="1200" dirty="0">
                <a:ln>
                  <a:noFill/>
                </a:ln>
                <a:solidFill>
                  <a:srgbClr val="FF0000"/>
                </a:solidFill>
                <a:latin typeface="Comic Sans MS" pitchFamily="66"/>
                <a:ea typeface="Arial Unicode MS" pitchFamily="2"/>
                <a:cs typeface="Arial Unicode MS" pitchFamily="2"/>
              </a:rPr>
              <a:t>campagnes</a:t>
            </a:r>
            <a:r>
              <a:rPr lang="fr-FR" sz="2800" b="0" i="0" u="none" strike="noStrike" kern="1200" dirty="0">
                <a:ln>
                  <a:noFill/>
                </a:ln>
                <a:solidFill>
                  <a:srgbClr val="0000FF"/>
                </a:solidFill>
                <a:latin typeface="Comic Sans MS" pitchFamily="66"/>
                <a:ea typeface="Arial Unicode MS" pitchFamily="2"/>
                <a:cs typeface="Arial Unicode MS" pitchFamily="2"/>
              </a:rPr>
              <a:t> </a:t>
            </a:r>
            <a:r>
              <a:rPr lang="fr-FR" sz="2800" b="0" i="0" u="none" strike="noStrike" kern="1200" dirty="0">
                <a:ln>
                  <a:noFill/>
                </a:ln>
                <a:latin typeface="Comic Sans MS" pitchFamily="66"/>
                <a:ea typeface="Arial Unicode MS" pitchFamily="2"/>
                <a:cs typeface="Arial Unicode MS" pitchFamily="2"/>
              </a:rPr>
              <a:t>pour favoriser le vote.</a:t>
            </a:r>
          </a:p>
        </p:txBody>
      </p:sp>
      <p:sp>
        <p:nvSpPr>
          <p:cNvPr id="3" name="Connecteur droit 2">
            <a:extLst>
              <a:ext uri="{FF2B5EF4-FFF2-40B4-BE49-F238E27FC236}">
                <a16:creationId xmlns:a16="http://schemas.microsoft.com/office/drawing/2014/main" id="{5602FAD4-52CF-F34A-BCE4-798C7DCDC063}"/>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DDD47D-0CB3-0542-A971-F1775D64C206}"/>
              </a:ext>
            </a:extLst>
          </p:cNvPr>
          <p:cNvSpPr txBox="1"/>
          <p:nvPr/>
        </p:nvSpPr>
        <p:spPr>
          <a:xfrm>
            <a:off x="261257" y="576000"/>
            <a:ext cx="9458743" cy="5594501"/>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solidFill>
                  <a:srgbClr val="FF3333"/>
                </a:solidFill>
                <a:latin typeface="Comic Sans MS" pitchFamily="66"/>
                <a:ea typeface="Arial Unicode MS" pitchFamily="2"/>
                <a:cs typeface="Arial Unicode MS" pitchFamily="2"/>
              </a:rPr>
              <a:t>Vocabulaires</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1" i="0" u="none" strike="noStrike" kern="1200" dirty="0">
                <a:ln>
                  <a:noFill/>
                </a:ln>
                <a:solidFill>
                  <a:srgbClr val="FF3333"/>
                </a:solidFill>
                <a:latin typeface="Comic Sans MS" pitchFamily="66"/>
                <a:ea typeface="Arial Unicode MS" pitchFamily="2"/>
                <a:cs typeface="Arial Unicode MS" pitchFamily="2"/>
              </a:rPr>
              <a:t>Abstention </a:t>
            </a:r>
            <a:r>
              <a:rPr lang="fr-FR" sz="2800" b="0" i="0" u="none" strike="noStrike" kern="1200" dirty="0">
                <a:ln>
                  <a:noFill/>
                </a:ln>
                <a:latin typeface="Comic Sans MS" pitchFamily="66"/>
                <a:ea typeface="Arial Unicode MS" pitchFamily="2"/>
                <a:cs typeface="Arial Unicode MS" pitchFamily="2"/>
              </a:rPr>
              <a:t>: Fait de ne pas aller voter. On calcule l'abstention à une élection en faisant la différence entre le nombre d'électeurs et d'électrices inscrits et le nombre de votants.</a:t>
            </a:r>
          </a:p>
          <a:p>
            <a:pPr marL="0" marR="0" lvl="0" indent="0" algn="just"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1" i="0" u="none" strike="noStrike" kern="1200" dirty="0">
                <a:ln>
                  <a:noFill/>
                </a:ln>
                <a:solidFill>
                  <a:srgbClr val="FF3333"/>
                </a:solidFill>
                <a:latin typeface="Comic Sans MS" pitchFamily="66"/>
                <a:ea typeface="Arial Unicode MS" pitchFamily="2"/>
                <a:cs typeface="Arial Unicode MS" pitchFamily="2"/>
              </a:rPr>
              <a:t>Vote blanc</a:t>
            </a:r>
            <a:r>
              <a:rPr lang="fr-FR" sz="2800" b="0" i="0" u="none" strike="noStrike" kern="1200" dirty="0">
                <a:ln>
                  <a:noFill/>
                </a:ln>
                <a:latin typeface="Comic Sans MS" pitchFamily="66"/>
                <a:ea typeface="Arial Unicode MS" pitchFamily="2"/>
                <a:cs typeface="Arial Unicode MS" pitchFamily="2"/>
              </a:rPr>
              <a:t> : Fait de ne voter pour aucun des candidats ou aucune des listes candidates. En France, les votes blancs ne sont pas comptabilisés comme des suffrages exprimés.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F5BCDE8-A2E5-0A47-9C9E-E04846F126D9}"/>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6B0E72C-7CE7-0E42-BBB4-4122AAC41EFA}"/>
              </a:ext>
            </a:extLst>
          </p:cNvPr>
          <p:cNvSpPr txBox="1"/>
          <p:nvPr/>
        </p:nvSpPr>
        <p:spPr>
          <a:xfrm>
            <a:off x="503999" y="180000"/>
            <a:ext cx="6946623"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dirty="0">
                <a:ln>
                  <a:noFill/>
                </a:ln>
                <a:solidFill>
                  <a:srgbClr val="FF3333"/>
                </a:solidFill>
                <a:uFillTx/>
                <a:latin typeface="Comic Sans MS" pitchFamily="66"/>
                <a:ea typeface="Arial Unicode MS" pitchFamily="2"/>
                <a:cs typeface="Arial Unicode MS" pitchFamily="2"/>
              </a:rPr>
              <a:t>III. Être citoyen</a:t>
            </a:r>
            <a:r>
              <a:rPr lang="fr-FR" sz="2800" u="sng" dirty="0">
                <a:solidFill>
                  <a:srgbClr val="FF3333"/>
                </a:solidFill>
                <a:latin typeface="Comic Sans MS" pitchFamily="66"/>
                <a:ea typeface="Arial Unicode MS" pitchFamily="2"/>
                <a:cs typeface="Arial Unicode MS" pitchFamily="2"/>
              </a:rPr>
              <a:t> et citoyenne</a:t>
            </a:r>
            <a:r>
              <a:rPr lang="fr-FR" sz="2800" b="0" i="0" u="sng" strike="noStrike" kern="1200" dirty="0">
                <a:ln>
                  <a:noFill/>
                </a:ln>
                <a:solidFill>
                  <a:srgbClr val="FF3333"/>
                </a:solidFill>
                <a:uFillTx/>
                <a:latin typeface="Comic Sans MS" pitchFamily="66"/>
                <a:ea typeface="Arial Unicode MS" pitchFamily="2"/>
                <a:cs typeface="Arial Unicode MS" pitchFamily="2"/>
              </a:rPr>
              <a:t> européen</a:t>
            </a:r>
          </a:p>
        </p:txBody>
      </p:sp>
      <p:sp>
        <p:nvSpPr>
          <p:cNvPr id="4" name="ZoneTexte 3">
            <a:extLst>
              <a:ext uri="{FF2B5EF4-FFF2-40B4-BE49-F238E27FC236}">
                <a16:creationId xmlns:a16="http://schemas.microsoft.com/office/drawing/2014/main" id="{2E8E1950-1B52-2749-A675-122053B9B6A8}"/>
              </a:ext>
            </a:extLst>
          </p:cNvPr>
          <p:cNvSpPr txBox="1"/>
          <p:nvPr/>
        </p:nvSpPr>
        <p:spPr>
          <a:xfrm>
            <a:off x="1512000" y="1008719"/>
            <a:ext cx="6696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a:ln>
                  <a:noFill/>
                </a:ln>
                <a:solidFill>
                  <a:srgbClr val="009900"/>
                </a:solidFill>
                <a:uFillTx/>
                <a:latin typeface="Comic Sans MS" pitchFamily="66"/>
                <a:ea typeface="Arial Unicode MS" pitchFamily="2"/>
                <a:cs typeface="Arial Unicode MS" pitchFamily="2"/>
              </a:rPr>
              <a:t>A. Des droits... et des devoirs ?</a:t>
            </a:r>
          </a:p>
        </p:txBody>
      </p:sp>
      <p:sp>
        <p:nvSpPr>
          <p:cNvPr id="5" name="ZoneTexte 4">
            <a:extLst>
              <a:ext uri="{FF2B5EF4-FFF2-40B4-BE49-F238E27FC236}">
                <a16:creationId xmlns:a16="http://schemas.microsoft.com/office/drawing/2014/main" id="{B1834D85-0374-5148-B9BE-C4C9C47ECC1A}"/>
              </a:ext>
            </a:extLst>
          </p:cNvPr>
          <p:cNvSpPr txBox="1"/>
          <p:nvPr/>
        </p:nvSpPr>
        <p:spPr>
          <a:xfrm>
            <a:off x="688769" y="2448000"/>
            <a:ext cx="9103231" cy="2015999"/>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1" i="0" u="none" strike="noStrike" kern="1200" dirty="0">
                <a:ln>
                  <a:noFill/>
                </a:ln>
                <a:latin typeface="Comic Sans MS" pitchFamily="82"/>
                <a:ea typeface="Comic Sans MS" pitchFamily="66"/>
                <a:cs typeface="Comic Sans MS" pitchFamily="66"/>
              </a:rPr>
              <a:t>Article 8.1</a:t>
            </a:r>
            <a:r>
              <a:rPr lang="fr-FR" sz="2800" b="0" i="0" u="none" strike="noStrike" kern="1200" dirty="0">
                <a:ln>
                  <a:noFill/>
                </a:ln>
                <a:latin typeface="Comic Sans MS" pitchFamily="82"/>
                <a:ea typeface="Comic Sans MS" pitchFamily="66"/>
                <a:cs typeface="Comic Sans MS" pitchFamily="66"/>
              </a:rPr>
              <a:t>. Il est institué une citoyenneté de l’Union. Est citoyen de l’Union toute personne ayant la nationalité d’un État membre.</a:t>
            </a:r>
          </a:p>
          <a:p>
            <a:pPr marL="0" marR="0" lvl="0" indent="0" algn="r" rtl="0" hangingPunct="0">
              <a:lnSpc>
                <a:spcPct val="100000"/>
              </a:lnSpc>
              <a:spcBef>
                <a:spcPts val="0"/>
              </a:spcBef>
              <a:spcAft>
                <a:spcPts val="0"/>
              </a:spcAft>
              <a:buNone/>
              <a:tabLst/>
            </a:pPr>
            <a:r>
              <a:rPr lang="fr-FR" sz="2000" b="0" i="0" u="none" strike="noStrike" kern="1200" dirty="0">
                <a:ln>
                  <a:noFill/>
                </a:ln>
                <a:latin typeface="Comic Sans MS" pitchFamily="82"/>
                <a:ea typeface="Comic Sans MS" pitchFamily="66"/>
                <a:cs typeface="Comic Sans MS" pitchFamily="66"/>
              </a:rPr>
              <a:t>Extrait du Traité de Maastricht, 1992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9EAA12B-9FE3-E54A-A5E0-14E9809BFF5C}"/>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9301FE8-8628-B546-84B3-816936F41F39}"/>
              </a:ext>
            </a:extLst>
          </p:cNvPr>
          <p:cNvSpPr txBox="1"/>
          <p:nvPr/>
        </p:nvSpPr>
        <p:spPr>
          <a:xfrm>
            <a:off x="665018" y="216000"/>
            <a:ext cx="9126982" cy="5094172"/>
          </a:xfrm>
          <a:prstGeom prst="rect">
            <a:avLst/>
          </a:prstGeom>
          <a:noFill/>
          <a:ln>
            <a:noFill/>
          </a:ln>
        </p:spPr>
        <p:txBody>
          <a:bodyPr vert="horz" wrap="square" lIns="90000" tIns="45000" rIns="90000" bIns="45000" anchorCtr="0" compatLnSpc="0">
            <a:spAutoFit/>
          </a:bodyPr>
          <a:lstStyle/>
          <a:p>
            <a:pPr marL="457200" marR="0" lvl="0" indent="-457200" algn="just" rtl="0" hangingPunct="0">
              <a:lnSpc>
                <a:spcPct val="100000"/>
              </a:lnSpc>
              <a:spcBef>
                <a:spcPts val="0"/>
              </a:spcBef>
              <a:spcAft>
                <a:spcPts val="0"/>
              </a:spcAft>
              <a:buFontTx/>
              <a:buChar char="-"/>
              <a:tabLst/>
            </a:pPr>
            <a:r>
              <a:rPr lang="fr-FR" sz="2800" b="0" i="0" u="none" strike="noStrike" kern="1200" dirty="0">
                <a:ln>
                  <a:noFill/>
                </a:ln>
                <a:latin typeface="Comic Sans MS" pitchFamily="82"/>
                <a:ea typeface="Arial Unicode MS" pitchFamily="2"/>
                <a:cs typeface="Arial Unicode MS" pitchFamily="2"/>
              </a:rPr>
              <a:t>Surligne dans le document </a:t>
            </a:r>
            <a:r>
              <a:rPr lang="fr-FR" sz="2800" dirty="0">
                <a:latin typeface="Comic Sans MS" pitchFamily="82"/>
                <a:ea typeface="Arial Unicode MS" pitchFamily="2"/>
                <a:cs typeface="Arial Unicode MS" pitchFamily="2"/>
              </a:rPr>
              <a:t>2</a:t>
            </a:r>
            <a:r>
              <a:rPr lang="fr-FR" sz="2800" b="0" i="0" u="none" strike="noStrike" kern="1200" dirty="0">
                <a:ln>
                  <a:noFill/>
                </a:ln>
                <a:latin typeface="Comic Sans MS" pitchFamily="82"/>
                <a:ea typeface="Arial Unicode MS" pitchFamily="2"/>
                <a:cs typeface="Arial Unicode MS" pitchFamily="2"/>
              </a:rPr>
              <a:t> les droits </a:t>
            </a:r>
            <a:r>
              <a:rPr lang="fr-FR" sz="2800" dirty="0">
                <a:latin typeface="Comic Sans MS" pitchFamily="82"/>
                <a:ea typeface="Arial Unicode MS" pitchFamily="2"/>
                <a:cs typeface="Arial Unicode MS" pitchFamily="2"/>
              </a:rPr>
              <a:t>civils</a:t>
            </a:r>
            <a:r>
              <a:rPr lang="fr-FR" sz="2800" b="0" i="0" u="none" strike="noStrike" kern="1200" dirty="0">
                <a:ln>
                  <a:noFill/>
                </a:ln>
                <a:latin typeface="Comic Sans MS" pitchFamily="82"/>
                <a:ea typeface="Arial Unicode MS" pitchFamily="2"/>
                <a:cs typeface="Arial Unicode MS" pitchFamily="2"/>
              </a:rPr>
              <a:t> reconnus à chaque citoyen et citoyenne européen.</a:t>
            </a:r>
          </a:p>
          <a:p>
            <a:pPr marL="457200" marR="0" lvl="0" indent="-457200" algn="just" rtl="0" hangingPunct="0">
              <a:lnSpc>
                <a:spcPct val="100000"/>
              </a:lnSpc>
              <a:spcBef>
                <a:spcPts val="0"/>
              </a:spcBef>
              <a:spcAft>
                <a:spcPts val="0"/>
              </a:spcAft>
              <a:buFontTx/>
              <a:buChar char="-"/>
              <a:tabLst/>
            </a:pPr>
            <a:endParaRPr lang="fr-FR" sz="2800" b="0" i="0" u="none" strike="noStrike" kern="1200" dirty="0">
              <a:ln>
                <a:noFill/>
              </a:ln>
              <a:latin typeface="Comic Sans MS" pitchFamily="82"/>
              <a:ea typeface="Arial Unicode MS" pitchFamily="2"/>
              <a:cs typeface="Arial Unicode MS" pitchFamily="2"/>
            </a:endParaRPr>
          </a:p>
          <a:p>
            <a:pPr marL="457200" marR="0" lvl="0" indent="-457200" algn="just" rtl="0" hangingPunct="0">
              <a:lnSpc>
                <a:spcPct val="100000"/>
              </a:lnSpc>
              <a:spcBef>
                <a:spcPts val="0"/>
              </a:spcBef>
              <a:spcAft>
                <a:spcPts val="0"/>
              </a:spcAft>
              <a:buFontTx/>
              <a:buChar char="-"/>
              <a:tabLst/>
            </a:pPr>
            <a:r>
              <a:rPr lang="fr-FR" sz="2800" b="0" i="0" u="none" strike="noStrike" kern="1200" dirty="0">
                <a:ln>
                  <a:noFill/>
                </a:ln>
                <a:latin typeface="Comic Sans MS" pitchFamily="82"/>
                <a:ea typeface="Arial Unicode MS" pitchFamily="2"/>
                <a:cs typeface="Arial Unicode MS" pitchFamily="2"/>
              </a:rPr>
              <a:t>Surligne d'une couleur différente les droits civiques et consulaires reconnus à chaque citoyen et citoyenne européen.</a:t>
            </a:r>
          </a:p>
          <a:p>
            <a:pPr marL="457200" marR="0" lvl="0" indent="-457200" algn="just" rtl="0" hangingPunct="0">
              <a:lnSpc>
                <a:spcPct val="100000"/>
              </a:lnSpc>
              <a:spcBef>
                <a:spcPts val="0"/>
              </a:spcBef>
              <a:spcAft>
                <a:spcPts val="0"/>
              </a:spcAft>
              <a:buFontTx/>
              <a:buChar char="-"/>
              <a:tabLst/>
            </a:pPr>
            <a:endParaRPr lang="fr-FR" sz="2800" b="0" i="0" u="none" strike="noStrike" kern="1200" dirty="0">
              <a:ln>
                <a:noFill/>
              </a:ln>
              <a:latin typeface="Comic Sans MS" pitchFamily="82"/>
              <a:ea typeface="Arial Unicode MS" pitchFamily="2"/>
              <a:cs typeface="Arial Unicode MS" pitchFamily="2"/>
            </a:endParaRPr>
          </a:p>
          <a:p>
            <a:pPr marL="457200" marR="0" lvl="0" indent="-457200" algn="just" rtl="0" hangingPunct="0">
              <a:lnSpc>
                <a:spcPct val="100000"/>
              </a:lnSpc>
              <a:spcBef>
                <a:spcPts val="0"/>
              </a:spcBef>
              <a:spcAft>
                <a:spcPts val="0"/>
              </a:spcAft>
              <a:buFontTx/>
              <a:buChar char="-"/>
              <a:tabLst/>
            </a:pPr>
            <a:r>
              <a:rPr lang="fr-FR" sz="2800" b="0" i="0" u="none" strike="noStrike" kern="1200" dirty="0">
                <a:ln>
                  <a:noFill/>
                </a:ln>
                <a:latin typeface="Comic Sans MS" pitchFamily="82"/>
                <a:ea typeface="Arial Unicode MS" pitchFamily="2"/>
                <a:cs typeface="Arial Unicode MS" pitchFamily="2"/>
              </a:rPr>
              <a:t>Quels types de droits sont accordés par la Charte des droits fondamentaux de l'Union européenne ?</a:t>
            </a:r>
          </a:p>
          <a:p>
            <a:pPr marR="0" lvl="0" algn="just" rtl="0" hangingPunct="0">
              <a:lnSpc>
                <a:spcPct val="100000"/>
              </a:lnSpc>
              <a:spcBef>
                <a:spcPts val="0"/>
              </a:spcBef>
              <a:spcAft>
                <a:spcPts val="0"/>
              </a:spcAft>
              <a:tabLst/>
            </a:pPr>
            <a:endParaRPr lang="fr-FR" sz="2800" b="0" i="0" u="none" strike="noStrike" kern="1200" dirty="0">
              <a:ln>
                <a:noFill/>
              </a:ln>
              <a:latin typeface="Comic Sans MS" pitchFamily="82"/>
              <a:ea typeface="Arial Unicode MS" pitchFamily="2"/>
              <a:cs typeface="Arial Unicode MS" pitchFamily="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C07DB5-BC59-1345-95B9-A16655042020}"/>
              </a:ext>
            </a:extLst>
          </p:cNvPr>
          <p:cNvSpPr txBox="1"/>
          <p:nvPr/>
        </p:nvSpPr>
        <p:spPr>
          <a:xfrm>
            <a:off x="180000" y="144000"/>
            <a:ext cx="9756000" cy="71560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100" b="1" i="0" u="none" strike="noStrike" kern="1200" dirty="0">
                <a:ln>
                  <a:noFill/>
                </a:ln>
                <a:latin typeface="Comic Sans MS" pitchFamily="66"/>
                <a:ea typeface="Comic Sans MS" pitchFamily="66"/>
                <a:cs typeface="Comic Sans MS" pitchFamily="66"/>
              </a:rPr>
              <a:t>Article 10.1.</a:t>
            </a:r>
            <a:r>
              <a:rPr lang="fr-FR" sz="2100" b="0" i="0" u="none" strike="noStrike" kern="1200" dirty="0">
                <a:ln>
                  <a:noFill/>
                </a:ln>
                <a:latin typeface="Comic Sans MS" pitchFamily="66"/>
                <a:ea typeface="Comic Sans MS" pitchFamily="66"/>
                <a:cs typeface="Comic Sans MS" pitchFamily="66"/>
              </a:rPr>
              <a:t> Toute personne a droit à la liberté de pensée, de conscience et de religion. Ce droit implique la liberté de changer de religion ou de conviction, ainsi que la liberté de manifester sa religion ou sa conviction individuellement ou collectivement, en public ou en privé, par le culte, l’enseignement, les pratiques et l’accomplissement des rites.</a:t>
            </a:r>
          </a:p>
          <a:p>
            <a:pPr marL="0" marR="0" lvl="0" indent="0" algn="just" rtl="0" hangingPunct="0">
              <a:lnSpc>
                <a:spcPct val="100000"/>
              </a:lnSpc>
              <a:spcBef>
                <a:spcPts val="0"/>
              </a:spcBef>
              <a:spcAft>
                <a:spcPts val="0"/>
              </a:spcAft>
              <a:buNone/>
              <a:tabLst/>
            </a:pPr>
            <a:endParaRPr lang="fr-FR" sz="21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dirty="0">
                <a:ln>
                  <a:noFill/>
                </a:ln>
                <a:latin typeface="Comic Sans MS" pitchFamily="66"/>
                <a:ea typeface="Comic Sans MS" pitchFamily="66"/>
                <a:cs typeface="Comic Sans MS" pitchFamily="66"/>
              </a:rPr>
              <a:t>Article 11.1.</a:t>
            </a:r>
            <a:r>
              <a:rPr lang="fr-FR" sz="2100" b="0" i="0" u="none" strike="noStrike" kern="1200" dirty="0">
                <a:ln>
                  <a:noFill/>
                </a:ln>
                <a:latin typeface="Comic Sans MS" pitchFamily="66"/>
                <a:ea typeface="Comic Sans MS" pitchFamily="66"/>
                <a:cs typeface="Comic Sans MS" pitchFamily="66"/>
              </a:rPr>
              <a:t> Toute personne a droit à la liberté d’expression. Ce droit comprend la liberté d’opinion et la liberté de recevoir ou de communiquer des informations ou des idées sans qu’il puisse y avoir ingérence d’autorités publiques et sans considération de frontières.</a:t>
            </a:r>
          </a:p>
          <a:p>
            <a:pPr marL="0" marR="0" lvl="0" indent="0" algn="just" rtl="0" hangingPunct="0">
              <a:lnSpc>
                <a:spcPct val="100000"/>
              </a:lnSpc>
              <a:spcBef>
                <a:spcPts val="0"/>
              </a:spcBef>
              <a:spcAft>
                <a:spcPts val="0"/>
              </a:spcAft>
              <a:buNone/>
              <a:tabLst/>
            </a:pPr>
            <a:endParaRPr lang="fr-FR" sz="21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dirty="0">
                <a:ln>
                  <a:noFill/>
                </a:ln>
                <a:latin typeface="Comic Sans MS" pitchFamily="66"/>
                <a:ea typeface="Comic Sans MS" pitchFamily="66"/>
                <a:cs typeface="Comic Sans MS" pitchFamily="66"/>
              </a:rPr>
              <a:t>Article 12.1.</a:t>
            </a:r>
            <a:r>
              <a:rPr lang="fr-FR" sz="2100" b="0" i="0" u="none" strike="noStrike" kern="1200" dirty="0">
                <a:ln>
                  <a:noFill/>
                </a:ln>
                <a:latin typeface="Comic Sans MS" pitchFamily="66"/>
                <a:ea typeface="Comic Sans MS" pitchFamily="66"/>
                <a:cs typeface="Comic Sans MS" pitchFamily="66"/>
              </a:rPr>
              <a:t> Toute personne a droit à la liberté de réunion pacifique et à la liberté d’association à tous les niveaux, notamment dans les domaines politique, syndical et civique, ce qui implique le droit de toute personne de fonder avec d’autres des syndicats et de s’y affilier pour la défense de ses intérêts.</a:t>
            </a:r>
          </a:p>
          <a:p>
            <a:pPr marL="0" marR="0" lvl="0" indent="0" algn="just" rtl="0" hangingPunct="0">
              <a:lnSpc>
                <a:spcPct val="100000"/>
              </a:lnSpc>
              <a:spcBef>
                <a:spcPts val="0"/>
              </a:spcBef>
              <a:spcAft>
                <a:spcPts val="0"/>
              </a:spcAft>
              <a:buNone/>
              <a:tabLst/>
            </a:pPr>
            <a:endParaRPr lang="fr-FR" sz="21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dirty="0">
                <a:ln>
                  <a:noFill/>
                </a:ln>
                <a:latin typeface="Comic Sans MS" pitchFamily="66"/>
                <a:ea typeface="Comic Sans MS" pitchFamily="66"/>
                <a:cs typeface="Comic Sans MS" pitchFamily="66"/>
              </a:rPr>
              <a:t>Article 14.1.</a:t>
            </a:r>
            <a:r>
              <a:rPr lang="fr-FR" sz="2100" b="0" i="0" u="none" strike="noStrike" kern="1200" dirty="0">
                <a:ln>
                  <a:noFill/>
                </a:ln>
                <a:latin typeface="Comic Sans MS" pitchFamily="66"/>
                <a:ea typeface="Comic Sans MS" pitchFamily="66"/>
                <a:cs typeface="Comic Sans MS" pitchFamily="66"/>
              </a:rPr>
              <a:t> Toute personne a droit à l’éducation, ainsi qu’à l’accès à la formation professionnelle et continue.</a:t>
            </a:r>
          </a:p>
        </p:txBody>
      </p:sp>
      <p:sp>
        <p:nvSpPr>
          <p:cNvPr id="3" name="Rectangle 2">
            <a:extLst>
              <a:ext uri="{FF2B5EF4-FFF2-40B4-BE49-F238E27FC236}">
                <a16:creationId xmlns:a16="http://schemas.microsoft.com/office/drawing/2014/main" id="{01697B68-E38F-9D48-B6B9-1008928875CD}"/>
              </a:ext>
            </a:extLst>
          </p:cNvPr>
          <p:cNvSpPr/>
          <p:nvPr/>
        </p:nvSpPr>
        <p:spPr>
          <a:xfrm>
            <a:off x="2015998" y="252000"/>
            <a:ext cx="7848001"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75D7D7D4-A187-2545-9E8F-448B00E849BD}"/>
              </a:ext>
            </a:extLst>
          </p:cNvPr>
          <p:cNvSpPr/>
          <p:nvPr/>
        </p:nvSpPr>
        <p:spPr>
          <a:xfrm>
            <a:off x="180000" y="612000"/>
            <a:ext cx="1980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8F9C37D0-F5A9-D240-9E59-87A1DF8CE2E7}"/>
              </a:ext>
            </a:extLst>
          </p:cNvPr>
          <p:cNvSpPr/>
          <p:nvPr/>
        </p:nvSpPr>
        <p:spPr>
          <a:xfrm>
            <a:off x="2160000" y="2484000"/>
            <a:ext cx="6480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DA9CA1D5-5FCC-4B4D-B6E4-E9216998EA4C}"/>
              </a:ext>
            </a:extLst>
          </p:cNvPr>
          <p:cNvSpPr/>
          <p:nvPr/>
        </p:nvSpPr>
        <p:spPr>
          <a:xfrm>
            <a:off x="2015999" y="4320000"/>
            <a:ext cx="7848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Rectangle 6">
            <a:extLst>
              <a:ext uri="{FF2B5EF4-FFF2-40B4-BE49-F238E27FC236}">
                <a16:creationId xmlns:a16="http://schemas.microsoft.com/office/drawing/2014/main" id="{D30826E6-1832-FF48-B9D6-F6407D891D4B}"/>
              </a:ext>
            </a:extLst>
          </p:cNvPr>
          <p:cNvSpPr/>
          <p:nvPr/>
        </p:nvSpPr>
        <p:spPr>
          <a:xfrm>
            <a:off x="180000" y="4680000"/>
            <a:ext cx="2700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Rectangle 7">
            <a:extLst>
              <a:ext uri="{FF2B5EF4-FFF2-40B4-BE49-F238E27FC236}">
                <a16:creationId xmlns:a16="http://schemas.microsoft.com/office/drawing/2014/main" id="{986DA2AD-6614-5149-BFB0-D0FA0AF89328}"/>
              </a:ext>
            </a:extLst>
          </p:cNvPr>
          <p:cNvSpPr/>
          <p:nvPr/>
        </p:nvSpPr>
        <p:spPr>
          <a:xfrm>
            <a:off x="2160000" y="6552000"/>
            <a:ext cx="4824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760DE8-2537-524E-A7E8-3BCB016FC04E}"/>
              </a:ext>
            </a:extLst>
          </p:cNvPr>
          <p:cNvSpPr txBox="1"/>
          <p:nvPr/>
        </p:nvSpPr>
        <p:spPr>
          <a:xfrm>
            <a:off x="180000" y="144000"/>
            <a:ext cx="9756000" cy="67842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31.1. </a:t>
            </a:r>
            <a:r>
              <a:rPr lang="fr-FR" sz="2100" b="0" i="0" u="none" strike="noStrike" kern="1200">
                <a:ln>
                  <a:noFill/>
                </a:ln>
                <a:latin typeface="Comic Sans MS" pitchFamily="66"/>
                <a:ea typeface="Comic Sans MS" pitchFamily="66"/>
                <a:cs typeface="Comic Sans MS" pitchFamily="66"/>
              </a:rPr>
              <a:t>Tout travailleur a droit à des conditions de travail qui respectent sa santé, sa sécurité et sa dignité.</a:t>
            </a:r>
          </a:p>
          <a:p>
            <a:pPr marL="0" marR="0" lvl="0" indent="0" algn="just" rtl="0" hangingPunct="0">
              <a:lnSpc>
                <a:spcPct val="100000"/>
              </a:lnSpc>
              <a:spcBef>
                <a:spcPts val="0"/>
              </a:spcBef>
              <a:spcAft>
                <a:spcPts val="0"/>
              </a:spcAft>
              <a:buNone/>
              <a:tabLst/>
            </a:pPr>
            <a:endParaRPr lang="fr-FR" sz="2100" b="0" i="0" u="none" strike="noStrike" kern="120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39.1. </a:t>
            </a:r>
            <a:r>
              <a:rPr lang="fr-FR" sz="2100" b="0" i="0" u="none" strike="noStrike" kern="1200">
                <a:ln>
                  <a:noFill/>
                </a:ln>
                <a:latin typeface="Comic Sans MS" pitchFamily="66"/>
                <a:ea typeface="Comic Sans MS" pitchFamily="66"/>
                <a:cs typeface="Comic Sans MS" pitchFamily="66"/>
              </a:rPr>
              <a:t>Tout citoyen et toute citoyenne de l’Union a le droit de vote et d’éligibilité aux élections au Parlement européen dans l’État membre où il ou elle réside, dans les mêmes conditions que les ressortissants de cet État.</a:t>
            </a:r>
          </a:p>
          <a:p>
            <a:pPr marL="0" marR="0" lvl="0" indent="0" algn="just" rtl="0" hangingPunct="0">
              <a:lnSpc>
                <a:spcPct val="100000"/>
              </a:lnSpc>
              <a:spcBef>
                <a:spcPts val="0"/>
              </a:spcBef>
              <a:spcAft>
                <a:spcPts val="0"/>
              </a:spcAft>
              <a:buNone/>
              <a:tabLst/>
            </a:pPr>
            <a:endParaRPr lang="fr-FR" sz="2100" b="0" i="0" u="none" strike="noStrike" kern="120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40.</a:t>
            </a:r>
            <a:r>
              <a:rPr lang="fr-FR" sz="2100" b="0" i="0" u="none" strike="noStrike" kern="1200">
                <a:ln>
                  <a:noFill/>
                </a:ln>
                <a:latin typeface="Comic Sans MS" pitchFamily="66"/>
                <a:ea typeface="Comic Sans MS" pitchFamily="66"/>
                <a:cs typeface="Comic Sans MS" pitchFamily="66"/>
              </a:rPr>
              <a:t> Tout citoyen ou toute citoyenne de l’Union a le droit de vote et d’éligibilité aux élections municipales dans l’État membre où il ou elle réside, dans les mêmes conditions que les ressortissants de cet État.</a:t>
            </a:r>
          </a:p>
          <a:p>
            <a:pPr marL="0" marR="0" lvl="0" indent="0" algn="just" rtl="0" hangingPunct="0">
              <a:lnSpc>
                <a:spcPct val="100000"/>
              </a:lnSpc>
              <a:spcBef>
                <a:spcPts val="0"/>
              </a:spcBef>
              <a:spcAft>
                <a:spcPts val="0"/>
              </a:spcAft>
              <a:buNone/>
              <a:tabLst/>
            </a:pPr>
            <a:endParaRPr lang="fr-FR" sz="2100" b="0" i="0" u="none" strike="noStrike" kern="120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45.1.</a:t>
            </a:r>
            <a:r>
              <a:rPr lang="fr-FR" sz="2100" b="0" i="0" u="none" strike="noStrike" kern="1200">
                <a:ln>
                  <a:noFill/>
                </a:ln>
                <a:latin typeface="Comic Sans MS" pitchFamily="66"/>
                <a:ea typeface="Comic Sans MS" pitchFamily="66"/>
                <a:cs typeface="Comic Sans MS" pitchFamily="66"/>
              </a:rPr>
              <a:t> Tout citoyen ou toute citoyenne de l’Union a le droit de circuler et de séjourner librement sur le territoire des États membres.</a:t>
            </a:r>
          </a:p>
          <a:p>
            <a:pPr marL="0" marR="0" lvl="0" indent="0" algn="just" rtl="0" hangingPunct="0">
              <a:lnSpc>
                <a:spcPct val="100000"/>
              </a:lnSpc>
              <a:spcBef>
                <a:spcPts val="0"/>
              </a:spcBef>
              <a:spcAft>
                <a:spcPts val="0"/>
              </a:spcAft>
              <a:buNone/>
              <a:tabLst/>
            </a:pPr>
            <a:endParaRPr lang="fr-FR" sz="2100" b="0" i="0" u="none" strike="noStrike" kern="120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46.</a:t>
            </a:r>
            <a:r>
              <a:rPr lang="fr-FR" sz="2100" b="0" i="0" u="none" strike="noStrike" kern="1200">
                <a:ln>
                  <a:noFill/>
                </a:ln>
                <a:latin typeface="Comic Sans MS" pitchFamily="66"/>
                <a:ea typeface="Comic Sans MS" pitchFamily="66"/>
                <a:cs typeface="Comic Sans MS" pitchFamily="66"/>
              </a:rPr>
              <a:t> Tout citoyen bénéficie, sur le territoire d’un pays tiers où l’État membre dont il est ressortissant n’est pas représenté, de la protection des autorités diplomatiques et consulaires de tout État membre dans les mêmes conditions que les nationaux de cet État.</a:t>
            </a:r>
          </a:p>
        </p:txBody>
      </p:sp>
      <p:sp>
        <p:nvSpPr>
          <p:cNvPr id="3" name="Rectangle 2">
            <a:extLst>
              <a:ext uri="{FF2B5EF4-FFF2-40B4-BE49-F238E27FC236}">
                <a16:creationId xmlns:a16="http://schemas.microsoft.com/office/drawing/2014/main" id="{BF14E459-278C-6E45-8433-52C1C07911E4}"/>
              </a:ext>
            </a:extLst>
          </p:cNvPr>
          <p:cNvSpPr/>
          <p:nvPr/>
        </p:nvSpPr>
        <p:spPr>
          <a:xfrm>
            <a:off x="2160000" y="252000"/>
            <a:ext cx="7776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E1EA43D0-3B24-6F40-865A-FCD845B67AA5}"/>
              </a:ext>
            </a:extLst>
          </p:cNvPr>
          <p:cNvSpPr/>
          <p:nvPr/>
        </p:nvSpPr>
        <p:spPr>
          <a:xfrm>
            <a:off x="216000" y="648000"/>
            <a:ext cx="5760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3FA79525-05FE-7E43-A3DF-8E018E36F4C7}"/>
              </a:ext>
            </a:extLst>
          </p:cNvPr>
          <p:cNvSpPr/>
          <p:nvPr/>
        </p:nvSpPr>
        <p:spPr>
          <a:xfrm>
            <a:off x="2232000" y="4320000"/>
            <a:ext cx="7632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F7D7626A-80A5-3942-AFAF-615725FCEC9B}"/>
              </a:ext>
            </a:extLst>
          </p:cNvPr>
          <p:cNvSpPr/>
          <p:nvPr/>
        </p:nvSpPr>
        <p:spPr>
          <a:xfrm>
            <a:off x="215999" y="4716000"/>
            <a:ext cx="4344277"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Rectangle 6">
            <a:extLst>
              <a:ext uri="{FF2B5EF4-FFF2-40B4-BE49-F238E27FC236}">
                <a16:creationId xmlns:a16="http://schemas.microsoft.com/office/drawing/2014/main" id="{BB899954-4BFD-D741-9895-6280B0F1F70E}"/>
              </a:ext>
            </a:extLst>
          </p:cNvPr>
          <p:cNvSpPr/>
          <p:nvPr/>
        </p:nvSpPr>
        <p:spPr>
          <a:xfrm>
            <a:off x="1764000" y="5436000"/>
            <a:ext cx="8100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Rectangle 7">
            <a:extLst>
              <a:ext uri="{FF2B5EF4-FFF2-40B4-BE49-F238E27FC236}">
                <a16:creationId xmlns:a16="http://schemas.microsoft.com/office/drawing/2014/main" id="{CDA9C392-335B-AF4D-9A8E-6ECBD928229C}"/>
              </a:ext>
            </a:extLst>
          </p:cNvPr>
          <p:cNvSpPr/>
          <p:nvPr/>
        </p:nvSpPr>
        <p:spPr>
          <a:xfrm>
            <a:off x="180000" y="5832000"/>
            <a:ext cx="9684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Rectangle 8">
            <a:extLst>
              <a:ext uri="{FF2B5EF4-FFF2-40B4-BE49-F238E27FC236}">
                <a16:creationId xmlns:a16="http://schemas.microsoft.com/office/drawing/2014/main" id="{1454EE54-8C80-A745-A7C8-90984D612566}"/>
              </a:ext>
            </a:extLst>
          </p:cNvPr>
          <p:cNvSpPr/>
          <p:nvPr/>
        </p:nvSpPr>
        <p:spPr>
          <a:xfrm>
            <a:off x="180000" y="6192000"/>
            <a:ext cx="9684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Rectangle 9">
            <a:extLst>
              <a:ext uri="{FF2B5EF4-FFF2-40B4-BE49-F238E27FC236}">
                <a16:creationId xmlns:a16="http://schemas.microsoft.com/office/drawing/2014/main" id="{96C91591-0484-A641-85BC-DA54AE9366BE}"/>
              </a:ext>
            </a:extLst>
          </p:cNvPr>
          <p:cNvSpPr/>
          <p:nvPr/>
        </p:nvSpPr>
        <p:spPr>
          <a:xfrm>
            <a:off x="180000" y="6552000"/>
            <a:ext cx="5076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Rectangle 10">
            <a:extLst>
              <a:ext uri="{FF2B5EF4-FFF2-40B4-BE49-F238E27FC236}">
                <a16:creationId xmlns:a16="http://schemas.microsoft.com/office/drawing/2014/main" id="{35361613-1AD9-1F44-9D14-9410DD2E472D}"/>
              </a:ext>
            </a:extLst>
          </p:cNvPr>
          <p:cNvSpPr/>
          <p:nvPr/>
        </p:nvSpPr>
        <p:spPr>
          <a:xfrm>
            <a:off x="2088000" y="1368000"/>
            <a:ext cx="7776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Rectangle 11">
            <a:extLst>
              <a:ext uri="{FF2B5EF4-FFF2-40B4-BE49-F238E27FC236}">
                <a16:creationId xmlns:a16="http://schemas.microsoft.com/office/drawing/2014/main" id="{E15802CB-78B3-6B46-9CF5-5363DF562E87}"/>
              </a:ext>
            </a:extLst>
          </p:cNvPr>
          <p:cNvSpPr/>
          <p:nvPr/>
        </p:nvSpPr>
        <p:spPr>
          <a:xfrm>
            <a:off x="216000" y="1728000"/>
            <a:ext cx="6480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Rectangle 12">
            <a:extLst>
              <a:ext uri="{FF2B5EF4-FFF2-40B4-BE49-F238E27FC236}">
                <a16:creationId xmlns:a16="http://schemas.microsoft.com/office/drawing/2014/main" id="{BB311ED1-102A-F249-8674-43F9418B4D02}"/>
              </a:ext>
            </a:extLst>
          </p:cNvPr>
          <p:cNvSpPr/>
          <p:nvPr/>
        </p:nvSpPr>
        <p:spPr>
          <a:xfrm>
            <a:off x="1800000" y="2844000"/>
            <a:ext cx="8063999"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Rectangle 13">
            <a:extLst>
              <a:ext uri="{FF2B5EF4-FFF2-40B4-BE49-F238E27FC236}">
                <a16:creationId xmlns:a16="http://schemas.microsoft.com/office/drawing/2014/main" id="{754AD12E-8E31-1548-BCE9-EBBBE9C334E8}"/>
              </a:ext>
            </a:extLst>
          </p:cNvPr>
          <p:cNvSpPr/>
          <p:nvPr/>
        </p:nvSpPr>
        <p:spPr>
          <a:xfrm>
            <a:off x="216000" y="3240000"/>
            <a:ext cx="9648000" cy="288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37BBA8-41AC-5B4B-B24F-CEB36E96B8C8}"/>
              </a:ext>
            </a:extLst>
          </p:cNvPr>
          <p:cNvSpPr txBox="1"/>
          <p:nvPr/>
        </p:nvSpPr>
        <p:spPr>
          <a:xfrm>
            <a:off x="130629" y="144000"/>
            <a:ext cx="9805371" cy="301212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100" b="1" i="0" u="none" strike="noStrike" kern="1200">
                <a:ln>
                  <a:noFill/>
                </a:ln>
                <a:latin typeface="Comic Sans MS" pitchFamily="66"/>
                <a:ea typeface="Comic Sans MS" pitchFamily="66"/>
                <a:cs typeface="Comic Sans MS" pitchFamily="66"/>
              </a:rPr>
              <a:t>Article 51.1.</a:t>
            </a:r>
            <a:r>
              <a:rPr lang="fr-FR" sz="2100" b="0" i="0" u="none" strike="noStrike" kern="1200">
                <a:ln>
                  <a:noFill/>
                </a:ln>
                <a:latin typeface="Comic Sans MS" pitchFamily="66"/>
                <a:ea typeface="Comic Sans MS" pitchFamily="66"/>
                <a:cs typeface="Comic Sans MS" pitchFamily="66"/>
              </a:rPr>
              <a:t> Les dispositions de la présente Charte s’adressent aux institutions et organes de l’Union dans le respect du principe de subsidiarité, ainsi qu’aux États membres uniquement lorsqu’ils mettent en œuvre le droit de l’Union. En conséquence, ils respectent les droits, observèrent les principes et en promeuvent l’application, conformément à leurs compétences respectives.</a:t>
            </a:r>
          </a:p>
          <a:p>
            <a:pPr marL="0" marR="0" lvl="0" indent="0" algn="just" rtl="0" hangingPunct="0">
              <a:lnSpc>
                <a:spcPct val="100000"/>
              </a:lnSpc>
              <a:spcBef>
                <a:spcPts val="0"/>
              </a:spcBef>
              <a:spcAft>
                <a:spcPts val="0"/>
              </a:spcAft>
              <a:buNone/>
              <a:tabLst/>
            </a:pPr>
            <a:endParaRPr lang="fr-FR" sz="2100" b="0" i="0" u="none" strike="noStrike" kern="1200">
              <a:ln>
                <a:noFill/>
              </a:ln>
              <a:latin typeface="Comic Sans MS" pitchFamily="66"/>
              <a:ea typeface="Comic Sans MS" pitchFamily="66"/>
              <a:cs typeface="Comic Sans MS" pitchFamily="66"/>
            </a:endParaRPr>
          </a:p>
          <a:p>
            <a:pPr marL="0" marR="0" lvl="0" indent="0" algn="r" rtl="0" hangingPunct="0">
              <a:lnSpc>
                <a:spcPct val="100000"/>
              </a:lnSpc>
              <a:spcBef>
                <a:spcPts val="0"/>
              </a:spcBef>
              <a:spcAft>
                <a:spcPts val="0"/>
              </a:spcAft>
              <a:buNone/>
              <a:tabLst/>
            </a:pPr>
            <a:r>
              <a:rPr lang="fr-FR" sz="1800" b="0" i="0" u="none" strike="noStrike" kern="1200">
                <a:ln>
                  <a:noFill/>
                </a:ln>
                <a:latin typeface="Comic Sans MS" pitchFamily="66"/>
                <a:ea typeface="Comic Sans MS" pitchFamily="66"/>
                <a:cs typeface="Comic Sans MS" pitchFamily="66"/>
              </a:rPr>
              <a:t>Extrait de la Charte des droits fondamentaux de l’Union européenne, 2000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6317BE-88C5-974E-9D37-02CB7487369F}"/>
              </a:ext>
            </a:extLst>
          </p:cNvPr>
          <p:cNvSpPr/>
          <p:nvPr/>
        </p:nvSpPr>
        <p:spPr>
          <a:xfrm>
            <a:off x="432000" y="648000"/>
            <a:ext cx="1368000" cy="3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F555F30A-B016-A94A-AD8E-3DB519A4B5DA}"/>
              </a:ext>
            </a:extLst>
          </p:cNvPr>
          <p:cNvSpPr/>
          <p:nvPr/>
        </p:nvSpPr>
        <p:spPr>
          <a:xfrm>
            <a:off x="432000" y="2376000"/>
            <a:ext cx="1368000" cy="3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A554EA3B-F5C3-6949-9607-04DF5650EE2A}"/>
              </a:ext>
            </a:extLst>
          </p:cNvPr>
          <p:cNvSpPr/>
          <p:nvPr/>
        </p:nvSpPr>
        <p:spPr>
          <a:xfrm>
            <a:off x="432000" y="648000"/>
            <a:ext cx="1368000" cy="360000"/>
          </a:xfrm>
          <a:prstGeom prst="rect">
            <a:avLst/>
          </a:prstGeom>
          <a:solidFill>
            <a:srgbClr val="FF00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7130815A-93E9-F94F-A250-38CA86CE1D7B}"/>
              </a:ext>
            </a:extLst>
          </p:cNvPr>
          <p:cNvSpPr/>
          <p:nvPr/>
        </p:nvSpPr>
        <p:spPr>
          <a:xfrm>
            <a:off x="432000" y="2376000"/>
            <a:ext cx="1368000" cy="360000"/>
          </a:xfrm>
          <a:prstGeom prst="rect">
            <a:avLst/>
          </a:prstGeom>
          <a:solidFill>
            <a:srgbClr val="FFFF00"/>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3280CAF2-69F6-9443-BB0E-AFECF2F0244D}"/>
              </a:ext>
            </a:extLst>
          </p:cNvPr>
          <p:cNvSpPr txBox="1"/>
          <p:nvPr/>
        </p:nvSpPr>
        <p:spPr>
          <a:xfrm>
            <a:off x="1944000" y="458640"/>
            <a:ext cx="8136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82"/>
                <a:ea typeface="Arial Unicode MS" pitchFamily="2"/>
                <a:cs typeface="Arial Unicode MS" pitchFamily="2"/>
              </a:rPr>
              <a:t>Droits</a:t>
            </a:r>
            <a:r>
              <a:rPr lang="fr-FR" sz="3200" b="0" i="0" u="none" strike="noStrike" kern="1200" dirty="0">
                <a:ln>
                  <a:noFill/>
                </a:ln>
                <a:solidFill>
                  <a:srgbClr val="0000FF"/>
                </a:solidFill>
                <a:latin typeface="Comic Sans MS" pitchFamily="82"/>
                <a:ea typeface="Arial Unicode MS" pitchFamily="2"/>
                <a:cs typeface="Arial Unicode MS" pitchFamily="2"/>
              </a:rPr>
              <a:t> civils </a:t>
            </a:r>
            <a:r>
              <a:rPr lang="fr-FR" sz="3200" b="0" i="0" u="none" strike="noStrike" kern="1200" dirty="0">
                <a:ln>
                  <a:noFill/>
                </a:ln>
                <a:latin typeface="Comic Sans MS" pitchFamily="82"/>
                <a:ea typeface="Arial Unicode MS" pitchFamily="2"/>
                <a:cs typeface="Arial Unicode MS" pitchFamily="2"/>
              </a:rPr>
              <a:t>reconnus à chaque citoyen</a:t>
            </a:r>
            <a:r>
              <a:rPr lang="fr-FR" sz="3200" dirty="0">
                <a:latin typeface="Comic Sans MS" pitchFamily="82"/>
                <a:ea typeface="Arial Unicode MS" pitchFamily="2"/>
                <a:cs typeface="Arial Unicode MS" pitchFamily="2"/>
              </a:rPr>
              <a:t> et citoyenne</a:t>
            </a:r>
            <a:r>
              <a:rPr lang="fr-FR" sz="3200" b="0" i="0" u="none" strike="noStrike" kern="1200" dirty="0">
                <a:ln>
                  <a:noFill/>
                </a:ln>
                <a:latin typeface="Comic Sans MS" pitchFamily="82"/>
                <a:ea typeface="Arial Unicode MS" pitchFamily="2"/>
                <a:cs typeface="Arial Unicode MS" pitchFamily="2"/>
              </a:rPr>
              <a:t> européen.</a:t>
            </a:r>
          </a:p>
        </p:txBody>
      </p:sp>
      <p:sp>
        <p:nvSpPr>
          <p:cNvPr id="7" name="ZoneTexte 6">
            <a:extLst>
              <a:ext uri="{FF2B5EF4-FFF2-40B4-BE49-F238E27FC236}">
                <a16:creationId xmlns:a16="http://schemas.microsoft.com/office/drawing/2014/main" id="{6EAC7922-2A85-6145-933A-E400E4652AF7}"/>
              </a:ext>
            </a:extLst>
          </p:cNvPr>
          <p:cNvSpPr txBox="1"/>
          <p:nvPr/>
        </p:nvSpPr>
        <p:spPr>
          <a:xfrm>
            <a:off x="1944000" y="2211748"/>
            <a:ext cx="8136000" cy="1224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82"/>
                <a:ea typeface="Arial Unicode MS" pitchFamily="2"/>
                <a:cs typeface="Arial Unicode MS" pitchFamily="2"/>
              </a:rPr>
              <a:t>Droits </a:t>
            </a:r>
            <a:r>
              <a:rPr lang="fr-FR" sz="3200" b="0" i="0" u="none" strike="noStrike" kern="1200" dirty="0">
                <a:ln>
                  <a:noFill/>
                </a:ln>
                <a:solidFill>
                  <a:srgbClr val="0000FF"/>
                </a:solidFill>
                <a:latin typeface="Comic Sans MS" pitchFamily="82"/>
                <a:ea typeface="Arial Unicode MS" pitchFamily="2"/>
                <a:cs typeface="Arial Unicode MS" pitchFamily="2"/>
              </a:rPr>
              <a:t>civiques </a:t>
            </a:r>
            <a:r>
              <a:rPr lang="fr-FR" sz="3200" b="0" i="0" u="none" strike="noStrike" kern="1200" dirty="0">
                <a:ln>
                  <a:noFill/>
                </a:ln>
                <a:latin typeface="Comic Sans MS" pitchFamily="82"/>
                <a:ea typeface="Arial Unicode MS" pitchFamily="2"/>
                <a:cs typeface="Arial Unicode MS" pitchFamily="2"/>
              </a:rPr>
              <a:t>et</a:t>
            </a:r>
            <a:r>
              <a:rPr lang="fr-FR" sz="3200" b="0" i="0" u="none" strike="noStrike" kern="1200" dirty="0">
                <a:ln>
                  <a:noFill/>
                </a:ln>
                <a:solidFill>
                  <a:srgbClr val="0000FF"/>
                </a:solidFill>
                <a:latin typeface="Comic Sans MS" pitchFamily="82"/>
                <a:ea typeface="Arial Unicode MS" pitchFamily="2"/>
                <a:cs typeface="Arial Unicode MS" pitchFamily="2"/>
              </a:rPr>
              <a:t> consulaires </a:t>
            </a:r>
            <a:r>
              <a:rPr lang="fr-FR" sz="3200" b="0" i="0" u="none" strike="noStrike" kern="1200" dirty="0">
                <a:ln>
                  <a:noFill/>
                </a:ln>
                <a:latin typeface="Comic Sans MS" pitchFamily="82"/>
                <a:ea typeface="Arial Unicode MS" pitchFamily="2"/>
                <a:cs typeface="Arial Unicode MS" pitchFamily="2"/>
              </a:rPr>
              <a:t>reconnus à chaque citoyen et citoyenne européen.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BC494D51-5164-304D-9974-EEA94D4F7AFB}"/>
              </a:ext>
            </a:extLst>
          </p:cNvPr>
          <p:cNvGrpSpPr/>
          <p:nvPr/>
        </p:nvGrpSpPr>
        <p:grpSpPr>
          <a:xfrm>
            <a:off x="720000" y="111600"/>
            <a:ext cx="8640000" cy="7336800"/>
            <a:chOff x="720000" y="111600"/>
            <a:chExt cx="8640000" cy="7336800"/>
          </a:xfrm>
        </p:grpSpPr>
        <p:pic>
          <p:nvPicPr>
            <p:cNvPr id="2" name="Image 1">
              <a:extLst>
                <a:ext uri="{FF2B5EF4-FFF2-40B4-BE49-F238E27FC236}">
                  <a16:creationId xmlns:a16="http://schemas.microsoft.com/office/drawing/2014/main" id="{379297B2-0AA3-1E4C-ACB6-36CDC0648364}"/>
                </a:ext>
              </a:extLst>
            </p:cNvPr>
            <p:cNvPicPr>
              <a:picLocks noChangeAspect="1"/>
            </p:cNvPicPr>
            <p:nvPr/>
          </p:nvPicPr>
          <p:blipFill>
            <a:blip r:embed="rId3">
              <a:lum/>
              <a:alphaModFix/>
            </a:blip>
            <a:srcRect/>
            <a:stretch>
              <a:fillRect/>
            </a:stretch>
          </p:blipFill>
          <p:spPr>
            <a:xfrm>
              <a:off x="720000" y="111600"/>
              <a:ext cx="8640000" cy="7336800"/>
            </a:xfrm>
            <a:prstGeom prst="rect">
              <a:avLst/>
            </a:prstGeom>
            <a:noFill/>
            <a:ln>
              <a:noFill/>
            </a:ln>
          </p:spPr>
        </p:pic>
        <p:sp>
          <p:nvSpPr>
            <p:cNvPr id="7" name="Rectangle 6">
              <a:extLst>
                <a:ext uri="{FF2B5EF4-FFF2-40B4-BE49-F238E27FC236}">
                  <a16:creationId xmlns:a16="http://schemas.microsoft.com/office/drawing/2014/main" id="{645132E7-0BE5-204E-8437-799922D7F68D}"/>
                </a:ext>
              </a:extLst>
            </p:cNvPr>
            <p:cNvSpPr/>
            <p:nvPr/>
          </p:nvSpPr>
          <p:spPr>
            <a:xfrm>
              <a:off x="6325645" y="6438378"/>
              <a:ext cx="488515" cy="65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E3E84B4F-D011-2747-9BA3-A33D99072B17}"/>
              </a:ext>
            </a:extLst>
          </p:cNvPr>
          <p:cNvSpPr txBox="1"/>
          <p:nvPr/>
        </p:nvSpPr>
        <p:spPr>
          <a:xfrm>
            <a:off x="684000" y="396000"/>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 LE DROIT DU SANG</a:t>
            </a:r>
          </a:p>
        </p:txBody>
      </p:sp>
      <p:sp>
        <p:nvSpPr>
          <p:cNvPr id="4" name="ZoneTexte 3">
            <a:extLst>
              <a:ext uri="{FF2B5EF4-FFF2-40B4-BE49-F238E27FC236}">
                <a16:creationId xmlns:a16="http://schemas.microsoft.com/office/drawing/2014/main" id="{35EF5E11-0FB9-9642-A1E8-0B39144D1F79}"/>
              </a:ext>
            </a:extLst>
          </p:cNvPr>
          <p:cNvSpPr txBox="1"/>
          <p:nvPr/>
        </p:nvSpPr>
        <p:spPr>
          <a:xfrm>
            <a:off x="827999" y="1089360"/>
            <a:ext cx="3755128" cy="2413631"/>
          </a:xfrm>
          <a:prstGeom prst="rect">
            <a:avLst/>
          </a:prstGeom>
          <a:solidFill>
            <a:srgbClr val="FFFFFF"/>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Comic Sans MS" pitchFamily="66"/>
                <a:cs typeface="Comic Sans MS" pitchFamily="66"/>
              </a:rPr>
              <a:t> Si au moins un de ses parents est français.</a:t>
            </a:r>
          </a:p>
          <a:p>
            <a:pPr marL="0" marR="0" lvl="0" indent="0" algn="ctr" rtl="0" hangingPunct="0">
              <a:lnSpc>
                <a:spcPct val="100000"/>
              </a:lnSpc>
              <a:spcBef>
                <a:spcPts val="0"/>
              </a:spcBef>
              <a:spcAft>
                <a:spcPts val="0"/>
              </a:spcAft>
              <a:buNone/>
              <a:tabLst/>
            </a:pPr>
            <a:endParaRPr lang="fr-FR" sz="2600" dirty="0">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p:txBody>
      </p:sp>
      <p:sp>
        <p:nvSpPr>
          <p:cNvPr id="5" name="ZoneTexte 4">
            <a:extLst>
              <a:ext uri="{FF2B5EF4-FFF2-40B4-BE49-F238E27FC236}">
                <a16:creationId xmlns:a16="http://schemas.microsoft.com/office/drawing/2014/main" id="{852E3425-8B2E-B842-812F-23AF4C23F3FD}"/>
              </a:ext>
            </a:extLst>
          </p:cNvPr>
          <p:cNvSpPr txBox="1"/>
          <p:nvPr/>
        </p:nvSpPr>
        <p:spPr>
          <a:xfrm>
            <a:off x="827999" y="434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 p 390</a:t>
            </a:r>
          </a:p>
        </p:txBody>
      </p:sp>
      <p:sp>
        <p:nvSpPr>
          <p:cNvPr id="6" name="ZoneTexte 5">
            <a:extLst>
              <a:ext uri="{FF2B5EF4-FFF2-40B4-BE49-F238E27FC236}">
                <a16:creationId xmlns:a16="http://schemas.microsoft.com/office/drawing/2014/main" id="{8308B3DB-00E9-A546-950C-C90954A77580}"/>
              </a:ext>
            </a:extLst>
          </p:cNvPr>
          <p:cNvSpPr txBox="1"/>
          <p:nvPr/>
        </p:nvSpPr>
        <p:spPr>
          <a:xfrm>
            <a:off x="2736000" y="434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Article 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3"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0" animBg="1"/>
      <p:bldP spid="5" grpId="1" build="p"/>
      <p:bldP spid="5" grpId="2"/>
      <p:bldP spid="6" grpId="2" build="p"/>
      <p:bldP spid="6" grpId="3"/>
    </p:bldLst>
  </p:timing>
</p:sld>
</file>

<file path=ppt/slides/slide60.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54FD1AB-AF50-7743-8E7E-E1D97A86D72E}"/>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957A2FC-3BDC-3049-89A1-4D1B342D9614}"/>
              </a:ext>
            </a:extLst>
          </p:cNvPr>
          <p:cNvSpPr txBox="1"/>
          <p:nvPr/>
        </p:nvSpPr>
        <p:spPr>
          <a:xfrm>
            <a:off x="641268" y="216000"/>
            <a:ext cx="9078732" cy="259252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latin typeface="Comic Sans MS" pitchFamily="82"/>
                <a:ea typeface="Arial Unicode MS" pitchFamily="2"/>
                <a:cs typeface="Arial Unicode MS" pitchFamily="2"/>
              </a:rPr>
              <a:t>Documents 1 et 2</a:t>
            </a:r>
          </a:p>
          <a:p>
            <a:pPr marL="0" marR="0" lvl="0" indent="0" rtl="0" hangingPunct="0">
              <a:lnSpc>
                <a:spcPct val="100000"/>
              </a:lnSpc>
              <a:spcBef>
                <a:spcPts val="0"/>
              </a:spcBef>
              <a:spcAft>
                <a:spcPts val="0"/>
              </a:spcAft>
              <a:buNone/>
              <a:tabLst/>
            </a:pPr>
            <a:endParaRPr lang="fr-FR" sz="2800" b="0" i="0" u="none" strike="noStrike" kern="1200" dirty="0">
              <a:ln>
                <a:noFill/>
              </a:ln>
              <a:latin typeface="Comic Sans MS" pitchFamily="82"/>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82"/>
                <a:ea typeface="Arial Unicode MS" pitchFamily="2"/>
                <a:cs typeface="Arial Unicode MS" pitchFamily="2"/>
              </a:rPr>
              <a:t>- Quel article instaure une citoyenneté européenne? Quand?</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82"/>
                <a:ea typeface="Arial Unicode MS" pitchFamily="2"/>
                <a:cs typeface="Arial Unicode MS" pitchFamily="2"/>
              </a:rPr>
              <a:t>- Qui possède cette citoyenneté?</a:t>
            </a:r>
          </a:p>
        </p:txBody>
      </p:sp>
      <p:sp>
        <p:nvSpPr>
          <p:cNvPr id="4" name="ZoneTexte 3">
            <a:extLst>
              <a:ext uri="{FF2B5EF4-FFF2-40B4-BE49-F238E27FC236}">
                <a16:creationId xmlns:a16="http://schemas.microsoft.com/office/drawing/2014/main" id="{3FAA4C00-D0A7-884F-A31B-3C2665C0AC89}"/>
              </a:ext>
            </a:extLst>
          </p:cNvPr>
          <p:cNvSpPr txBox="1"/>
          <p:nvPr/>
        </p:nvSpPr>
        <p:spPr>
          <a:xfrm>
            <a:off x="736270" y="3261053"/>
            <a:ext cx="9127730" cy="2358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82"/>
                <a:ea typeface="Arial Unicode MS" pitchFamily="2"/>
                <a:cs typeface="Arial Unicode MS" pitchFamily="2"/>
              </a:rPr>
              <a:t>L'article 8.1 du Traité de </a:t>
            </a:r>
            <a:r>
              <a:rPr lang="fr-FR" sz="3200" b="0" i="0" u="none" strike="noStrike" kern="1200" dirty="0">
                <a:ln>
                  <a:noFill/>
                </a:ln>
                <a:solidFill>
                  <a:srgbClr val="FF0000"/>
                </a:solidFill>
                <a:latin typeface="Comic Sans MS" pitchFamily="82"/>
                <a:ea typeface="Arial Unicode MS" pitchFamily="2"/>
                <a:cs typeface="Arial Unicode MS" pitchFamily="2"/>
              </a:rPr>
              <a:t>Maastricht</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de</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solidFill>
                  <a:srgbClr val="FF0000"/>
                </a:solidFill>
                <a:latin typeface="Comic Sans MS" pitchFamily="82"/>
                <a:ea typeface="Arial Unicode MS" pitchFamily="2"/>
                <a:cs typeface="Arial Unicode MS" pitchFamily="2"/>
              </a:rPr>
              <a:t>1992</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instaure la </a:t>
            </a:r>
            <a:r>
              <a:rPr lang="fr-FR" sz="3200" b="0" i="0" u="none" strike="noStrike" kern="1200" dirty="0">
                <a:ln>
                  <a:noFill/>
                </a:ln>
                <a:solidFill>
                  <a:srgbClr val="FF0000"/>
                </a:solidFill>
                <a:latin typeface="Comic Sans MS" pitchFamily="82"/>
                <a:ea typeface="Arial Unicode MS" pitchFamily="2"/>
                <a:cs typeface="Arial Unicode MS" pitchFamily="2"/>
              </a:rPr>
              <a:t>citoyenneté</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européenne.</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Cette citoyenneté est accordée à « toute personne ayant la </a:t>
            </a:r>
            <a:r>
              <a:rPr lang="fr-FR" sz="3200" b="0" i="0" u="none" strike="noStrike" kern="1200" dirty="0">
                <a:ln>
                  <a:noFill/>
                </a:ln>
                <a:solidFill>
                  <a:srgbClr val="0000FF"/>
                </a:solidFill>
                <a:latin typeface="Comic Sans MS" pitchFamily="82"/>
                <a:ea typeface="Arial Unicode MS" pitchFamily="2"/>
                <a:cs typeface="Arial Unicode MS" pitchFamily="2"/>
              </a:rPr>
              <a:t>nationalité </a:t>
            </a:r>
            <a:r>
              <a:rPr lang="fr-FR" sz="3200" b="0" i="0" u="none" strike="noStrike" kern="1200" dirty="0">
                <a:ln>
                  <a:noFill/>
                </a:ln>
                <a:latin typeface="Comic Sans MS" pitchFamily="82"/>
                <a:ea typeface="Arial Unicode MS" pitchFamily="2"/>
                <a:cs typeface="Arial Unicode MS" pitchFamily="2"/>
              </a:rPr>
              <a:t>d'un État </a:t>
            </a:r>
            <a:r>
              <a:rPr lang="fr-FR" sz="3200" b="0" i="0" u="none" strike="noStrike" kern="1200" dirty="0">
                <a:ln>
                  <a:noFill/>
                </a:ln>
                <a:solidFill>
                  <a:srgbClr val="0000FF"/>
                </a:solidFill>
                <a:latin typeface="Comic Sans MS" pitchFamily="82"/>
                <a:ea typeface="Arial Unicode MS" pitchFamily="2"/>
                <a:cs typeface="Arial Unicode MS" pitchFamily="2"/>
              </a:rPr>
              <a:t>membre </a:t>
            </a:r>
            <a:r>
              <a:rPr lang="fr-FR" sz="3200" b="0" i="0" u="none" strike="noStrike" kern="1200" dirty="0">
                <a:ln>
                  <a:noFill/>
                </a:ln>
                <a:latin typeface="Comic Sans MS" pitchFamily="82"/>
                <a:ea typeface="Arial Unicode MS" pitchFamily="2"/>
                <a:cs typeface="Arial Unicode MS" pitchFamily="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AEC78C5-0586-7D4A-B294-58BAD671EA42}"/>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5D85F234-2CD3-8443-9214-DB656E97BB18}"/>
              </a:ext>
            </a:extLst>
          </p:cNvPr>
          <p:cNvSpPr txBox="1"/>
          <p:nvPr/>
        </p:nvSpPr>
        <p:spPr>
          <a:xfrm>
            <a:off x="503999" y="180000"/>
            <a:ext cx="9576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82"/>
                <a:ea typeface="Arial Unicode MS" pitchFamily="2"/>
                <a:cs typeface="Arial Unicode MS" pitchFamily="2"/>
              </a:rPr>
              <a:t>Quels types de droits sont accordés par la Charte des droits fondamentaux de l'Union européenne?</a:t>
            </a:r>
          </a:p>
        </p:txBody>
      </p:sp>
      <p:sp>
        <p:nvSpPr>
          <p:cNvPr id="4" name="ZoneTexte 3">
            <a:extLst>
              <a:ext uri="{FF2B5EF4-FFF2-40B4-BE49-F238E27FC236}">
                <a16:creationId xmlns:a16="http://schemas.microsoft.com/office/drawing/2014/main" id="{817CD704-5C0F-864B-A1B2-2ECFDFC4B0DD}"/>
              </a:ext>
            </a:extLst>
          </p:cNvPr>
          <p:cNvSpPr txBox="1"/>
          <p:nvPr/>
        </p:nvSpPr>
        <p:spPr>
          <a:xfrm>
            <a:off x="550891" y="1790028"/>
            <a:ext cx="9288001" cy="352181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82"/>
                <a:ea typeface="Arial Unicode MS" pitchFamily="2"/>
                <a:cs typeface="Arial Unicode MS" pitchFamily="2"/>
              </a:rPr>
              <a:t>La charte des droits fondamentaux de l'Union européenne de 2000 reconnaît des droits </a:t>
            </a:r>
            <a:r>
              <a:rPr lang="fr-FR" sz="3200" b="0" i="0" u="none" strike="noStrike" kern="1200" dirty="0">
                <a:ln>
                  <a:noFill/>
                </a:ln>
                <a:solidFill>
                  <a:srgbClr val="FF0000"/>
                </a:solidFill>
                <a:latin typeface="Comic Sans MS" pitchFamily="82"/>
                <a:ea typeface="Arial Unicode MS" pitchFamily="2"/>
                <a:cs typeface="Arial Unicode MS" pitchFamily="2"/>
              </a:rPr>
              <a:t>civils</a:t>
            </a:r>
            <a:r>
              <a:rPr lang="fr-FR" sz="3200" b="0" i="0" u="none" strike="noStrike" kern="1200" dirty="0">
                <a:ln>
                  <a:noFill/>
                </a:ln>
                <a:latin typeface="Comic Sans MS" pitchFamily="82"/>
                <a:ea typeface="Arial Unicode MS" pitchFamily="2"/>
                <a:cs typeface="Arial Unicode MS" pitchFamily="2"/>
              </a:rPr>
              <a:t>,</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solidFill>
                  <a:srgbClr val="FF0000"/>
                </a:solidFill>
                <a:latin typeface="Comic Sans MS" pitchFamily="82"/>
                <a:ea typeface="Arial Unicode MS" pitchFamily="2"/>
                <a:cs typeface="Arial Unicode MS" pitchFamily="2"/>
              </a:rPr>
              <a:t>civiques</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(droits de vote et d'éligibilité aux élections européennes et municipales) et </a:t>
            </a:r>
            <a:r>
              <a:rPr lang="fr-FR" sz="3200" b="0" i="0" u="none" strike="noStrike" kern="1200" dirty="0">
                <a:ln>
                  <a:noFill/>
                </a:ln>
                <a:solidFill>
                  <a:srgbClr val="FF0000"/>
                </a:solidFill>
                <a:latin typeface="Comic Sans MS" pitchFamily="82"/>
                <a:ea typeface="Arial Unicode MS" pitchFamily="2"/>
                <a:cs typeface="Arial Unicode MS" pitchFamily="2"/>
              </a:rPr>
              <a:t>consulaires</a:t>
            </a:r>
            <a:r>
              <a:rPr lang="fr-FR" sz="3200" b="0" i="0" u="none" strike="noStrike" kern="1200" dirty="0">
                <a:ln>
                  <a:noFill/>
                </a:ln>
                <a:solidFill>
                  <a:srgbClr val="0000FF"/>
                </a:solidFill>
                <a:latin typeface="Comic Sans MS" pitchFamily="82"/>
                <a:ea typeface="Arial Unicode MS" pitchFamily="2"/>
                <a:cs typeface="Arial Unicode MS" pitchFamily="2"/>
              </a:rPr>
              <a:t> </a:t>
            </a:r>
            <a:r>
              <a:rPr lang="fr-FR" sz="3200" b="0" i="0" u="none" strike="noStrike" kern="1200" dirty="0">
                <a:ln>
                  <a:noFill/>
                </a:ln>
                <a:latin typeface="Comic Sans MS" pitchFamily="82"/>
                <a:ea typeface="Arial Unicode MS" pitchFamily="2"/>
                <a:cs typeface="Arial Unicode MS" pitchFamily="2"/>
              </a:rPr>
              <a:t>aux citoyens et citoyennes européens.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EFD52DCF-87C9-F147-9134-56CA121B21D3}"/>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078498FD-C48F-E14E-8CA6-66841F474542}"/>
              </a:ext>
            </a:extLst>
          </p:cNvPr>
          <p:cNvSpPr txBox="1"/>
          <p:nvPr/>
        </p:nvSpPr>
        <p:spPr>
          <a:xfrm>
            <a:off x="593766" y="144000"/>
            <a:ext cx="9198234" cy="23583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82"/>
                <a:ea typeface="Arial Unicode MS" pitchFamily="2"/>
                <a:cs typeface="Arial Unicode MS" pitchFamily="2"/>
              </a:rPr>
              <a:t>En revanche, la citoyenne et le citoyen européen n'a pas de </a:t>
            </a:r>
            <a:r>
              <a:rPr lang="fr-FR" sz="3200" b="0" i="0" u="none" strike="noStrike" kern="1200" dirty="0">
                <a:ln>
                  <a:noFill/>
                </a:ln>
                <a:solidFill>
                  <a:srgbClr val="0000FF"/>
                </a:solidFill>
                <a:latin typeface="Comic Sans MS" pitchFamily="82"/>
                <a:ea typeface="Arial Unicode MS" pitchFamily="2"/>
                <a:cs typeface="Arial Unicode MS" pitchFamily="2"/>
              </a:rPr>
              <a:t>devoirs </a:t>
            </a:r>
            <a:r>
              <a:rPr lang="fr-FR" sz="3200" b="0" i="0" u="none" strike="noStrike" kern="1200" dirty="0">
                <a:ln>
                  <a:noFill/>
                </a:ln>
                <a:latin typeface="Comic Sans MS" pitchFamily="82"/>
                <a:ea typeface="Arial Unicode MS" pitchFamily="2"/>
                <a:cs typeface="Arial Unicode MS" pitchFamily="2"/>
              </a:rPr>
              <a:t>clairement identifiés : pas d'</a:t>
            </a:r>
            <a:r>
              <a:rPr lang="fr-FR" sz="3200" b="0" i="0" u="none" strike="noStrike" kern="1200" dirty="0">
                <a:ln>
                  <a:noFill/>
                </a:ln>
                <a:solidFill>
                  <a:srgbClr val="0000FF"/>
                </a:solidFill>
                <a:latin typeface="Comic Sans MS" pitchFamily="82"/>
                <a:ea typeface="Arial Unicode MS" pitchFamily="2"/>
                <a:cs typeface="Arial Unicode MS" pitchFamily="2"/>
              </a:rPr>
              <a:t>impôts </a:t>
            </a:r>
            <a:r>
              <a:rPr lang="fr-FR" sz="3200" b="0" i="0" u="none" strike="noStrike" kern="1200" dirty="0">
                <a:ln>
                  <a:noFill/>
                </a:ln>
                <a:latin typeface="Comic Sans MS" pitchFamily="82"/>
                <a:ea typeface="Arial Unicode MS" pitchFamily="2"/>
                <a:cs typeface="Arial Unicode MS" pitchFamily="2"/>
              </a:rPr>
              <a:t>directs européens, pas de service </a:t>
            </a:r>
            <a:r>
              <a:rPr lang="fr-FR" sz="3200" b="0" i="0" u="none" strike="noStrike" kern="1200" dirty="0">
                <a:ln>
                  <a:noFill/>
                </a:ln>
                <a:solidFill>
                  <a:srgbClr val="0000FF"/>
                </a:solidFill>
                <a:latin typeface="Comic Sans MS" pitchFamily="82"/>
                <a:ea typeface="Arial Unicode MS" pitchFamily="2"/>
                <a:cs typeface="Arial Unicode MS" pitchFamily="2"/>
              </a:rPr>
              <a:t>militaire </a:t>
            </a:r>
            <a:r>
              <a:rPr lang="fr-FR" sz="3200" b="0" i="0" u="none" strike="noStrike" kern="1200" dirty="0">
                <a:ln>
                  <a:noFill/>
                </a:ln>
                <a:latin typeface="Comic Sans MS" pitchFamily="82"/>
                <a:ea typeface="Arial Unicode MS" pitchFamily="2"/>
                <a:cs typeface="Arial Unicode MS" pitchFamily="2"/>
              </a:rPr>
              <a:t>européen...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34E5067F-A056-4E4F-AAC1-6C20C70ECFCE}"/>
              </a:ext>
            </a:extLst>
          </p:cNvPr>
          <p:cNvSpPr/>
          <p:nvPr/>
        </p:nvSpPr>
        <p:spPr>
          <a:xfrm>
            <a:off x="503999" y="0"/>
            <a:ext cx="0" cy="7560000"/>
          </a:xfrm>
          <a:prstGeom prst="line">
            <a:avLst/>
          </a:prstGeom>
          <a:noFill/>
          <a:ln w="19080">
            <a:solidFill>
              <a:srgbClr val="FF3333"/>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80EA7DB-117B-E142-BF08-4D5A11AD6268}"/>
              </a:ext>
            </a:extLst>
          </p:cNvPr>
          <p:cNvSpPr txBox="1"/>
          <p:nvPr/>
        </p:nvSpPr>
        <p:spPr>
          <a:xfrm>
            <a:off x="1655999" y="144720"/>
            <a:ext cx="6696000" cy="1081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sng" strike="noStrike" kern="1200">
                <a:ln>
                  <a:noFill/>
                </a:ln>
                <a:solidFill>
                  <a:srgbClr val="009900"/>
                </a:solidFill>
                <a:uFillTx/>
                <a:latin typeface="Comic Sans MS" pitchFamily="66"/>
                <a:ea typeface="Arial Unicode MS" pitchFamily="2"/>
                <a:cs typeface="Arial Unicode MS" pitchFamily="2"/>
              </a:rPr>
              <a:t>B. Les symboles de l'Union européenne</a:t>
            </a:r>
          </a:p>
        </p:txBody>
      </p:sp>
      <p:pic>
        <p:nvPicPr>
          <p:cNvPr id="4" name="Image 3">
            <a:extLst>
              <a:ext uri="{FF2B5EF4-FFF2-40B4-BE49-F238E27FC236}">
                <a16:creationId xmlns:a16="http://schemas.microsoft.com/office/drawing/2014/main" id="{64B0CA42-BD2E-E04B-940F-DEEE1E592F0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0000" y="1007999"/>
            <a:ext cx="9720000" cy="5367600"/>
          </a:xfrm>
          <a:prstGeom prst="rect">
            <a:avLst/>
          </a:prstGeom>
          <a:noFill/>
          <a:ln>
            <a:noFill/>
          </a:ln>
        </p:spPr>
      </p:pic>
      <p:sp>
        <p:nvSpPr>
          <p:cNvPr id="5" name="ZoneTexte 4">
            <a:extLst>
              <a:ext uri="{FF2B5EF4-FFF2-40B4-BE49-F238E27FC236}">
                <a16:creationId xmlns:a16="http://schemas.microsoft.com/office/drawing/2014/main" id="{87AB76B0-005D-F94B-8171-0E2AAB2B1189}"/>
              </a:ext>
            </a:extLst>
          </p:cNvPr>
          <p:cNvSpPr txBox="1"/>
          <p:nvPr/>
        </p:nvSpPr>
        <p:spPr>
          <a:xfrm>
            <a:off x="2772000" y="15840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1985</a:t>
            </a:r>
          </a:p>
        </p:txBody>
      </p:sp>
      <p:sp>
        <p:nvSpPr>
          <p:cNvPr id="6" name="ZoneTexte 5">
            <a:extLst>
              <a:ext uri="{FF2B5EF4-FFF2-40B4-BE49-F238E27FC236}">
                <a16:creationId xmlns:a16="http://schemas.microsoft.com/office/drawing/2014/main" id="{10757576-F522-B243-ADE5-AAB74BFC19F8}"/>
              </a:ext>
            </a:extLst>
          </p:cNvPr>
          <p:cNvSpPr txBox="1"/>
          <p:nvPr/>
        </p:nvSpPr>
        <p:spPr>
          <a:xfrm>
            <a:off x="4860000" y="147599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douze</a:t>
            </a:r>
          </a:p>
        </p:txBody>
      </p:sp>
      <p:sp>
        <p:nvSpPr>
          <p:cNvPr id="7" name="ZoneTexte 6">
            <a:extLst>
              <a:ext uri="{FF2B5EF4-FFF2-40B4-BE49-F238E27FC236}">
                <a16:creationId xmlns:a16="http://schemas.microsoft.com/office/drawing/2014/main" id="{352D7829-F60C-0D41-8BC9-E8E3E12E6370}"/>
              </a:ext>
            </a:extLst>
          </p:cNvPr>
          <p:cNvSpPr txBox="1"/>
          <p:nvPr/>
        </p:nvSpPr>
        <p:spPr>
          <a:xfrm>
            <a:off x="5796000" y="14763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étoiles</a:t>
            </a:r>
          </a:p>
        </p:txBody>
      </p:sp>
      <p:sp>
        <p:nvSpPr>
          <p:cNvPr id="8" name="ZoneTexte 7">
            <a:extLst>
              <a:ext uri="{FF2B5EF4-FFF2-40B4-BE49-F238E27FC236}">
                <a16:creationId xmlns:a16="http://schemas.microsoft.com/office/drawing/2014/main" id="{0B71D349-9C7A-C349-AF02-BE5454E4D6F6}"/>
              </a:ext>
            </a:extLst>
          </p:cNvPr>
          <p:cNvSpPr txBox="1"/>
          <p:nvPr/>
        </p:nvSpPr>
        <p:spPr>
          <a:xfrm>
            <a:off x="5580000" y="172871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bleu</a:t>
            </a:r>
          </a:p>
        </p:txBody>
      </p:sp>
      <p:sp>
        <p:nvSpPr>
          <p:cNvPr id="9" name="ZoneTexte 8">
            <a:extLst>
              <a:ext uri="{FF2B5EF4-FFF2-40B4-BE49-F238E27FC236}">
                <a16:creationId xmlns:a16="http://schemas.microsoft.com/office/drawing/2014/main" id="{28C49579-3579-D847-A98E-7DD74A848CDF}"/>
              </a:ext>
            </a:extLst>
          </p:cNvPr>
          <p:cNvSpPr txBox="1"/>
          <p:nvPr/>
        </p:nvSpPr>
        <p:spPr>
          <a:xfrm>
            <a:off x="8424000" y="13208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idéaux</a:t>
            </a:r>
          </a:p>
        </p:txBody>
      </p:sp>
      <p:sp>
        <p:nvSpPr>
          <p:cNvPr id="10" name="ZoneTexte 9">
            <a:extLst>
              <a:ext uri="{FF2B5EF4-FFF2-40B4-BE49-F238E27FC236}">
                <a16:creationId xmlns:a16="http://schemas.microsoft.com/office/drawing/2014/main" id="{AE6284C8-ADB4-5A4E-AE13-DD439CB4907C}"/>
              </a:ext>
            </a:extLst>
          </p:cNvPr>
          <p:cNvSpPr txBox="1"/>
          <p:nvPr/>
        </p:nvSpPr>
        <p:spPr>
          <a:xfrm>
            <a:off x="7056000" y="15120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unité</a:t>
            </a:r>
          </a:p>
        </p:txBody>
      </p:sp>
      <p:sp>
        <p:nvSpPr>
          <p:cNvPr id="11" name="ZoneTexte 10">
            <a:extLst>
              <a:ext uri="{FF2B5EF4-FFF2-40B4-BE49-F238E27FC236}">
                <a16:creationId xmlns:a16="http://schemas.microsoft.com/office/drawing/2014/main" id="{D634757B-4688-654C-959F-2A249A619E26}"/>
              </a:ext>
            </a:extLst>
          </p:cNvPr>
          <p:cNvSpPr txBox="1"/>
          <p:nvPr/>
        </p:nvSpPr>
        <p:spPr>
          <a:xfrm>
            <a:off x="8352000" y="15483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solidarité</a:t>
            </a:r>
          </a:p>
        </p:txBody>
      </p:sp>
      <p:sp>
        <p:nvSpPr>
          <p:cNvPr id="12" name="ZoneTexte 11">
            <a:extLst>
              <a:ext uri="{FF2B5EF4-FFF2-40B4-BE49-F238E27FC236}">
                <a16:creationId xmlns:a16="http://schemas.microsoft.com/office/drawing/2014/main" id="{A2F1A183-6C29-A446-B0E8-C325ABC34F23}"/>
              </a:ext>
            </a:extLst>
          </p:cNvPr>
          <p:cNvSpPr txBox="1"/>
          <p:nvPr/>
        </p:nvSpPr>
        <p:spPr>
          <a:xfrm>
            <a:off x="7596000" y="172871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harmonie</a:t>
            </a:r>
          </a:p>
        </p:txBody>
      </p:sp>
      <p:sp>
        <p:nvSpPr>
          <p:cNvPr id="13" name="ZoneTexte 12">
            <a:extLst>
              <a:ext uri="{FF2B5EF4-FFF2-40B4-BE49-F238E27FC236}">
                <a16:creationId xmlns:a16="http://schemas.microsoft.com/office/drawing/2014/main" id="{3A228D8E-7359-6141-B192-8E87D6BBF245}"/>
              </a:ext>
            </a:extLst>
          </p:cNvPr>
          <p:cNvSpPr txBox="1"/>
          <p:nvPr/>
        </p:nvSpPr>
        <p:spPr>
          <a:xfrm>
            <a:off x="2772000" y="26283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1985</a:t>
            </a:r>
          </a:p>
        </p:txBody>
      </p:sp>
      <p:sp>
        <p:nvSpPr>
          <p:cNvPr id="14" name="ZoneTexte 13">
            <a:extLst>
              <a:ext uri="{FF2B5EF4-FFF2-40B4-BE49-F238E27FC236}">
                <a16:creationId xmlns:a16="http://schemas.microsoft.com/office/drawing/2014/main" id="{9846D512-E6D5-E940-BBD9-33CB12EE2E8D}"/>
              </a:ext>
            </a:extLst>
          </p:cNvPr>
          <p:cNvSpPr txBox="1"/>
          <p:nvPr/>
        </p:nvSpPr>
        <p:spPr>
          <a:xfrm>
            <a:off x="4860000" y="255672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ode</a:t>
            </a:r>
          </a:p>
        </p:txBody>
      </p:sp>
      <p:sp>
        <p:nvSpPr>
          <p:cNvPr id="15" name="ZoneTexte 14">
            <a:extLst>
              <a:ext uri="{FF2B5EF4-FFF2-40B4-BE49-F238E27FC236}">
                <a16:creationId xmlns:a16="http://schemas.microsoft.com/office/drawing/2014/main" id="{A7A842A7-BD31-D64B-A964-BB2AAE351C21}"/>
              </a:ext>
            </a:extLst>
          </p:cNvPr>
          <p:cNvSpPr txBox="1"/>
          <p:nvPr/>
        </p:nvSpPr>
        <p:spPr>
          <a:xfrm>
            <a:off x="5688000" y="255708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joie</a:t>
            </a:r>
          </a:p>
        </p:txBody>
      </p:sp>
      <p:sp>
        <p:nvSpPr>
          <p:cNvPr id="16" name="ZoneTexte 15">
            <a:extLst>
              <a:ext uri="{FF2B5EF4-FFF2-40B4-BE49-F238E27FC236}">
                <a16:creationId xmlns:a16="http://schemas.microsoft.com/office/drawing/2014/main" id="{BE13F293-2CD3-A245-BE1E-21E703ED124B}"/>
              </a:ext>
            </a:extLst>
          </p:cNvPr>
          <p:cNvSpPr txBox="1"/>
          <p:nvPr/>
        </p:nvSpPr>
        <p:spPr>
          <a:xfrm>
            <a:off x="4464000" y="27734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Beethoven</a:t>
            </a:r>
          </a:p>
        </p:txBody>
      </p:sp>
      <p:sp>
        <p:nvSpPr>
          <p:cNvPr id="17" name="ZoneTexte 16">
            <a:extLst>
              <a:ext uri="{FF2B5EF4-FFF2-40B4-BE49-F238E27FC236}">
                <a16:creationId xmlns:a16="http://schemas.microsoft.com/office/drawing/2014/main" id="{0212D68D-FA6C-DB4A-9229-C9914CFB3E75}"/>
              </a:ext>
            </a:extLst>
          </p:cNvPr>
          <p:cNvSpPr txBox="1"/>
          <p:nvPr/>
        </p:nvSpPr>
        <p:spPr>
          <a:xfrm>
            <a:off x="7416000" y="219743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paroles</a:t>
            </a:r>
          </a:p>
        </p:txBody>
      </p:sp>
      <p:sp>
        <p:nvSpPr>
          <p:cNvPr id="18" name="ZoneTexte 17">
            <a:extLst>
              <a:ext uri="{FF2B5EF4-FFF2-40B4-BE49-F238E27FC236}">
                <a16:creationId xmlns:a16="http://schemas.microsoft.com/office/drawing/2014/main" id="{6784626C-A571-9446-B2E3-15B7BE29F972}"/>
              </a:ext>
            </a:extLst>
          </p:cNvPr>
          <p:cNvSpPr txBox="1"/>
          <p:nvPr/>
        </p:nvSpPr>
        <p:spPr>
          <a:xfrm>
            <a:off x="7668000" y="24138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universel</a:t>
            </a:r>
          </a:p>
        </p:txBody>
      </p:sp>
      <p:sp>
        <p:nvSpPr>
          <p:cNvPr id="19" name="ZoneTexte 18">
            <a:extLst>
              <a:ext uri="{FF2B5EF4-FFF2-40B4-BE49-F238E27FC236}">
                <a16:creationId xmlns:a16="http://schemas.microsoft.com/office/drawing/2014/main" id="{073F26AE-28F3-344E-8535-0AF557CD31D4}"/>
              </a:ext>
            </a:extLst>
          </p:cNvPr>
          <p:cNvSpPr txBox="1"/>
          <p:nvPr/>
        </p:nvSpPr>
        <p:spPr>
          <a:xfrm>
            <a:off x="7056000" y="27381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liberté</a:t>
            </a:r>
          </a:p>
        </p:txBody>
      </p:sp>
      <p:sp>
        <p:nvSpPr>
          <p:cNvPr id="20" name="ZoneTexte 19">
            <a:extLst>
              <a:ext uri="{FF2B5EF4-FFF2-40B4-BE49-F238E27FC236}">
                <a16:creationId xmlns:a16="http://schemas.microsoft.com/office/drawing/2014/main" id="{76C13BD8-884C-1F4F-BE0F-6D15E5F83367}"/>
              </a:ext>
            </a:extLst>
          </p:cNvPr>
          <p:cNvSpPr txBox="1"/>
          <p:nvPr/>
        </p:nvSpPr>
        <p:spPr>
          <a:xfrm>
            <a:off x="8208000" y="273851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paix</a:t>
            </a:r>
          </a:p>
        </p:txBody>
      </p:sp>
      <p:sp>
        <p:nvSpPr>
          <p:cNvPr id="21" name="ZoneTexte 20">
            <a:extLst>
              <a:ext uri="{FF2B5EF4-FFF2-40B4-BE49-F238E27FC236}">
                <a16:creationId xmlns:a16="http://schemas.microsoft.com/office/drawing/2014/main" id="{9D9A9F82-A0E6-EA45-988F-CA3B1D7B1D93}"/>
              </a:ext>
            </a:extLst>
          </p:cNvPr>
          <p:cNvSpPr txBox="1"/>
          <p:nvPr/>
        </p:nvSpPr>
        <p:spPr>
          <a:xfrm>
            <a:off x="7236000" y="291887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solidarité</a:t>
            </a:r>
          </a:p>
        </p:txBody>
      </p:sp>
      <p:sp>
        <p:nvSpPr>
          <p:cNvPr id="22" name="ZoneTexte 21">
            <a:extLst>
              <a:ext uri="{FF2B5EF4-FFF2-40B4-BE49-F238E27FC236}">
                <a16:creationId xmlns:a16="http://schemas.microsoft.com/office/drawing/2014/main" id="{F5FF8369-0B05-9B47-9BE6-6158B6587CF6}"/>
              </a:ext>
            </a:extLst>
          </p:cNvPr>
          <p:cNvSpPr txBox="1"/>
          <p:nvPr/>
        </p:nvSpPr>
        <p:spPr>
          <a:xfrm>
            <a:off x="2772000" y="367272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2000</a:t>
            </a:r>
          </a:p>
        </p:txBody>
      </p:sp>
      <p:sp>
        <p:nvSpPr>
          <p:cNvPr id="23" name="ZoneTexte 22">
            <a:extLst>
              <a:ext uri="{FF2B5EF4-FFF2-40B4-BE49-F238E27FC236}">
                <a16:creationId xmlns:a16="http://schemas.microsoft.com/office/drawing/2014/main" id="{8D5B0351-09AC-664F-825F-A039A361D1D7}"/>
              </a:ext>
            </a:extLst>
          </p:cNvPr>
          <p:cNvSpPr txBox="1"/>
          <p:nvPr/>
        </p:nvSpPr>
        <p:spPr>
          <a:xfrm>
            <a:off x="5148000" y="331199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Unie dans la</a:t>
            </a:r>
          </a:p>
        </p:txBody>
      </p:sp>
      <p:sp>
        <p:nvSpPr>
          <p:cNvPr id="24" name="ZoneTexte 23">
            <a:extLst>
              <a:ext uri="{FF2B5EF4-FFF2-40B4-BE49-F238E27FC236}">
                <a16:creationId xmlns:a16="http://schemas.microsoft.com/office/drawing/2014/main" id="{B2DD4CF4-92AF-7C46-B36B-A8E608D7FCEA}"/>
              </a:ext>
            </a:extLst>
          </p:cNvPr>
          <p:cNvSpPr txBox="1"/>
          <p:nvPr/>
        </p:nvSpPr>
        <p:spPr>
          <a:xfrm>
            <a:off x="4212000" y="3492359"/>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diversité</a:t>
            </a:r>
          </a:p>
        </p:txBody>
      </p:sp>
      <p:sp>
        <p:nvSpPr>
          <p:cNvPr id="25" name="ZoneTexte 24">
            <a:extLst>
              <a:ext uri="{FF2B5EF4-FFF2-40B4-BE49-F238E27FC236}">
                <a16:creationId xmlns:a16="http://schemas.microsoft.com/office/drawing/2014/main" id="{AB16D7CE-1DF4-BE44-BCAB-A4CE21C267CA}"/>
              </a:ext>
            </a:extLst>
          </p:cNvPr>
          <p:cNvSpPr txBox="1"/>
          <p:nvPr/>
        </p:nvSpPr>
        <p:spPr>
          <a:xfrm>
            <a:off x="4788000" y="370872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concours</a:t>
            </a:r>
          </a:p>
        </p:txBody>
      </p:sp>
      <p:sp>
        <p:nvSpPr>
          <p:cNvPr id="26" name="ZoneTexte 25">
            <a:extLst>
              <a:ext uri="{FF2B5EF4-FFF2-40B4-BE49-F238E27FC236}">
                <a16:creationId xmlns:a16="http://schemas.microsoft.com/office/drawing/2014/main" id="{0931D13E-8EF0-7345-A1FF-FCD9A18E328A}"/>
              </a:ext>
            </a:extLst>
          </p:cNvPr>
          <p:cNvSpPr txBox="1"/>
          <p:nvPr/>
        </p:nvSpPr>
        <p:spPr>
          <a:xfrm>
            <a:off x="7272000" y="3480840"/>
            <a:ext cx="79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paix</a:t>
            </a:r>
          </a:p>
        </p:txBody>
      </p:sp>
      <p:sp>
        <p:nvSpPr>
          <p:cNvPr id="27" name="ZoneTexte 26">
            <a:extLst>
              <a:ext uri="{FF2B5EF4-FFF2-40B4-BE49-F238E27FC236}">
                <a16:creationId xmlns:a16="http://schemas.microsoft.com/office/drawing/2014/main" id="{0DA3C5BA-2CF1-5448-BDD5-12DFC9525E07}"/>
              </a:ext>
            </a:extLst>
          </p:cNvPr>
          <p:cNvSpPr txBox="1"/>
          <p:nvPr/>
        </p:nvSpPr>
        <p:spPr>
          <a:xfrm>
            <a:off x="8424000" y="3481200"/>
            <a:ext cx="1548000" cy="8679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prospérité</a:t>
            </a:r>
          </a:p>
        </p:txBody>
      </p:sp>
      <p:sp>
        <p:nvSpPr>
          <p:cNvPr id="28" name="ZoneTexte 27">
            <a:extLst>
              <a:ext uri="{FF2B5EF4-FFF2-40B4-BE49-F238E27FC236}">
                <a16:creationId xmlns:a16="http://schemas.microsoft.com/office/drawing/2014/main" id="{936D5D89-1FA4-BB4D-B8E8-3290B4826858}"/>
              </a:ext>
            </a:extLst>
          </p:cNvPr>
          <p:cNvSpPr txBox="1"/>
          <p:nvPr/>
        </p:nvSpPr>
        <p:spPr>
          <a:xfrm>
            <a:off x="7272000" y="3848040"/>
            <a:ext cx="1548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cultures</a:t>
            </a:r>
          </a:p>
        </p:txBody>
      </p:sp>
      <p:sp>
        <p:nvSpPr>
          <p:cNvPr id="29" name="ZoneTexte 28">
            <a:extLst>
              <a:ext uri="{FF2B5EF4-FFF2-40B4-BE49-F238E27FC236}">
                <a16:creationId xmlns:a16="http://schemas.microsoft.com/office/drawing/2014/main" id="{EAC43F6E-2427-874B-A36A-275C873C94C3}"/>
              </a:ext>
            </a:extLst>
          </p:cNvPr>
          <p:cNvSpPr txBox="1"/>
          <p:nvPr/>
        </p:nvSpPr>
        <p:spPr>
          <a:xfrm>
            <a:off x="7128000" y="4028400"/>
            <a:ext cx="1548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langues</a:t>
            </a:r>
          </a:p>
        </p:txBody>
      </p:sp>
      <p:sp>
        <p:nvSpPr>
          <p:cNvPr id="30" name="ZoneTexte 29">
            <a:extLst>
              <a:ext uri="{FF2B5EF4-FFF2-40B4-BE49-F238E27FC236}">
                <a16:creationId xmlns:a16="http://schemas.microsoft.com/office/drawing/2014/main" id="{90B9C841-0BBD-A040-8E92-D3AC8F5D29F8}"/>
              </a:ext>
            </a:extLst>
          </p:cNvPr>
          <p:cNvSpPr txBox="1"/>
          <p:nvPr/>
        </p:nvSpPr>
        <p:spPr>
          <a:xfrm>
            <a:off x="2736000" y="45968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1985</a:t>
            </a:r>
          </a:p>
        </p:txBody>
      </p:sp>
      <p:sp>
        <p:nvSpPr>
          <p:cNvPr id="31" name="ZoneTexte 30">
            <a:extLst>
              <a:ext uri="{FF2B5EF4-FFF2-40B4-BE49-F238E27FC236}">
                <a16:creationId xmlns:a16="http://schemas.microsoft.com/office/drawing/2014/main" id="{31A515E7-63FF-B343-83AB-DE3C1FD75A7B}"/>
              </a:ext>
            </a:extLst>
          </p:cNvPr>
          <p:cNvSpPr txBox="1"/>
          <p:nvPr/>
        </p:nvSpPr>
        <p:spPr>
          <a:xfrm>
            <a:off x="5796000" y="43200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9 mai</a:t>
            </a:r>
          </a:p>
        </p:txBody>
      </p:sp>
      <p:sp>
        <p:nvSpPr>
          <p:cNvPr id="32" name="ZoneTexte 31">
            <a:extLst>
              <a:ext uri="{FF2B5EF4-FFF2-40B4-BE49-F238E27FC236}">
                <a16:creationId xmlns:a16="http://schemas.microsoft.com/office/drawing/2014/main" id="{C7A5F7A3-A541-804A-A6C8-9A8B84BBBF99}"/>
              </a:ext>
            </a:extLst>
          </p:cNvPr>
          <p:cNvSpPr txBox="1"/>
          <p:nvPr/>
        </p:nvSpPr>
        <p:spPr>
          <a:xfrm>
            <a:off x="6012000" y="45363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Robert</a:t>
            </a:r>
          </a:p>
        </p:txBody>
      </p:sp>
      <p:sp>
        <p:nvSpPr>
          <p:cNvPr id="33" name="ZoneTexte 32">
            <a:extLst>
              <a:ext uri="{FF2B5EF4-FFF2-40B4-BE49-F238E27FC236}">
                <a16:creationId xmlns:a16="http://schemas.microsoft.com/office/drawing/2014/main" id="{6840C240-8AD4-6646-8EFC-6A4038ABF5E9}"/>
              </a:ext>
            </a:extLst>
          </p:cNvPr>
          <p:cNvSpPr txBox="1"/>
          <p:nvPr/>
        </p:nvSpPr>
        <p:spPr>
          <a:xfrm>
            <a:off x="4392000" y="47048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Schuman</a:t>
            </a:r>
          </a:p>
        </p:txBody>
      </p:sp>
      <p:sp>
        <p:nvSpPr>
          <p:cNvPr id="34" name="ZoneTexte 33">
            <a:extLst>
              <a:ext uri="{FF2B5EF4-FFF2-40B4-BE49-F238E27FC236}">
                <a16:creationId xmlns:a16="http://schemas.microsoft.com/office/drawing/2014/main" id="{A3A7A1C4-D635-1545-A685-49C83B4BC7A4}"/>
              </a:ext>
            </a:extLst>
          </p:cNvPr>
          <p:cNvSpPr txBox="1"/>
          <p:nvPr/>
        </p:nvSpPr>
        <p:spPr>
          <a:xfrm>
            <a:off x="7992000" y="450756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célèbre</a:t>
            </a:r>
          </a:p>
        </p:txBody>
      </p:sp>
      <p:sp>
        <p:nvSpPr>
          <p:cNvPr id="35" name="ZoneTexte 34">
            <a:extLst>
              <a:ext uri="{FF2B5EF4-FFF2-40B4-BE49-F238E27FC236}">
                <a16:creationId xmlns:a16="http://schemas.microsoft.com/office/drawing/2014/main" id="{492FAF5F-B1FC-3540-B00D-CE377291449C}"/>
              </a:ext>
            </a:extLst>
          </p:cNvPr>
          <p:cNvSpPr txBox="1"/>
          <p:nvPr/>
        </p:nvSpPr>
        <p:spPr>
          <a:xfrm>
            <a:off x="2772000" y="554508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2002</a:t>
            </a:r>
          </a:p>
        </p:txBody>
      </p:sp>
      <p:sp>
        <p:nvSpPr>
          <p:cNvPr id="36" name="ZoneTexte 35">
            <a:extLst>
              <a:ext uri="{FF2B5EF4-FFF2-40B4-BE49-F238E27FC236}">
                <a16:creationId xmlns:a16="http://schemas.microsoft.com/office/drawing/2014/main" id="{5F47FEC8-5BBB-B44D-AEFB-7452912BEE61}"/>
              </a:ext>
            </a:extLst>
          </p:cNvPr>
          <p:cNvSpPr txBox="1"/>
          <p:nvPr/>
        </p:nvSpPr>
        <p:spPr>
          <a:xfrm>
            <a:off x="4176000" y="53528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FF3333"/>
                </a:solidFill>
                <a:latin typeface="Comic Sans MS" pitchFamily="66"/>
                <a:ea typeface="Arial Unicode MS" pitchFamily="2"/>
                <a:cs typeface="Arial Unicode MS" pitchFamily="2"/>
              </a:rPr>
              <a:t>Monnaie</a:t>
            </a:r>
          </a:p>
        </p:txBody>
      </p:sp>
      <p:sp>
        <p:nvSpPr>
          <p:cNvPr id="37" name="ZoneTexte 36">
            <a:extLst>
              <a:ext uri="{FF2B5EF4-FFF2-40B4-BE49-F238E27FC236}">
                <a16:creationId xmlns:a16="http://schemas.microsoft.com/office/drawing/2014/main" id="{2F5CC1EF-92D6-3B4A-A89D-8DF89F179AC7}"/>
              </a:ext>
            </a:extLst>
          </p:cNvPr>
          <p:cNvSpPr txBox="1"/>
          <p:nvPr/>
        </p:nvSpPr>
        <p:spPr>
          <a:xfrm>
            <a:off x="5616000" y="53532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19</a:t>
            </a:r>
          </a:p>
        </p:txBody>
      </p:sp>
      <p:sp>
        <p:nvSpPr>
          <p:cNvPr id="38" name="ZoneTexte 37">
            <a:extLst>
              <a:ext uri="{FF2B5EF4-FFF2-40B4-BE49-F238E27FC236}">
                <a16:creationId xmlns:a16="http://schemas.microsoft.com/office/drawing/2014/main" id="{1C2EFC38-BFA0-354A-850A-27531EF4B5E7}"/>
              </a:ext>
            </a:extLst>
          </p:cNvPr>
          <p:cNvSpPr txBox="1"/>
          <p:nvPr/>
        </p:nvSpPr>
        <p:spPr>
          <a:xfrm>
            <a:off x="4356000" y="57600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340</a:t>
            </a:r>
          </a:p>
        </p:txBody>
      </p:sp>
      <p:sp>
        <p:nvSpPr>
          <p:cNvPr id="39" name="ZoneTexte 38">
            <a:extLst>
              <a:ext uri="{FF2B5EF4-FFF2-40B4-BE49-F238E27FC236}">
                <a16:creationId xmlns:a16="http://schemas.microsoft.com/office/drawing/2014/main" id="{72D7D533-6162-424B-A44C-1D72B76147BF}"/>
              </a:ext>
            </a:extLst>
          </p:cNvPr>
          <p:cNvSpPr txBox="1"/>
          <p:nvPr/>
        </p:nvSpPr>
        <p:spPr>
          <a:xfrm>
            <a:off x="8280000" y="517284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concrète</a:t>
            </a:r>
          </a:p>
        </p:txBody>
      </p:sp>
      <p:sp>
        <p:nvSpPr>
          <p:cNvPr id="40" name="ZoneTexte 39">
            <a:extLst>
              <a:ext uri="{FF2B5EF4-FFF2-40B4-BE49-F238E27FC236}">
                <a16:creationId xmlns:a16="http://schemas.microsoft.com/office/drawing/2014/main" id="{5D078F65-3505-C34D-854E-9558B95A9EB3}"/>
              </a:ext>
            </a:extLst>
          </p:cNvPr>
          <p:cNvSpPr txBox="1"/>
          <p:nvPr/>
        </p:nvSpPr>
        <p:spPr>
          <a:xfrm>
            <a:off x="7523999" y="5389200"/>
            <a:ext cx="1800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intégration</a:t>
            </a:r>
          </a:p>
        </p:txBody>
      </p:sp>
      <p:sp>
        <p:nvSpPr>
          <p:cNvPr id="41" name="ZoneTexte 40">
            <a:extLst>
              <a:ext uri="{FF2B5EF4-FFF2-40B4-BE49-F238E27FC236}">
                <a16:creationId xmlns:a16="http://schemas.microsoft.com/office/drawing/2014/main" id="{489E5530-CFF8-C54C-8612-045F2764EA16}"/>
              </a:ext>
            </a:extLst>
          </p:cNvPr>
          <p:cNvSpPr txBox="1"/>
          <p:nvPr/>
        </p:nvSpPr>
        <p:spPr>
          <a:xfrm>
            <a:off x="8892000" y="5569560"/>
            <a:ext cx="1007999"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union</a:t>
            </a:r>
          </a:p>
        </p:txBody>
      </p:sp>
      <p:sp>
        <p:nvSpPr>
          <p:cNvPr id="42" name="ZoneTexte 41">
            <a:extLst>
              <a:ext uri="{FF2B5EF4-FFF2-40B4-BE49-F238E27FC236}">
                <a16:creationId xmlns:a16="http://schemas.microsoft.com/office/drawing/2014/main" id="{21FDFB5F-4A7F-924B-8395-27EA738161E1}"/>
              </a:ext>
            </a:extLst>
          </p:cNvPr>
          <p:cNvSpPr txBox="1"/>
          <p:nvPr/>
        </p:nvSpPr>
        <p:spPr>
          <a:xfrm>
            <a:off x="7560000" y="5896440"/>
            <a:ext cx="1368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solidFill>
                  <a:srgbClr val="0000FF"/>
                </a:solidFill>
                <a:latin typeface="Comic Sans MS" pitchFamily="66"/>
                <a:ea typeface="Arial Unicode MS" pitchFamily="2"/>
                <a:cs typeface="Arial Unicode MS" pitchFamily="2"/>
              </a:rPr>
              <a:t>échanges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3"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1" build="p"/>
      <p:bldP spid="9" grpId="2" build="p"/>
      <p:bldP spid="10" grpId="3" build="p"/>
      <p:bldP spid="11" grpId="4" build="p"/>
      <p:bldP spid="12" grpId="5" build="p"/>
      <p:bldP spid="13" grpId="6" build="p"/>
      <p:bldP spid="14" grpId="7" build="p"/>
      <p:bldP spid="15" grpId="8" build="p"/>
      <p:bldP spid="16" grpId="9" build="p"/>
      <p:bldP spid="17" grpId="10" build="p"/>
      <p:bldP spid="18" grpId="11" build="p"/>
      <p:bldP spid="19" grpId="12" build="p"/>
      <p:bldP spid="20" grpId="13" build="p"/>
      <p:bldP spid="21" grpId="14" build="p"/>
      <p:bldP spid="22" grpId="15" build="p"/>
      <p:bldP spid="25" grpId="16" build="p"/>
      <p:bldP spid="26" grpId="17" build="p"/>
      <p:bldP spid="27" grpId="18" build="p"/>
      <p:bldP spid="28" grpId="19" build="p"/>
      <p:bldP spid="29" grpId="20" build="p"/>
      <p:bldP spid="30" grpId="21" build="p"/>
      <p:bldP spid="31" grpId="22" build="p"/>
      <p:bldP spid="32" grpId="23" build="p"/>
      <p:bldP spid="33" grpId="24" build="p"/>
      <p:bldP spid="34" grpId="25" build="p"/>
      <p:bldP spid="35" grpId="26" build="p"/>
      <p:bldP spid="36" grpId="27" build="p"/>
      <p:bldP spid="37" grpId="28" build="p"/>
      <p:bldP spid="38" grpId="29" build="p"/>
      <p:bldP spid="39" grpId="30" build="p"/>
      <p:bldP spid="40" grpId="31" build="p"/>
      <p:bldP spid="41" grpId="32" build="p"/>
      <p:bldP spid="42" grpId="33" build="p"/>
    </p:bldLst>
  </p:timing>
</p:sld>
</file>

<file path=ppt/slides/slide64.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F44B1A-80F7-454F-AAB1-ACCC5CC0D12D}"/>
              </a:ext>
            </a:extLst>
          </p:cNvPr>
          <p:cNvPicPr>
            <a:picLocks noChangeAspect="1"/>
          </p:cNvPicPr>
          <p:nvPr/>
        </p:nvPicPr>
        <p:blipFill>
          <a:blip r:embed="rId3">
            <a:lum/>
            <a:alphaModFix/>
          </a:blip>
          <a:srcRect/>
          <a:stretch>
            <a:fillRect/>
          </a:stretch>
        </p:blipFill>
        <p:spPr>
          <a:xfrm>
            <a:off x="158400" y="503999"/>
            <a:ext cx="4881600" cy="684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3F8222F2-95E8-6E48-A71A-1EC61DD13ACA}"/>
              </a:ext>
            </a:extLst>
          </p:cNvPr>
          <p:cNvPicPr>
            <a:picLocks noChangeAspect="1"/>
          </p:cNvPicPr>
          <p:nvPr/>
        </p:nvPicPr>
        <p:blipFill>
          <a:blip r:embed="rId4">
            <a:lum/>
            <a:alphaModFix/>
          </a:blip>
          <a:srcRect/>
          <a:stretch>
            <a:fillRect/>
          </a:stretch>
        </p:blipFill>
        <p:spPr>
          <a:xfrm>
            <a:off x="5112000" y="503999"/>
            <a:ext cx="4834800" cy="684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C9507D00-0271-DE4B-81F6-9220F3124943}"/>
              </a:ext>
            </a:extLst>
          </p:cNvPr>
          <p:cNvSpPr txBox="1"/>
          <p:nvPr/>
        </p:nvSpPr>
        <p:spPr>
          <a:xfrm>
            <a:off x="288000" y="72000"/>
            <a:ext cx="453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400">
                <a:latin typeface="Comic Sans MS" pitchFamily="66"/>
              </a:defRPr>
            </a:pPr>
            <a:r>
              <a:rPr lang="fr-FR" sz="2400" b="0" i="0" u="none" strike="noStrike" kern="1200">
                <a:ln>
                  <a:noFill/>
                </a:ln>
                <a:latin typeface="Comic Sans MS" pitchFamily="66"/>
                <a:ea typeface="Arial Unicode MS" pitchFamily="2"/>
                <a:cs typeface="Arial Unicode MS" pitchFamily="2"/>
              </a:rPr>
              <a:t>Timbre français</a:t>
            </a:r>
          </a:p>
        </p:txBody>
      </p:sp>
      <p:sp>
        <p:nvSpPr>
          <p:cNvPr id="5" name="ZoneTexte 4">
            <a:extLst>
              <a:ext uri="{FF2B5EF4-FFF2-40B4-BE49-F238E27FC236}">
                <a16:creationId xmlns:a16="http://schemas.microsoft.com/office/drawing/2014/main" id="{95CF5A65-DBD2-CC41-A7C4-36F0307F0DE2}"/>
              </a:ext>
            </a:extLst>
          </p:cNvPr>
          <p:cNvSpPr txBox="1"/>
          <p:nvPr/>
        </p:nvSpPr>
        <p:spPr>
          <a:xfrm>
            <a:off x="5328000" y="72000"/>
            <a:ext cx="453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400">
                <a:latin typeface="Comic Sans MS" pitchFamily="66"/>
              </a:defRPr>
            </a:pPr>
            <a:r>
              <a:rPr lang="fr-FR" sz="2400" b="0" i="0" u="none" strike="noStrike" kern="1200">
                <a:ln>
                  <a:noFill/>
                </a:ln>
                <a:latin typeface="Comic Sans MS" pitchFamily="66"/>
                <a:ea typeface="Arial Unicode MS" pitchFamily="2"/>
                <a:cs typeface="Arial Unicode MS" pitchFamily="2"/>
              </a:rPr>
              <a:t>Affiche 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3066B6-46E5-3E49-8FBC-EB81577AD482}"/>
              </a:ext>
            </a:extLst>
          </p:cNvPr>
          <p:cNvPicPr>
            <a:picLocks noChangeAspect="1"/>
          </p:cNvPicPr>
          <p:nvPr/>
        </p:nvPicPr>
        <p:blipFill>
          <a:blip r:embed="rId3">
            <a:lum/>
            <a:alphaModFix/>
          </a:blip>
          <a:srcRect/>
          <a:stretch>
            <a:fillRect/>
          </a:stretch>
        </p:blipFill>
        <p:spPr>
          <a:xfrm>
            <a:off x="6152400" y="180000"/>
            <a:ext cx="3607200" cy="72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E2B95969-D9A1-114C-B0C0-4FBF7B5EF4B6}"/>
              </a:ext>
            </a:extLst>
          </p:cNvPr>
          <p:cNvSpPr txBox="1"/>
          <p:nvPr/>
        </p:nvSpPr>
        <p:spPr>
          <a:xfrm>
            <a:off x="215999" y="216000"/>
            <a:ext cx="5781039"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Comment </a:t>
            </a:r>
            <a:r>
              <a:rPr lang="fr-FR" sz="2600" b="0" i="0" u="none" strike="noStrike" kern="1200" dirty="0" err="1">
                <a:ln>
                  <a:noFill/>
                </a:ln>
                <a:latin typeface="Comic Sans MS" pitchFamily="66"/>
                <a:ea typeface="Arial Unicode MS" pitchFamily="2"/>
                <a:cs typeface="Arial Unicode MS" pitchFamily="2"/>
              </a:rPr>
              <a:t>Hadjila</a:t>
            </a:r>
            <a:r>
              <a:rPr lang="fr-FR" sz="2600" b="0" i="0" u="none" strike="noStrike" kern="1200" dirty="0">
                <a:ln>
                  <a:noFill/>
                </a:ln>
                <a:latin typeface="Comic Sans MS" pitchFamily="66"/>
                <a:ea typeface="Arial Unicode MS" pitchFamily="2"/>
                <a:cs typeface="Arial Unicode MS" pitchFamily="2"/>
              </a:rPr>
              <a:t> a-t-elle obtenu la nationalité française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AA5852-D2FA-8A46-B16B-91D498095725}"/>
              </a:ext>
            </a:extLst>
          </p:cNvPr>
          <p:cNvPicPr>
            <a:picLocks noChangeAspect="1"/>
          </p:cNvPicPr>
          <p:nvPr/>
        </p:nvPicPr>
        <p:blipFill>
          <a:blip r:embed="rId3">
            <a:lum/>
            <a:alphaModFix/>
          </a:blip>
          <a:srcRect/>
          <a:stretch>
            <a:fillRect/>
          </a:stretch>
        </p:blipFill>
        <p:spPr>
          <a:xfrm>
            <a:off x="2500200" y="180000"/>
            <a:ext cx="5079600" cy="7200000"/>
          </a:xfrm>
          <a:prstGeom prst="rect">
            <a:avLst/>
          </a:prstGeom>
          <a:noFill/>
          <a:ln w="0">
            <a:solidFill>
              <a:srgbClr val="000000"/>
            </a:solidFill>
            <a:prstDash val="soli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B1A32A0A-C4C3-8E4C-80A9-1C90056A7CDC}"/>
              </a:ext>
            </a:extLst>
          </p:cNvPr>
          <p:cNvGrpSpPr/>
          <p:nvPr/>
        </p:nvGrpSpPr>
        <p:grpSpPr>
          <a:xfrm>
            <a:off x="719999" y="125383"/>
            <a:ext cx="8640000" cy="7336800"/>
            <a:chOff x="719999" y="125383"/>
            <a:chExt cx="8640000" cy="7336800"/>
          </a:xfrm>
        </p:grpSpPr>
        <p:pic>
          <p:nvPicPr>
            <p:cNvPr id="2" name="Image 1">
              <a:extLst>
                <a:ext uri="{FF2B5EF4-FFF2-40B4-BE49-F238E27FC236}">
                  <a16:creationId xmlns:a16="http://schemas.microsoft.com/office/drawing/2014/main" id="{C6617C2F-C2A4-A64E-A961-1ED0DF5D4E0B}"/>
                </a:ext>
              </a:extLst>
            </p:cNvPr>
            <p:cNvPicPr>
              <a:picLocks noChangeAspect="1"/>
            </p:cNvPicPr>
            <p:nvPr/>
          </p:nvPicPr>
          <p:blipFill>
            <a:blip r:embed="rId3">
              <a:lum/>
              <a:alphaModFix/>
            </a:blip>
            <a:srcRect/>
            <a:stretch>
              <a:fillRect/>
            </a:stretch>
          </p:blipFill>
          <p:spPr>
            <a:xfrm>
              <a:off x="719999" y="125383"/>
              <a:ext cx="8640000" cy="7336800"/>
            </a:xfrm>
            <a:prstGeom prst="rect">
              <a:avLst/>
            </a:prstGeom>
            <a:noFill/>
            <a:ln>
              <a:noFill/>
            </a:ln>
          </p:spPr>
        </p:pic>
        <p:sp>
          <p:nvSpPr>
            <p:cNvPr id="12" name="Rectangle 11">
              <a:extLst>
                <a:ext uri="{FF2B5EF4-FFF2-40B4-BE49-F238E27FC236}">
                  <a16:creationId xmlns:a16="http://schemas.microsoft.com/office/drawing/2014/main" id="{FA0D8A72-30F5-8D40-85F5-383CB9751EBA}"/>
                </a:ext>
              </a:extLst>
            </p:cNvPr>
            <p:cNvSpPr/>
            <p:nvPr/>
          </p:nvSpPr>
          <p:spPr>
            <a:xfrm>
              <a:off x="6275539" y="6462976"/>
              <a:ext cx="488515" cy="65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AADE3E20-3081-8B47-9923-070AEB6644AF}"/>
              </a:ext>
            </a:extLst>
          </p:cNvPr>
          <p:cNvSpPr txBox="1"/>
          <p:nvPr/>
        </p:nvSpPr>
        <p:spPr>
          <a:xfrm>
            <a:off x="684000" y="396000"/>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 LE DROIT DU SANG</a:t>
            </a:r>
          </a:p>
        </p:txBody>
      </p:sp>
      <p:sp>
        <p:nvSpPr>
          <p:cNvPr id="4" name="ZoneTexte 3">
            <a:extLst>
              <a:ext uri="{FF2B5EF4-FFF2-40B4-BE49-F238E27FC236}">
                <a16:creationId xmlns:a16="http://schemas.microsoft.com/office/drawing/2014/main" id="{45CA519C-1DE5-4F46-B989-F9145BFA5BEB}"/>
              </a:ext>
            </a:extLst>
          </p:cNvPr>
          <p:cNvSpPr txBox="1"/>
          <p:nvPr/>
        </p:nvSpPr>
        <p:spPr>
          <a:xfrm>
            <a:off x="5328000" y="396000"/>
            <a:ext cx="4031999"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PAR LE DROIT DU SOL</a:t>
            </a:r>
          </a:p>
        </p:txBody>
      </p:sp>
      <p:sp>
        <p:nvSpPr>
          <p:cNvPr id="5" name="ZoneTexte 4">
            <a:extLst>
              <a:ext uri="{FF2B5EF4-FFF2-40B4-BE49-F238E27FC236}">
                <a16:creationId xmlns:a16="http://schemas.microsoft.com/office/drawing/2014/main" id="{A56F2CCB-2CEA-894C-9043-C163DF651A26}"/>
              </a:ext>
            </a:extLst>
          </p:cNvPr>
          <p:cNvSpPr txBox="1"/>
          <p:nvPr/>
        </p:nvSpPr>
        <p:spPr>
          <a:xfrm>
            <a:off x="863624" y="963583"/>
            <a:ext cx="3708001" cy="2556554"/>
          </a:xfrm>
          <a:prstGeom prst="rect">
            <a:avLst/>
          </a:prstGeom>
          <a:solidFill>
            <a:schemeClr val="bg1"/>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Comic Sans MS" pitchFamily="66"/>
                <a:cs typeface="Comic Sans MS" pitchFamily="66"/>
              </a:rPr>
              <a:t> Si au moins un de ses parents est français</a:t>
            </a:r>
            <a:r>
              <a:rPr lang="fr-FR" sz="2600" dirty="0">
                <a:solidFill>
                  <a:srgbClr val="0000FF"/>
                </a:solidFill>
                <a:latin typeface="Comic Sans MS" pitchFamily="66"/>
                <a:ea typeface="Comic Sans MS" pitchFamily="66"/>
                <a:cs typeface="Comic Sans MS" pitchFamily="66"/>
              </a:rPr>
              <a:t>.</a:t>
            </a:r>
          </a:p>
          <a:p>
            <a:pPr marL="0" marR="0" lvl="0" indent="0" algn="ctr"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600" dirty="0">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a:p>
            <a:pPr marL="0" marR="0" lvl="0" indent="0" algn="ctr" rtl="0" hangingPunct="0">
              <a:lnSpc>
                <a:spcPct val="100000"/>
              </a:lnSpc>
              <a:spcBef>
                <a:spcPts val="0"/>
              </a:spcBef>
              <a:spcAft>
                <a:spcPts val="0"/>
              </a:spcAft>
              <a:buNone/>
              <a:tabLst/>
            </a:pPr>
            <a:endParaRPr lang="fr-FR" sz="800" b="0" i="0" u="none" strike="noStrike" kern="1200" dirty="0">
              <a:ln>
                <a:noFill/>
              </a:ln>
              <a:solidFill>
                <a:srgbClr val="0000FF"/>
              </a:solidFill>
              <a:latin typeface="Comic Sans MS" pitchFamily="66"/>
              <a:ea typeface="Comic Sans MS" pitchFamily="66"/>
              <a:cs typeface="Comic Sans MS" pitchFamily="66"/>
            </a:endParaRPr>
          </a:p>
        </p:txBody>
      </p:sp>
      <p:sp>
        <p:nvSpPr>
          <p:cNvPr id="6" name="ZoneTexte 5">
            <a:extLst>
              <a:ext uri="{FF2B5EF4-FFF2-40B4-BE49-F238E27FC236}">
                <a16:creationId xmlns:a16="http://schemas.microsoft.com/office/drawing/2014/main" id="{718287AF-ACC8-0242-97F1-003976C67FDB}"/>
              </a:ext>
            </a:extLst>
          </p:cNvPr>
          <p:cNvSpPr txBox="1"/>
          <p:nvPr/>
        </p:nvSpPr>
        <p:spPr>
          <a:xfrm>
            <a:off x="827999" y="434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1 p 390</a:t>
            </a:r>
          </a:p>
        </p:txBody>
      </p:sp>
      <p:sp>
        <p:nvSpPr>
          <p:cNvPr id="7" name="ZoneTexte 6">
            <a:extLst>
              <a:ext uri="{FF2B5EF4-FFF2-40B4-BE49-F238E27FC236}">
                <a16:creationId xmlns:a16="http://schemas.microsoft.com/office/drawing/2014/main" id="{61B9922E-A91E-DE4D-B468-4668B9A18687}"/>
              </a:ext>
            </a:extLst>
          </p:cNvPr>
          <p:cNvSpPr txBox="1"/>
          <p:nvPr/>
        </p:nvSpPr>
        <p:spPr>
          <a:xfrm>
            <a:off x="2736000" y="434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Article 18</a:t>
            </a:r>
          </a:p>
        </p:txBody>
      </p:sp>
      <p:sp>
        <p:nvSpPr>
          <p:cNvPr id="8" name="ZoneTexte 7">
            <a:extLst>
              <a:ext uri="{FF2B5EF4-FFF2-40B4-BE49-F238E27FC236}">
                <a16:creationId xmlns:a16="http://schemas.microsoft.com/office/drawing/2014/main" id="{F1AD8F9E-C5E3-C94B-BC07-EAC21A5EF047}"/>
              </a:ext>
            </a:extLst>
          </p:cNvPr>
          <p:cNvSpPr txBox="1"/>
          <p:nvPr/>
        </p:nvSpPr>
        <p:spPr>
          <a:xfrm>
            <a:off x="5544000" y="803125"/>
            <a:ext cx="3636000" cy="2735449"/>
          </a:xfrm>
          <a:prstGeom prst="rect">
            <a:avLst/>
          </a:prstGeom>
          <a:solidFill>
            <a:schemeClr val="bg1"/>
          </a:solid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Comic Sans MS" pitchFamily="66"/>
                <a:cs typeface="Comic Sans MS" pitchFamily="66"/>
              </a:rPr>
              <a:t>A sa majorité si on est né en France et si on y réside régulièrement (au moins 5 ans depuis l’âge de 11 ans).</a:t>
            </a:r>
          </a:p>
          <a:p>
            <a:pPr marL="0" marR="0" lvl="0" indent="0" algn="ctr"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Comic Sans MS" pitchFamily="66"/>
                <a:cs typeface="Comic Sans MS" pitchFamily="66"/>
              </a:rPr>
              <a:t>A 13 ans, si on y réside depuis l'âge de 8 ans.</a:t>
            </a:r>
          </a:p>
          <a:p>
            <a:pPr marL="0" marR="0" lvl="0" indent="0" algn="ctr" rtl="0" hangingPunct="0">
              <a:lnSpc>
                <a:spcPct val="100000"/>
              </a:lnSpc>
              <a:spcBef>
                <a:spcPts val="0"/>
              </a:spcBef>
              <a:spcAft>
                <a:spcPts val="0"/>
              </a:spcAft>
              <a:buNone/>
              <a:tabLst/>
            </a:pPr>
            <a:endParaRPr lang="fr-FR" sz="1600" b="0" i="0" u="none" strike="noStrike" kern="1200" dirty="0">
              <a:ln>
                <a:noFill/>
              </a:ln>
              <a:solidFill>
                <a:srgbClr val="0000FF"/>
              </a:solidFill>
              <a:latin typeface="Comic Sans MS" pitchFamily="66"/>
              <a:ea typeface="Comic Sans MS" pitchFamily="66"/>
              <a:cs typeface="Comic Sans MS" pitchFamily="66"/>
            </a:endParaRPr>
          </a:p>
        </p:txBody>
      </p:sp>
      <p:sp>
        <p:nvSpPr>
          <p:cNvPr id="9" name="ZoneTexte 8">
            <a:extLst>
              <a:ext uri="{FF2B5EF4-FFF2-40B4-BE49-F238E27FC236}">
                <a16:creationId xmlns:a16="http://schemas.microsoft.com/office/drawing/2014/main" id="{F908F9AD-56F5-CD4F-8AF6-F6879521D086}"/>
              </a:ext>
            </a:extLst>
          </p:cNvPr>
          <p:cNvSpPr txBox="1"/>
          <p:nvPr/>
        </p:nvSpPr>
        <p:spPr>
          <a:xfrm>
            <a:off x="5472000" y="4055039"/>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 p 390</a:t>
            </a:r>
          </a:p>
        </p:txBody>
      </p:sp>
      <p:sp>
        <p:nvSpPr>
          <p:cNvPr id="10" name="ZoneTexte 9">
            <a:extLst>
              <a:ext uri="{FF2B5EF4-FFF2-40B4-BE49-F238E27FC236}">
                <a16:creationId xmlns:a16="http://schemas.microsoft.com/office/drawing/2014/main" id="{B8C54E0D-5756-7444-B833-A6D78FC8EA3B}"/>
              </a:ext>
            </a:extLst>
          </p:cNvPr>
          <p:cNvSpPr txBox="1"/>
          <p:nvPr/>
        </p:nvSpPr>
        <p:spPr>
          <a:xfrm>
            <a:off x="5472000" y="434304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5 p 391</a:t>
            </a:r>
          </a:p>
        </p:txBody>
      </p:sp>
      <p:sp>
        <p:nvSpPr>
          <p:cNvPr id="11" name="ZoneTexte 10">
            <a:extLst>
              <a:ext uri="{FF2B5EF4-FFF2-40B4-BE49-F238E27FC236}">
                <a16:creationId xmlns:a16="http://schemas.microsoft.com/office/drawing/2014/main" id="{22528B10-F4D4-8E4C-AECA-B283B5CEC2EF}"/>
              </a:ext>
            </a:extLst>
          </p:cNvPr>
          <p:cNvSpPr txBox="1"/>
          <p:nvPr/>
        </p:nvSpPr>
        <p:spPr>
          <a:xfrm>
            <a:off x="7380000" y="4320000"/>
            <a:ext cx="180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Article 21-7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build="p"/>
      <p:bldP spid="4" grpId="4"/>
      <p:bldP spid="8" grpId="0" animBg="1"/>
      <p:bldP spid="9" grpId="0" build="p"/>
      <p:bldP spid="9" grpId="1"/>
      <p:bldP spid="10" grpId="1" build="p"/>
      <p:bldP spid="10" grpId="2"/>
      <p:bldP spid="11" grpId="2" build="p"/>
      <p:bldP spid="11" grpId="3"/>
    </p:bld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17103</TotalTime>
  <Words>3462</Words>
  <Application>Microsoft Macintosh PowerPoint</Application>
  <PresentationFormat>Personnalisé</PresentationFormat>
  <Paragraphs>350</Paragraphs>
  <Slides>64</Slides>
  <Notes>62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64</vt:i4>
      </vt:variant>
    </vt:vector>
  </HeadingPairs>
  <TitlesOfParts>
    <vt:vector size="69" baseType="lpstr">
      <vt:lpstr>Arial</vt:lpstr>
      <vt:lpstr>Calibri</vt:lpstr>
      <vt:lpstr>Comic Sans MS</vt:lpstr>
      <vt:lpstr>Times New Roman</vt:lpstr>
      <vt:lpstr>Standard</vt:lpstr>
      <vt:lpstr>CHAPITRE EMC 2  ÊTRE CITOYEN ET CITOYENNE FRANCAIS ET EUROPÉEN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EMC 2  ÊTRE CITOYEN.NE FRANCAIS.E ET EUROPÉEN.NE</dc:title>
  <dc:creator>Arnaud Costechareire</dc:creator>
  <cp:lastModifiedBy>arnaud.costechareire@ac-lyon.fr</cp:lastModifiedBy>
  <cp:revision>177</cp:revision>
  <cp:lastPrinted>2018-09-22T16:15:33Z</cp:lastPrinted>
  <dcterms:created xsi:type="dcterms:W3CDTF">2018-09-22T13:17:30Z</dcterms:created>
  <dcterms:modified xsi:type="dcterms:W3CDTF">2024-02-27T13:05:08Z</dcterms:modified>
</cp:coreProperties>
</file>