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28" r:id="rId63"/>
    <p:sldId id="319" r:id="rId64"/>
    <p:sldId id="320" r:id="rId65"/>
    <p:sldId id="321" r:id="rId66"/>
    <p:sldId id="322" r:id="rId67"/>
    <p:sldId id="329" r:id="rId68"/>
    <p:sldId id="330" r:id="rId69"/>
    <p:sldId id="324" r:id="rId70"/>
    <p:sldId id="325" r:id="rId71"/>
    <p:sldId id="331" r:id="rId72"/>
    <p:sldId id="332" r:id="rId73"/>
    <p:sldId id="327" r:id="rId74"/>
    <p:sldId id="333" r:id="rId75"/>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07"/>
  </p:normalViewPr>
  <p:slideViewPr>
    <p:cSldViewPr snapToGrid="0">
      <p:cViewPr varScale="1">
        <p:scale>
          <a:sx n="108" d="100"/>
          <a:sy n="108" d="100"/>
        </p:scale>
        <p:origin x="88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49E773D-63A9-41A1-A616-26D5648333D0}"/>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FAFD7AD1-8660-4B4B-9FCF-712BC302C1CA}"/>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0FABF8C0-F8EB-4A06-BD23-340B64E7B433}"/>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C44E3185-E040-4183-B6E5-2432AA71BF37}"/>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81B54D1D-F36A-412C-8AF2-FCB5D8CEC42B}"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13398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DE66EC-B807-4367-82A9-E0730EB67FBE}"/>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879D4139-955A-43B7-9111-3790C7469D24}"/>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0C3A540F-DDA6-4280-9047-5BC7FF947250}"/>
              </a:ext>
            </a:extLst>
          </p:cNvPr>
          <p:cNvSpPr txBox="1">
            <a:spLocks noGrp="1"/>
          </p:cNvSpPr>
          <p:nvPr>
            <p:ph type="hdr" sz="quarter"/>
          </p:nvPr>
        </p:nvSpPr>
        <p:spPr>
          <a:xfrm>
            <a:off x="0" y="0"/>
            <a:ext cx="3280680" cy="534240"/>
          </a:xfrm>
          <a:prstGeom prst="rect">
            <a:avLst/>
          </a:prstGeom>
          <a:noFill/>
          <a:ln>
            <a:noFill/>
          </a:ln>
        </p:spPr>
        <p:txBody>
          <a:bodyPr lIns="0" tIns="0" rIns="0" bIns="0" anchorCtr="0">
            <a:no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85347746-FF8C-4551-A8DB-1E4372B61B35}"/>
              </a:ext>
            </a:extLst>
          </p:cNvPr>
          <p:cNvSpPr txBox="1">
            <a:spLocks noGrp="1"/>
          </p:cNvSpPr>
          <p:nvPr>
            <p:ph type="dt" idx="1"/>
          </p:nvPr>
        </p:nvSpPr>
        <p:spPr>
          <a:xfrm>
            <a:off x="4278960" y="0"/>
            <a:ext cx="3280680" cy="534240"/>
          </a:xfrm>
          <a:prstGeom prst="rect">
            <a:avLst/>
          </a:prstGeom>
          <a:noFill/>
          <a:ln>
            <a:noFill/>
          </a:ln>
        </p:spPr>
        <p:txBody>
          <a:bodyPr lIns="0" tIns="0" rIns="0" bIns="0" anchorCtr="0">
            <a:no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BD74A918-2D55-4AE9-93E2-29AE2D1EF34C}"/>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no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2E4E221D-AE9D-4BC9-B851-9A6C76E3EF39}"/>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no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1AE69EA4-C3CA-41D4-B961-8C10C56FB8C6}" type="slidenum">
              <a:t>‹N°›</a:t>
            </a:fld>
            <a:endParaRPr lang="fr-FR"/>
          </a:p>
        </p:txBody>
      </p:sp>
    </p:spTree>
    <p:extLst>
      <p:ext uri="{BB962C8B-B14F-4D97-AF65-F5344CB8AC3E}">
        <p14:creationId xmlns:p14="http://schemas.microsoft.com/office/powerpoint/2010/main" val="2178543675"/>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1481500-6600-474A-80A2-61F12DE2F428}"/>
              </a:ext>
            </a:extLst>
          </p:cNvPr>
          <p:cNvSpPr txBox="1">
            <a:spLocks noGrp="1"/>
          </p:cNvSpPr>
          <p:nvPr>
            <p:ph type="sldNum" sz="quarter" idx="5"/>
          </p:nvPr>
        </p:nvSpPr>
        <p:spPr>
          <a:ln/>
        </p:spPr>
        <p:txBody>
          <a:bodyPr lIns="0" tIns="0" rIns="0" bIns="0" anchor="b" anchorCtr="0">
            <a:noAutofit/>
          </a:bodyPr>
          <a:lstStyle/>
          <a:p>
            <a:pPr lvl="0"/>
            <a:fld id="{6F60B912-D41F-428D-A6CD-655D252A1DFD}" type="slidenum">
              <a:t>1</a:t>
            </a:fld>
            <a:endParaRPr lang="fr-FR"/>
          </a:p>
        </p:txBody>
      </p:sp>
      <p:sp>
        <p:nvSpPr>
          <p:cNvPr id="2" name="Espace réservé de l'image des diapositives 1">
            <a:extLst>
              <a:ext uri="{FF2B5EF4-FFF2-40B4-BE49-F238E27FC236}">
                <a16:creationId xmlns:a16="http://schemas.microsoft.com/office/drawing/2014/main" id="{75B7C2E9-7395-4346-871D-7C482405A09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D460B9A-FF27-4C96-8290-4567B3158892}"/>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D1AEFB5-1D88-43C0-AD2B-9215D3577600}"/>
              </a:ext>
            </a:extLst>
          </p:cNvPr>
          <p:cNvSpPr txBox="1">
            <a:spLocks noGrp="1"/>
          </p:cNvSpPr>
          <p:nvPr>
            <p:ph type="sldNum" sz="quarter" idx="5"/>
          </p:nvPr>
        </p:nvSpPr>
        <p:spPr>
          <a:ln/>
        </p:spPr>
        <p:txBody>
          <a:bodyPr lIns="0" tIns="0" rIns="0" bIns="0" anchor="b" anchorCtr="0">
            <a:noAutofit/>
          </a:bodyPr>
          <a:lstStyle/>
          <a:p>
            <a:pPr lvl="0"/>
            <a:fld id="{AB7E56A9-3D73-41AC-9FAC-5A8C3FB20677}" type="slidenum">
              <a:t>10</a:t>
            </a:fld>
            <a:endParaRPr lang="fr-FR"/>
          </a:p>
        </p:txBody>
      </p:sp>
      <p:sp>
        <p:nvSpPr>
          <p:cNvPr id="2" name="Espace réservé de l'image des diapositives 1">
            <a:extLst>
              <a:ext uri="{FF2B5EF4-FFF2-40B4-BE49-F238E27FC236}">
                <a16:creationId xmlns:a16="http://schemas.microsoft.com/office/drawing/2014/main" id="{B85F178E-C9C7-435A-AB94-55F76446146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0C6B3C2-AAC7-43B0-9ABA-60FDB6C2F03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1F5E133-951E-44E3-90D3-43ED5310CD40}"/>
              </a:ext>
            </a:extLst>
          </p:cNvPr>
          <p:cNvSpPr txBox="1">
            <a:spLocks noGrp="1"/>
          </p:cNvSpPr>
          <p:nvPr>
            <p:ph type="sldNum" sz="quarter" idx="5"/>
          </p:nvPr>
        </p:nvSpPr>
        <p:spPr>
          <a:ln/>
        </p:spPr>
        <p:txBody>
          <a:bodyPr lIns="0" tIns="0" rIns="0" bIns="0" anchor="b" anchorCtr="0">
            <a:noAutofit/>
          </a:bodyPr>
          <a:lstStyle/>
          <a:p>
            <a:pPr lvl="0"/>
            <a:fld id="{CF07178E-BB45-48FC-B6C4-8407EBF35C5A}" type="slidenum">
              <a:t>11</a:t>
            </a:fld>
            <a:endParaRPr lang="fr-FR"/>
          </a:p>
        </p:txBody>
      </p:sp>
      <p:sp>
        <p:nvSpPr>
          <p:cNvPr id="2" name="Espace réservé de l'image des diapositives 1">
            <a:extLst>
              <a:ext uri="{FF2B5EF4-FFF2-40B4-BE49-F238E27FC236}">
                <a16:creationId xmlns:a16="http://schemas.microsoft.com/office/drawing/2014/main" id="{7876C4BC-066D-4F59-BDDC-87A797889A8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D000C74-F645-4400-AC70-76FF9339458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72586B1-343F-4588-A53C-ED4A31872E37}"/>
              </a:ext>
            </a:extLst>
          </p:cNvPr>
          <p:cNvSpPr txBox="1">
            <a:spLocks noGrp="1"/>
          </p:cNvSpPr>
          <p:nvPr>
            <p:ph type="sldNum" sz="quarter" idx="5"/>
          </p:nvPr>
        </p:nvSpPr>
        <p:spPr>
          <a:ln/>
        </p:spPr>
        <p:txBody>
          <a:bodyPr lIns="0" tIns="0" rIns="0" bIns="0" anchor="b" anchorCtr="0">
            <a:noAutofit/>
          </a:bodyPr>
          <a:lstStyle/>
          <a:p>
            <a:pPr lvl="0"/>
            <a:fld id="{89F266F9-C581-4B80-9156-596EFF54D646}" type="slidenum">
              <a:t>12</a:t>
            </a:fld>
            <a:endParaRPr lang="fr-FR"/>
          </a:p>
        </p:txBody>
      </p:sp>
      <p:sp>
        <p:nvSpPr>
          <p:cNvPr id="2" name="Espace réservé de l'image des diapositives 1">
            <a:extLst>
              <a:ext uri="{FF2B5EF4-FFF2-40B4-BE49-F238E27FC236}">
                <a16:creationId xmlns:a16="http://schemas.microsoft.com/office/drawing/2014/main" id="{04449EC3-CE65-4702-8F4F-C479CD9CFBF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BD07869-2A8D-4949-9649-E1468585CEB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5DC9439-8D1C-4E66-A5B8-FBD001E2D5B9}"/>
              </a:ext>
            </a:extLst>
          </p:cNvPr>
          <p:cNvSpPr txBox="1">
            <a:spLocks noGrp="1"/>
          </p:cNvSpPr>
          <p:nvPr>
            <p:ph type="sldNum" sz="quarter" idx="5"/>
          </p:nvPr>
        </p:nvSpPr>
        <p:spPr>
          <a:ln/>
        </p:spPr>
        <p:txBody>
          <a:bodyPr lIns="0" tIns="0" rIns="0" bIns="0" anchor="b" anchorCtr="0">
            <a:noAutofit/>
          </a:bodyPr>
          <a:lstStyle/>
          <a:p>
            <a:pPr lvl="0"/>
            <a:fld id="{2970AA76-6840-4651-9053-F613DF088728}" type="slidenum">
              <a:t>13</a:t>
            </a:fld>
            <a:endParaRPr lang="fr-FR"/>
          </a:p>
        </p:txBody>
      </p:sp>
      <p:sp>
        <p:nvSpPr>
          <p:cNvPr id="2" name="Espace réservé de l'image des diapositives 1">
            <a:extLst>
              <a:ext uri="{FF2B5EF4-FFF2-40B4-BE49-F238E27FC236}">
                <a16:creationId xmlns:a16="http://schemas.microsoft.com/office/drawing/2014/main" id="{AE7E13DE-2B70-436F-A275-2F08EFECFC4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39804CE-74CE-4114-9A42-BD52940639D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0991C8E-3109-43B7-90C5-670509ADD15E}"/>
              </a:ext>
            </a:extLst>
          </p:cNvPr>
          <p:cNvSpPr txBox="1">
            <a:spLocks noGrp="1"/>
          </p:cNvSpPr>
          <p:nvPr>
            <p:ph type="sldNum" sz="quarter" idx="5"/>
          </p:nvPr>
        </p:nvSpPr>
        <p:spPr>
          <a:ln/>
        </p:spPr>
        <p:txBody>
          <a:bodyPr lIns="0" tIns="0" rIns="0" bIns="0" anchor="b" anchorCtr="0">
            <a:noAutofit/>
          </a:bodyPr>
          <a:lstStyle/>
          <a:p>
            <a:pPr lvl="0"/>
            <a:fld id="{DACDE12F-9D33-4A78-9C5A-51B5769C248B}" type="slidenum">
              <a:t>14</a:t>
            </a:fld>
            <a:endParaRPr lang="fr-FR"/>
          </a:p>
        </p:txBody>
      </p:sp>
      <p:sp>
        <p:nvSpPr>
          <p:cNvPr id="2" name="Espace réservé de l'image des diapositives 1">
            <a:extLst>
              <a:ext uri="{FF2B5EF4-FFF2-40B4-BE49-F238E27FC236}">
                <a16:creationId xmlns:a16="http://schemas.microsoft.com/office/drawing/2014/main" id="{D7D58B56-AA8A-4F1F-909D-3118C9F12D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CDAFC03-6F18-47B4-B4C8-189E924F74F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80D435D-2CE9-499B-AC38-D1EB62D8D831}"/>
              </a:ext>
            </a:extLst>
          </p:cNvPr>
          <p:cNvSpPr txBox="1">
            <a:spLocks noGrp="1"/>
          </p:cNvSpPr>
          <p:nvPr>
            <p:ph type="sldNum" sz="quarter" idx="5"/>
          </p:nvPr>
        </p:nvSpPr>
        <p:spPr>
          <a:ln/>
        </p:spPr>
        <p:txBody>
          <a:bodyPr lIns="0" tIns="0" rIns="0" bIns="0" anchor="b" anchorCtr="0">
            <a:noAutofit/>
          </a:bodyPr>
          <a:lstStyle/>
          <a:p>
            <a:pPr lvl="0"/>
            <a:fld id="{367EDA55-C716-461F-8095-65BB4123A63B}" type="slidenum">
              <a:t>15</a:t>
            </a:fld>
            <a:endParaRPr lang="fr-FR"/>
          </a:p>
        </p:txBody>
      </p:sp>
      <p:sp>
        <p:nvSpPr>
          <p:cNvPr id="2" name="Espace réservé de l'image des diapositives 1">
            <a:extLst>
              <a:ext uri="{FF2B5EF4-FFF2-40B4-BE49-F238E27FC236}">
                <a16:creationId xmlns:a16="http://schemas.microsoft.com/office/drawing/2014/main" id="{7BE3070F-02DE-4114-A6DC-C6C876B207D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B082420-C562-4F8C-BFD8-F34ABFCE826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D200269-0469-4920-B9F6-7B77388A0144}"/>
              </a:ext>
            </a:extLst>
          </p:cNvPr>
          <p:cNvSpPr txBox="1">
            <a:spLocks noGrp="1"/>
          </p:cNvSpPr>
          <p:nvPr>
            <p:ph type="sldNum" sz="quarter" idx="5"/>
          </p:nvPr>
        </p:nvSpPr>
        <p:spPr>
          <a:ln/>
        </p:spPr>
        <p:txBody>
          <a:bodyPr lIns="0" tIns="0" rIns="0" bIns="0" anchor="b" anchorCtr="0">
            <a:noAutofit/>
          </a:bodyPr>
          <a:lstStyle/>
          <a:p>
            <a:pPr lvl="0"/>
            <a:fld id="{7878AE73-3281-41CD-BD5B-3FC15FEF1047}" type="slidenum">
              <a:t>16</a:t>
            </a:fld>
            <a:endParaRPr lang="fr-FR"/>
          </a:p>
        </p:txBody>
      </p:sp>
      <p:sp>
        <p:nvSpPr>
          <p:cNvPr id="2" name="Espace réservé de l'image des diapositives 1">
            <a:extLst>
              <a:ext uri="{FF2B5EF4-FFF2-40B4-BE49-F238E27FC236}">
                <a16:creationId xmlns:a16="http://schemas.microsoft.com/office/drawing/2014/main" id="{95496FE7-7753-4200-AE76-EC1E7454DBF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80C8FDC-DCE6-47E5-8B8D-2BDA1AB6167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3A79F90-C02B-4079-8B56-159599B84E97}"/>
              </a:ext>
            </a:extLst>
          </p:cNvPr>
          <p:cNvSpPr txBox="1">
            <a:spLocks noGrp="1"/>
          </p:cNvSpPr>
          <p:nvPr>
            <p:ph type="sldNum" sz="quarter" idx="5"/>
          </p:nvPr>
        </p:nvSpPr>
        <p:spPr>
          <a:ln/>
        </p:spPr>
        <p:txBody>
          <a:bodyPr lIns="0" tIns="0" rIns="0" bIns="0" anchor="b" anchorCtr="0">
            <a:noAutofit/>
          </a:bodyPr>
          <a:lstStyle/>
          <a:p>
            <a:pPr lvl="0"/>
            <a:fld id="{CBA24E33-43D9-4667-ABDD-290721A3521D}" type="slidenum">
              <a:t>17</a:t>
            </a:fld>
            <a:endParaRPr lang="fr-FR"/>
          </a:p>
        </p:txBody>
      </p:sp>
      <p:sp>
        <p:nvSpPr>
          <p:cNvPr id="2" name="Espace réservé de l'image des diapositives 1">
            <a:extLst>
              <a:ext uri="{FF2B5EF4-FFF2-40B4-BE49-F238E27FC236}">
                <a16:creationId xmlns:a16="http://schemas.microsoft.com/office/drawing/2014/main" id="{1B5A9F8D-4CF4-4DED-AADE-50ADD74A7CA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2B75A50-D82A-45A1-A769-2F2347A9D7C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345D5A9-B264-4E11-AFE2-EA6FFAA8DF4E}"/>
              </a:ext>
            </a:extLst>
          </p:cNvPr>
          <p:cNvSpPr txBox="1">
            <a:spLocks noGrp="1"/>
          </p:cNvSpPr>
          <p:nvPr>
            <p:ph type="sldNum" sz="quarter" idx="5"/>
          </p:nvPr>
        </p:nvSpPr>
        <p:spPr>
          <a:ln/>
        </p:spPr>
        <p:txBody>
          <a:bodyPr lIns="0" tIns="0" rIns="0" bIns="0" anchor="b" anchorCtr="0">
            <a:noAutofit/>
          </a:bodyPr>
          <a:lstStyle/>
          <a:p>
            <a:pPr lvl="0"/>
            <a:fld id="{CF46EBD8-04C4-4FE5-A186-4851FE44141D}" type="slidenum">
              <a:t>18</a:t>
            </a:fld>
            <a:endParaRPr lang="fr-FR"/>
          </a:p>
        </p:txBody>
      </p:sp>
      <p:sp>
        <p:nvSpPr>
          <p:cNvPr id="2" name="Espace réservé de l'image des diapositives 1">
            <a:extLst>
              <a:ext uri="{FF2B5EF4-FFF2-40B4-BE49-F238E27FC236}">
                <a16:creationId xmlns:a16="http://schemas.microsoft.com/office/drawing/2014/main" id="{4D335D47-9EDB-4BC6-BC83-46A11A9B9F2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58599A5-D445-4970-A27D-7094AD32BF1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9551E9F-CA0D-42EC-9E36-4BCB0375AA02}"/>
              </a:ext>
            </a:extLst>
          </p:cNvPr>
          <p:cNvSpPr txBox="1">
            <a:spLocks noGrp="1"/>
          </p:cNvSpPr>
          <p:nvPr>
            <p:ph type="sldNum" sz="quarter" idx="5"/>
          </p:nvPr>
        </p:nvSpPr>
        <p:spPr>
          <a:ln/>
        </p:spPr>
        <p:txBody>
          <a:bodyPr lIns="0" tIns="0" rIns="0" bIns="0" anchor="b" anchorCtr="0">
            <a:noAutofit/>
          </a:bodyPr>
          <a:lstStyle/>
          <a:p>
            <a:pPr lvl="0"/>
            <a:fld id="{4D661058-956B-4DD0-AE2B-BE4D9B0EDC93}" type="slidenum">
              <a:t>19</a:t>
            </a:fld>
            <a:endParaRPr lang="fr-FR"/>
          </a:p>
        </p:txBody>
      </p:sp>
      <p:sp>
        <p:nvSpPr>
          <p:cNvPr id="2" name="Espace réservé de l'image des diapositives 1">
            <a:extLst>
              <a:ext uri="{FF2B5EF4-FFF2-40B4-BE49-F238E27FC236}">
                <a16:creationId xmlns:a16="http://schemas.microsoft.com/office/drawing/2014/main" id="{38483937-69A5-4067-B1D8-D6A64310878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E3A287E-4492-451F-8F75-B81B93D9F4F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15B44E0-4369-48B2-9556-4E7DF359ED0C}"/>
              </a:ext>
            </a:extLst>
          </p:cNvPr>
          <p:cNvSpPr txBox="1">
            <a:spLocks noGrp="1"/>
          </p:cNvSpPr>
          <p:nvPr>
            <p:ph type="sldNum" sz="quarter" idx="5"/>
          </p:nvPr>
        </p:nvSpPr>
        <p:spPr>
          <a:ln/>
        </p:spPr>
        <p:txBody>
          <a:bodyPr lIns="0" tIns="0" rIns="0" bIns="0" anchor="b" anchorCtr="0">
            <a:noAutofit/>
          </a:bodyPr>
          <a:lstStyle/>
          <a:p>
            <a:pPr lvl="0"/>
            <a:fld id="{FF0D3B90-1D6A-41DE-82AD-783D25B34EA4}" type="slidenum">
              <a:t>2</a:t>
            </a:fld>
            <a:endParaRPr lang="fr-FR"/>
          </a:p>
        </p:txBody>
      </p:sp>
      <p:sp>
        <p:nvSpPr>
          <p:cNvPr id="2" name="Espace réservé de l'image des diapositives 1">
            <a:extLst>
              <a:ext uri="{FF2B5EF4-FFF2-40B4-BE49-F238E27FC236}">
                <a16:creationId xmlns:a16="http://schemas.microsoft.com/office/drawing/2014/main" id="{A1C72882-0CE4-4182-BC20-76494343216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200031F-FA6E-4443-BE3E-924C6C73B9B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A31DCE3-290C-41AA-A532-5069418C7533}"/>
              </a:ext>
            </a:extLst>
          </p:cNvPr>
          <p:cNvSpPr txBox="1">
            <a:spLocks noGrp="1"/>
          </p:cNvSpPr>
          <p:nvPr>
            <p:ph type="sldNum" sz="quarter" idx="5"/>
          </p:nvPr>
        </p:nvSpPr>
        <p:spPr>
          <a:ln/>
        </p:spPr>
        <p:txBody>
          <a:bodyPr lIns="0" tIns="0" rIns="0" bIns="0" anchor="b" anchorCtr="0">
            <a:noAutofit/>
          </a:bodyPr>
          <a:lstStyle/>
          <a:p>
            <a:pPr lvl="0"/>
            <a:fld id="{007F4A3A-29FA-4B14-916E-7606D760F9CC}" type="slidenum">
              <a:t>20</a:t>
            </a:fld>
            <a:endParaRPr lang="fr-FR"/>
          </a:p>
        </p:txBody>
      </p:sp>
      <p:sp>
        <p:nvSpPr>
          <p:cNvPr id="2" name="Espace réservé de l'image des diapositives 1">
            <a:extLst>
              <a:ext uri="{FF2B5EF4-FFF2-40B4-BE49-F238E27FC236}">
                <a16:creationId xmlns:a16="http://schemas.microsoft.com/office/drawing/2014/main" id="{13DF1A65-051C-45BD-9BF9-8ED4BBDED13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0B8AAEB-CDD1-417D-951C-D433543B94C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54A8DBB-9D1A-4CFB-8C14-EEAFDFE84BE3}"/>
              </a:ext>
            </a:extLst>
          </p:cNvPr>
          <p:cNvSpPr txBox="1">
            <a:spLocks noGrp="1"/>
          </p:cNvSpPr>
          <p:nvPr>
            <p:ph type="sldNum" sz="quarter" idx="5"/>
          </p:nvPr>
        </p:nvSpPr>
        <p:spPr>
          <a:ln/>
        </p:spPr>
        <p:txBody>
          <a:bodyPr lIns="0" tIns="0" rIns="0" bIns="0" anchor="b" anchorCtr="0">
            <a:noAutofit/>
          </a:bodyPr>
          <a:lstStyle/>
          <a:p>
            <a:pPr lvl="0"/>
            <a:fld id="{57A88F04-02CE-4CBD-BC92-8CF3FFC7FE93}" type="slidenum">
              <a:t>21</a:t>
            </a:fld>
            <a:endParaRPr lang="fr-FR"/>
          </a:p>
        </p:txBody>
      </p:sp>
      <p:sp>
        <p:nvSpPr>
          <p:cNvPr id="2" name="Espace réservé de l'image des diapositives 1">
            <a:extLst>
              <a:ext uri="{FF2B5EF4-FFF2-40B4-BE49-F238E27FC236}">
                <a16:creationId xmlns:a16="http://schemas.microsoft.com/office/drawing/2014/main" id="{69A21736-5B4D-49F9-8827-D81122BFE76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B542850-9323-413F-BE64-BADD590AF99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DD73FB4-0750-47DD-A259-5BF7BDC34C3E}"/>
              </a:ext>
            </a:extLst>
          </p:cNvPr>
          <p:cNvSpPr txBox="1">
            <a:spLocks noGrp="1"/>
          </p:cNvSpPr>
          <p:nvPr>
            <p:ph type="sldNum" sz="quarter" idx="5"/>
          </p:nvPr>
        </p:nvSpPr>
        <p:spPr>
          <a:ln/>
        </p:spPr>
        <p:txBody>
          <a:bodyPr lIns="0" tIns="0" rIns="0" bIns="0" anchor="b" anchorCtr="0">
            <a:noAutofit/>
          </a:bodyPr>
          <a:lstStyle/>
          <a:p>
            <a:pPr lvl="0"/>
            <a:fld id="{58BDE016-D956-4720-B912-9A1EDCC19CFE}" type="slidenum">
              <a:t>22</a:t>
            </a:fld>
            <a:endParaRPr lang="fr-FR"/>
          </a:p>
        </p:txBody>
      </p:sp>
      <p:sp>
        <p:nvSpPr>
          <p:cNvPr id="2" name="Espace réservé de l'image des diapositives 1">
            <a:extLst>
              <a:ext uri="{FF2B5EF4-FFF2-40B4-BE49-F238E27FC236}">
                <a16:creationId xmlns:a16="http://schemas.microsoft.com/office/drawing/2014/main" id="{7B1A6786-AD39-41D9-9005-B74DCFC0BEA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115216A-7861-4078-A16E-68208B877E6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8492CD1-A4FF-4B4B-AEA4-1BB84690301C}"/>
              </a:ext>
            </a:extLst>
          </p:cNvPr>
          <p:cNvSpPr txBox="1">
            <a:spLocks noGrp="1"/>
          </p:cNvSpPr>
          <p:nvPr>
            <p:ph type="sldNum" sz="quarter" idx="5"/>
          </p:nvPr>
        </p:nvSpPr>
        <p:spPr>
          <a:ln/>
        </p:spPr>
        <p:txBody>
          <a:bodyPr lIns="0" tIns="0" rIns="0" bIns="0" anchor="b" anchorCtr="0">
            <a:noAutofit/>
          </a:bodyPr>
          <a:lstStyle/>
          <a:p>
            <a:pPr lvl="0"/>
            <a:fld id="{CDBBAA2B-2BC6-424D-8B90-D1B94AF7E221}" type="slidenum">
              <a:t>23</a:t>
            </a:fld>
            <a:endParaRPr lang="fr-FR"/>
          </a:p>
        </p:txBody>
      </p:sp>
      <p:sp>
        <p:nvSpPr>
          <p:cNvPr id="2" name="Espace réservé de l'image des diapositives 1">
            <a:extLst>
              <a:ext uri="{FF2B5EF4-FFF2-40B4-BE49-F238E27FC236}">
                <a16:creationId xmlns:a16="http://schemas.microsoft.com/office/drawing/2014/main" id="{9010F2C0-91FD-4636-BFD1-3DE7283C4C3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1D29CD2-BBCA-4F02-8D9F-B83F32B4891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C504307-DA68-4BB6-B4E6-7C31F00C0222}"/>
              </a:ext>
            </a:extLst>
          </p:cNvPr>
          <p:cNvSpPr txBox="1">
            <a:spLocks noGrp="1"/>
          </p:cNvSpPr>
          <p:nvPr>
            <p:ph type="sldNum" sz="quarter" idx="5"/>
          </p:nvPr>
        </p:nvSpPr>
        <p:spPr>
          <a:ln/>
        </p:spPr>
        <p:txBody>
          <a:bodyPr lIns="0" tIns="0" rIns="0" bIns="0" anchor="b" anchorCtr="0">
            <a:noAutofit/>
          </a:bodyPr>
          <a:lstStyle/>
          <a:p>
            <a:pPr lvl="0"/>
            <a:fld id="{F3D48964-F042-4212-BE75-F5AF08F04062}" type="slidenum">
              <a:t>24</a:t>
            </a:fld>
            <a:endParaRPr lang="fr-FR"/>
          </a:p>
        </p:txBody>
      </p:sp>
      <p:sp>
        <p:nvSpPr>
          <p:cNvPr id="2" name="Espace réservé de l'image des diapositives 1">
            <a:extLst>
              <a:ext uri="{FF2B5EF4-FFF2-40B4-BE49-F238E27FC236}">
                <a16:creationId xmlns:a16="http://schemas.microsoft.com/office/drawing/2014/main" id="{DC08BF3E-1902-4DF6-9366-7193F44C643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A6DE77A-255C-4EE6-AC53-250B6F57DF3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BCFDB51-7973-4627-9494-1232F111C8CC}"/>
              </a:ext>
            </a:extLst>
          </p:cNvPr>
          <p:cNvSpPr txBox="1">
            <a:spLocks noGrp="1"/>
          </p:cNvSpPr>
          <p:nvPr>
            <p:ph type="sldNum" sz="quarter" idx="5"/>
          </p:nvPr>
        </p:nvSpPr>
        <p:spPr>
          <a:ln/>
        </p:spPr>
        <p:txBody>
          <a:bodyPr lIns="0" tIns="0" rIns="0" bIns="0" anchor="b" anchorCtr="0">
            <a:noAutofit/>
          </a:bodyPr>
          <a:lstStyle/>
          <a:p>
            <a:pPr lvl="0"/>
            <a:fld id="{32DDC274-DEA2-4B96-8B15-3ECF22F91926}" type="slidenum">
              <a:t>25</a:t>
            </a:fld>
            <a:endParaRPr lang="fr-FR"/>
          </a:p>
        </p:txBody>
      </p:sp>
      <p:sp>
        <p:nvSpPr>
          <p:cNvPr id="2" name="Espace réservé de l'image des diapositives 1">
            <a:extLst>
              <a:ext uri="{FF2B5EF4-FFF2-40B4-BE49-F238E27FC236}">
                <a16:creationId xmlns:a16="http://schemas.microsoft.com/office/drawing/2014/main" id="{AD63C732-BF57-4AE9-8296-568036049FC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D2350BA-CE43-4947-B646-0F20024E56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A6FDDA9-1F12-44FE-92AA-23CB0979620F}"/>
              </a:ext>
            </a:extLst>
          </p:cNvPr>
          <p:cNvSpPr txBox="1">
            <a:spLocks noGrp="1"/>
          </p:cNvSpPr>
          <p:nvPr>
            <p:ph type="sldNum" sz="quarter" idx="5"/>
          </p:nvPr>
        </p:nvSpPr>
        <p:spPr>
          <a:ln/>
        </p:spPr>
        <p:txBody>
          <a:bodyPr lIns="0" tIns="0" rIns="0" bIns="0" anchor="b" anchorCtr="0">
            <a:noAutofit/>
          </a:bodyPr>
          <a:lstStyle/>
          <a:p>
            <a:pPr lvl="0"/>
            <a:fld id="{9F748ABC-3E54-4CBB-B612-BF502ED6EA46}" type="slidenum">
              <a:t>26</a:t>
            </a:fld>
            <a:endParaRPr lang="fr-FR"/>
          </a:p>
        </p:txBody>
      </p:sp>
      <p:sp>
        <p:nvSpPr>
          <p:cNvPr id="2" name="Espace réservé de l'image des diapositives 1">
            <a:extLst>
              <a:ext uri="{FF2B5EF4-FFF2-40B4-BE49-F238E27FC236}">
                <a16:creationId xmlns:a16="http://schemas.microsoft.com/office/drawing/2014/main" id="{5EB893BA-26DA-4194-A9E4-A2BEC8A5298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21EA362-02C1-4708-9F41-8CB25D138CA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CD82CFC-D139-4578-B925-E9FAB8E990B3}"/>
              </a:ext>
            </a:extLst>
          </p:cNvPr>
          <p:cNvSpPr txBox="1">
            <a:spLocks noGrp="1"/>
          </p:cNvSpPr>
          <p:nvPr>
            <p:ph type="sldNum" sz="quarter" idx="5"/>
          </p:nvPr>
        </p:nvSpPr>
        <p:spPr>
          <a:ln/>
        </p:spPr>
        <p:txBody>
          <a:bodyPr lIns="0" tIns="0" rIns="0" bIns="0" anchor="b" anchorCtr="0">
            <a:noAutofit/>
          </a:bodyPr>
          <a:lstStyle/>
          <a:p>
            <a:pPr lvl="0"/>
            <a:fld id="{F3A179CE-B4FE-4FB3-8F98-31B5FBC6B66A}" type="slidenum">
              <a:t>27</a:t>
            </a:fld>
            <a:endParaRPr lang="fr-FR"/>
          </a:p>
        </p:txBody>
      </p:sp>
      <p:sp>
        <p:nvSpPr>
          <p:cNvPr id="2" name="Espace réservé de l'image des diapositives 1">
            <a:extLst>
              <a:ext uri="{FF2B5EF4-FFF2-40B4-BE49-F238E27FC236}">
                <a16:creationId xmlns:a16="http://schemas.microsoft.com/office/drawing/2014/main" id="{BC19EB07-CDBF-420F-895D-148C5078F25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9F8F8C7-6758-45F9-941D-07FD8EB79D1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E98332A-5B80-4683-850C-50DD0525FE32}"/>
              </a:ext>
            </a:extLst>
          </p:cNvPr>
          <p:cNvSpPr txBox="1">
            <a:spLocks noGrp="1"/>
          </p:cNvSpPr>
          <p:nvPr>
            <p:ph type="sldNum" sz="quarter" idx="5"/>
          </p:nvPr>
        </p:nvSpPr>
        <p:spPr>
          <a:ln/>
        </p:spPr>
        <p:txBody>
          <a:bodyPr lIns="0" tIns="0" rIns="0" bIns="0" anchor="b" anchorCtr="0">
            <a:noAutofit/>
          </a:bodyPr>
          <a:lstStyle/>
          <a:p>
            <a:pPr lvl="0"/>
            <a:fld id="{4D08AF41-1DC8-4F46-9241-DFC7B849DD54}" type="slidenum">
              <a:t>28</a:t>
            </a:fld>
            <a:endParaRPr lang="fr-FR"/>
          </a:p>
        </p:txBody>
      </p:sp>
      <p:sp>
        <p:nvSpPr>
          <p:cNvPr id="2" name="Espace réservé de l'image des diapositives 1">
            <a:extLst>
              <a:ext uri="{FF2B5EF4-FFF2-40B4-BE49-F238E27FC236}">
                <a16:creationId xmlns:a16="http://schemas.microsoft.com/office/drawing/2014/main" id="{D525CFED-CE85-4760-BB4E-C0FDDA80346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48425A2-8A21-4A16-A6B9-BEBA3B41EB4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5E2591C-8760-44A9-9C91-0D2BF9FDF380}"/>
              </a:ext>
            </a:extLst>
          </p:cNvPr>
          <p:cNvSpPr txBox="1">
            <a:spLocks noGrp="1"/>
          </p:cNvSpPr>
          <p:nvPr>
            <p:ph type="sldNum" sz="quarter" idx="5"/>
          </p:nvPr>
        </p:nvSpPr>
        <p:spPr>
          <a:ln/>
        </p:spPr>
        <p:txBody>
          <a:bodyPr lIns="0" tIns="0" rIns="0" bIns="0" anchor="b" anchorCtr="0">
            <a:noAutofit/>
          </a:bodyPr>
          <a:lstStyle/>
          <a:p>
            <a:pPr lvl="0"/>
            <a:fld id="{AB8FCB2B-C29D-410E-A3D0-CE82DD4C977C}" type="slidenum">
              <a:t>29</a:t>
            </a:fld>
            <a:endParaRPr lang="fr-FR"/>
          </a:p>
        </p:txBody>
      </p:sp>
      <p:sp>
        <p:nvSpPr>
          <p:cNvPr id="2" name="Espace réservé de l'image des diapositives 1">
            <a:extLst>
              <a:ext uri="{FF2B5EF4-FFF2-40B4-BE49-F238E27FC236}">
                <a16:creationId xmlns:a16="http://schemas.microsoft.com/office/drawing/2014/main" id="{D3A1360F-5391-4DE7-BEE1-FCAC732F59D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9476E75-834C-4D7B-86BE-220AB86F936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593F333-9E40-43C3-8BB2-E24D7CEEBB87}"/>
              </a:ext>
            </a:extLst>
          </p:cNvPr>
          <p:cNvSpPr txBox="1">
            <a:spLocks noGrp="1"/>
          </p:cNvSpPr>
          <p:nvPr>
            <p:ph type="sldNum" sz="quarter" idx="5"/>
          </p:nvPr>
        </p:nvSpPr>
        <p:spPr>
          <a:ln/>
        </p:spPr>
        <p:txBody>
          <a:bodyPr lIns="0" tIns="0" rIns="0" bIns="0" anchor="b" anchorCtr="0">
            <a:noAutofit/>
          </a:bodyPr>
          <a:lstStyle/>
          <a:p>
            <a:pPr lvl="0"/>
            <a:fld id="{C94DDE40-BD22-40B5-A9BF-6EF04E8FA78E}" type="slidenum">
              <a:t>3</a:t>
            </a:fld>
            <a:endParaRPr lang="fr-FR"/>
          </a:p>
        </p:txBody>
      </p:sp>
      <p:sp>
        <p:nvSpPr>
          <p:cNvPr id="2" name="Espace réservé de l'image des diapositives 1">
            <a:extLst>
              <a:ext uri="{FF2B5EF4-FFF2-40B4-BE49-F238E27FC236}">
                <a16:creationId xmlns:a16="http://schemas.microsoft.com/office/drawing/2014/main" id="{FF3906CD-CC69-4108-82CC-E66FFD664D4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AE0CC3C-2709-4D8D-B36D-57392EAABF5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E6E55BD-9353-47D4-87F6-CA53A5BAC9A6}"/>
              </a:ext>
            </a:extLst>
          </p:cNvPr>
          <p:cNvSpPr txBox="1">
            <a:spLocks noGrp="1"/>
          </p:cNvSpPr>
          <p:nvPr>
            <p:ph type="sldNum" sz="quarter" idx="5"/>
          </p:nvPr>
        </p:nvSpPr>
        <p:spPr>
          <a:ln/>
        </p:spPr>
        <p:txBody>
          <a:bodyPr lIns="0" tIns="0" rIns="0" bIns="0" anchor="b" anchorCtr="0">
            <a:noAutofit/>
          </a:bodyPr>
          <a:lstStyle/>
          <a:p>
            <a:pPr lvl="0"/>
            <a:fld id="{1329C81D-0FAD-4C6A-A354-564D08BACE2C}" type="slidenum">
              <a:t>30</a:t>
            </a:fld>
            <a:endParaRPr lang="fr-FR"/>
          </a:p>
        </p:txBody>
      </p:sp>
      <p:sp>
        <p:nvSpPr>
          <p:cNvPr id="2" name="Espace réservé de l'image des diapositives 1">
            <a:extLst>
              <a:ext uri="{FF2B5EF4-FFF2-40B4-BE49-F238E27FC236}">
                <a16:creationId xmlns:a16="http://schemas.microsoft.com/office/drawing/2014/main" id="{E18BDFCD-C6A2-44EE-A529-D9577DFA505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AF2A60-4D0D-4952-967E-96536A6CE5F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3048D9F-76F2-4804-BCEE-2F1B1EF3F4D4}"/>
              </a:ext>
            </a:extLst>
          </p:cNvPr>
          <p:cNvSpPr txBox="1">
            <a:spLocks noGrp="1"/>
          </p:cNvSpPr>
          <p:nvPr>
            <p:ph type="sldNum" sz="quarter" idx="5"/>
          </p:nvPr>
        </p:nvSpPr>
        <p:spPr>
          <a:ln/>
        </p:spPr>
        <p:txBody>
          <a:bodyPr lIns="0" tIns="0" rIns="0" bIns="0" anchor="b" anchorCtr="0">
            <a:noAutofit/>
          </a:bodyPr>
          <a:lstStyle/>
          <a:p>
            <a:pPr lvl="0"/>
            <a:fld id="{0627AB09-40A8-46E2-A5BE-390A669DF1EC}" type="slidenum">
              <a:t>31</a:t>
            </a:fld>
            <a:endParaRPr lang="fr-FR"/>
          </a:p>
        </p:txBody>
      </p:sp>
      <p:sp>
        <p:nvSpPr>
          <p:cNvPr id="2" name="Espace réservé de l'image des diapositives 1">
            <a:extLst>
              <a:ext uri="{FF2B5EF4-FFF2-40B4-BE49-F238E27FC236}">
                <a16:creationId xmlns:a16="http://schemas.microsoft.com/office/drawing/2014/main" id="{3735B460-039B-43BD-9280-C00F5AE75F6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ED9688C-9966-401E-A8EC-5D155A5F587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D12DA74-9F84-464D-BB7C-F025A94BCE64}"/>
              </a:ext>
            </a:extLst>
          </p:cNvPr>
          <p:cNvSpPr txBox="1">
            <a:spLocks noGrp="1"/>
          </p:cNvSpPr>
          <p:nvPr>
            <p:ph type="sldNum" sz="quarter" idx="5"/>
          </p:nvPr>
        </p:nvSpPr>
        <p:spPr>
          <a:ln/>
        </p:spPr>
        <p:txBody>
          <a:bodyPr lIns="0" tIns="0" rIns="0" bIns="0" anchor="b" anchorCtr="0">
            <a:noAutofit/>
          </a:bodyPr>
          <a:lstStyle/>
          <a:p>
            <a:pPr lvl="0"/>
            <a:fld id="{3522CCFB-731D-4170-BE25-136696BDA85B}" type="slidenum">
              <a:t>32</a:t>
            </a:fld>
            <a:endParaRPr lang="fr-FR"/>
          </a:p>
        </p:txBody>
      </p:sp>
      <p:sp>
        <p:nvSpPr>
          <p:cNvPr id="2" name="Espace réservé de l'image des diapositives 1">
            <a:extLst>
              <a:ext uri="{FF2B5EF4-FFF2-40B4-BE49-F238E27FC236}">
                <a16:creationId xmlns:a16="http://schemas.microsoft.com/office/drawing/2014/main" id="{4573232B-68C4-4FD8-8565-BAD43C37D4C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52CC2E-0666-4AB6-82D1-2AFAB08D946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B89D9B4-04B0-49DC-91BC-1CD3F8E467DC}"/>
              </a:ext>
            </a:extLst>
          </p:cNvPr>
          <p:cNvSpPr txBox="1">
            <a:spLocks noGrp="1"/>
          </p:cNvSpPr>
          <p:nvPr>
            <p:ph type="sldNum" sz="quarter" idx="5"/>
          </p:nvPr>
        </p:nvSpPr>
        <p:spPr>
          <a:ln/>
        </p:spPr>
        <p:txBody>
          <a:bodyPr lIns="0" tIns="0" rIns="0" bIns="0" anchor="b" anchorCtr="0">
            <a:noAutofit/>
          </a:bodyPr>
          <a:lstStyle/>
          <a:p>
            <a:pPr lvl="0"/>
            <a:fld id="{A21790A6-553C-4559-B592-03983C3C5562}" type="slidenum">
              <a:t>33</a:t>
            </a:fld>
            <a:endParaRPr lang="fr-FR"/>
          </a:p>
        </p:txBody>
      </p:sp>
      <p:sp>
        <p:nvSpPr>
          <p:cNvPr id="2" name="Espace réservé de l'image des diapositives 1">
            <a:extLst>
              <a:ext uri="{FF2B5EF4-FFF2-40B4-BE49-F238E27FC236}">
                <a16:creationId xmlns:a16="http://schemas.microsoft.com/office/drawing/2014/main" id="{3CCBBD9B-4EF1-4B1B-A6C6-DE0BED3A35C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8E001D9-8ED5-4A7D-B5F9-0454318C15A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FFA426F-EC83-43F8-B0C2-B3B49D1FC0BB}"/>
              </a:ext>
            </a:extLst>
          </p:cNvPr>
          <p:cNvSpPr txBox="1">
            <a:spLocks noGrp="1"/>
          </p:cNvSpPr>
          <p:nvPr>
            <p:ph type="sldNum" sz="quarter" idx="5"/>
          </p:nvPr>
        </p:nvSpPr>
        <p:spPr>
          <a:ln/>
        </p:spPr>
        <p:txBody>
          <a:bodyPr lIns="0" tIns="0" rIns="0" bIns="0" anchor="b" anchorCtr="0">
            <a:noAutofit/>
          </a:bodyPr>
          <a:lstStyle/>
          <a:p>
            <a:pPr lvl="0"/>
            <a:fld id="{A361F51F-7399-4DCC-922E-2BCDD1A50A08}" type="slidenum">
              <a:t>34</a:t>
            </a:fld>
            <a:endParaRPr lang="fr-FR"/>
          </a:p>
        </p:txBody>
      </p:sp>
      <p:sp>
        <p:nvSpPr>
          <p:cNvPr id="2" name="Espace réservé de l'image des diapositives 1">
            <a:extLst>
              <a:ext uri="{FF2B5EF4-FFF2-40B4-BE49-F238E27FC236}">
                <a16:creationId xmlns:a16="http://schemas.microsoft.com/office/drawing/2014/main" id="{87C8EDC3-AD2B-4E21-99F5-CF6B5FD412E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2EFC922-3E26-4143-8DBB-583272C1A81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7F2D47D-0D43-4F85-AC22-660049A7C6C2}"/>
              </a:ext>
            </a:extLst>
          </p:cNvPr>
          <p:cNvSpPr txBox="1">
            <a:spLocks noGrp="1"/>
          </p:cNvSpPr>
          <p:nvPr>
            <p:ph type="sldNum" sz="quarter" idx="5"/>
          </p:nvPr>
        </p:nvSpPr>
        <p:spPr>
          <a:ln/>
        </p:spPr>
        <p:txBody>
          <a:bodyPr lIns="0" tIns="0" rIns="0" bIns="0" anchor="b" anchorCtr="0">
            <a:noAutofit/>
          </a:bodyPr>
          <a:lstStyle/>
          <a:p>
            <a:pPr lvl="0"/>
            <a:fld id="{08B3DE3D-A7BF-497B-B424-5E50776DD3D1}" type="slidenum">
              <a:t>35</a:t>
            </a:fld>
            <a:endParaRPr lang="fr-FR"/>
          </a:p>
        </p:txBody>
      </p:sp>
      <p:sp>
        <p:nvSpPr>
          <p:cNvPr id="2" name="Espace réservé de l'image des diapositives 1">
            <a:extLst>
              <a:ext uri="{FF2B5EF4-FFF2-40B4-BE49-F238E27FC236}">
                <a16:creationId xmlns:a16="http://schemas.microsoft.com/office/drawing/2014/main" id="{574A2025-6629-4DB9-AAAD-E43CBD53697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C2F965-4B69-40FA-9C20-9A1880D2888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E4C508C-BD76-48DA-900C-EA3D6D22A9D3}"/>
              </a:ext>
            </a:extLst>
          </p:cNvPr>
          <p:cNvSpPr txBox="1">
            <a:spLocks noGrp="1"/>
          </p:cNvSpPr>
          <p:nvPr>
            <p:ph type="sldNum" sz="quarter" idx="5"/>
          </p:nvPr>
        </p:nvSpPr>
        <p:spPr>
          <a:ln/>
        </p:spPr>
        <p:txBody>
          <a:bodyPr lIns="0" tIns="0" rIns="0" bIns="0" anchor="b" anchorCtr="0">
            <a:noAutofit/>
          </a:bodyPr>
          <a:lstStyle/>
          <a:p>
            <a:pPr lvl="0"/>
            <a:fld id="{6CB2BD59-FB73-4CC8-8B36-D321F2F22290}" type="slidenum">
              <a:t>36</a:t>
            </a:fld>
            <a:endParaRPr lang="fr-FR"/>
          </a:p>
        </p:txBody>
      </p:sp>
      <p:sp>
        <p:nvSpPr>
          <p:cNvPr id="2" name="Espace réservé de l'image des diapositives 1">
            <a:extLst>
              <a:ext uri="{FF2B5EF4-FFF2-40B4-BE49-F238E27FC236}">
                <a16:creationId xmlns:a16="http://schemas.microsoft.com/office/drawing/2014/main" id="{C24B16B9-AD84-43FD-BD04-2048D18CFCF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EEDE594-0CC8-45D4-ADC2-376EB928AE8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5429A4B-2124-4BF6-9E8D-84812D7D0376}"/>
              </a:ext>
            </a:extLst>
          </p:cNvPr>
          <p:cNvSpPr txBox="1">
            <a:spLocks noGrp="1"/>
          </p:cNvSpPr>
          <p:nvPr>
            <p:ph type="sldNum" sz="quarter" idx="5"/>
          </p:nvPr>
        </p:nvSpPr>
        <p:spPr>
          <a:ln/>
        </p:spPr>
        <p:txBody>
          <a:bodyPr lIns="0" tIns="0" rIns="0" bIns="0" anchor="b" anchorCtr="0">
            <a:noAutofit/>
          </a:bodyPr>
          <a:lstStyle/>
          <a:p>
            <a:pPr lvl="0"/>
            <a:fld id="{41D8FC92-61AB-4E97-B54F-F900CFBA3412}" type="slidenum">
              <a:t>37</a:t>
            </a:fld>
            <a:endParaRPr lang="fr-FR"/>
          </a:p>
        </p:txBody>
      </p:sp>
      <p:sp>
        <p:nvSpPr>
          <p:cNvPr id="2" name="Espace réservé de l'image des diapositives 1">
            <a:extLst>
              <a:ext uri="{FF2B5EF4-FFF2-40B4-BE49-F238E27FC236}">
                <a16:creationId xmlns:a16="http://schemas.microsoft.com/office/drawing/2014/main" id="{FC1466AC-2C0A-4051-A2D1-6FDAA3514A6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4C24E62-3646-4DA3-967B-E7C2F1CD1E6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65D3A9F-4AA2-4B38-AD6C-3E0D95BC752A}"/>
              </a:ext>
            </a:extLst>
          </p:cNvPr>
          <p:cNvSpPr txBox="1">
            <a:spLocks noGrp="1"/>
          </p:cNvSpPr>
          <p:nvPr>
            <p:ph type="sldNum" sz="quarter" idx="5"/>
          </p:nvPr>
        </p:nvSpPr>
        <p:spPr>
          <a:ln/>
        </p:spPr>
        <p:txBody>
          <a:bodyPr lIns="0" tIns="0" rIns="0" bIns="0" anchor="b" anchorCtr="0">
            <a:noAutofit/>
          </a:bodyPr>
          <a:lstStyle/>
          <a:p>
            <a:pPr lvl="0"/>
            <a:fld id="{556631F8-7D14-4CF1-9B1F-1240A590F2A5}" type="slidenum">
              <a:t>38</a:t>
            </a:fld>
            <a:endParaRPr lang="fr-FR"/>
          </a:p>
        </p:txBody>
      </p:sp>
      <p:sp>
        <p:nvSpPr>
          <p:cNvPr id="2" name="Espace réservé de l'image des diapositives 1">
            <a:extLst>
              <a:ext uri="{FF2B5EF4-FFF2-40B4-BE49-F238E27FC236}">
                <a16:creationId xmlns:a16="http://schemas.microsoft.com/office/drawing/2014/main" id="{906837EC-3E75-41C9-90EA-22B5D3C031E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06D9DF7-2886-467D-A507-925F76F75D4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84B718B-482D-4FC7-9A08-F5BC98E9EF0A}"/>
              </a:ext>
            </a:extLst>
          </p:cNvPr>
          <p:cNvSpPr txBox="1">
            <a:spLocks noGrp="1"/>
          </p:cNvSpPr>
          <p:nvPr>
            <p:ph type="sldNum" sz="quarter" idx="5"/>
          </p:nvPr>
        </p:nvSpPr>
        <p:spPr>
          <a:ln/>
        </p:spPr>
        <p:txBody>
          <a:bodyPr lIns="0" tIns="0" rIns="0" bIns="0" anchor="b" anchorCtr="0">
            <a:noAutofit/>
          </a:bodyPr>
          <a:lstStyle/>
          <a:p>
            <a:pPr lvl="0"/>
            <a:fld id="{30A2D2C1-F76F-4453-829F-9332FD7C4DDE}" type="slidenum">
              <a:t>39</a:t>
            </a:fld>
            <a:endParaRPr lang="fr-FR"/>
          </a:p>
        </p:txBody>
      </p:sp>
      <p:sp>
        <p:nvSpPr>
          <p:cNvPr id="2" name="Espace réservé de l'image des diapositives 1">
            <a:extLst>
              <a:ext uri="{FF2B5EF4-FFF2-40B4-BE49-F238E27FC236}">
                <a16:creationId xmlns:a16="http://schemas.microsoft.com/office/drawing/2014/main" id="{696A9EE1-CE2B-44E1-8199-3D34D9F4A23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A1E56E2-0F12-4699-AA14-9F3E8145309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C2B9766-86B3-4E13-BD7A-CED8A8D2CA9C}"/>
              </a:ext>
            </a:extLst>
          </p:cNvPr>
          <p:cNvSpPr txBox="1">
            <a:spLocks noGrp="1"/>
          </p:cNvSpPr>
          <p:nvPr>
            <p:ph type="sldNum" sz="quarter" idx="5"/>
          </p:nvPr>
        </p:nvSpPr>
        <p:spPr>
          <a:ln/>
        </p:spPr>
        <p:txBody>
          <a:bodyPr lIns="0" tIns="0" rIns="0" bIns="0" anchor="b" anchorCtr="0">
            <a:noAutofit/>
          </a:bodyPr>
          <a:lstStyle/>
          <a:p>
            <a:pPr lvl="0"/>
            <a:fld id="{8360A8F2-9CC9-4148-9D65-A61EDF5FCFB2}" type="slidenum">
              <a:t>4</a:t>
            </a:fld>
            <a:endParaRPr lang="fr-FR"/>
          </a:p>
        </p:txBody>
      </p:sp>
      <p:sp>
        <p:nvSpPr>
          <p:cNvPr id="2" name="Espace réservé de l'image des diapositives 1">
            <a:extLst>
              <a:ext uri="{FF2B5EF4-FFF2-40B4-BE49-F238E27FC236}">
                <a16:creationId xmlns:a16="http://schemas.microsoft.com/office/drawing/2014/main" id="{28C22157-1FF0-4FD1-81F1-38E96259017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8D0DA0D-F2B6-4421-8D68-AE7D57D6779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398C03E-BF13-46A7-9834-53D4706E4CFF}"/>
              </a:ext>
            </a:extLst>
          </p:cNvPr>
          <p:cNvSpPr txBox="1">
            <a:spLocks noGrp="1"/>
          </p:cNvSpPr>
          <p:nvPr>
            <p:ph type="sldNum" sz="quarter" idx="5"/>
          </p:nvPr>
        </p:nvSpPr>
        <p:spPr>
          <a:ln/>
        </p:spPr>
        <p:txBody>
          <a:bodyPr lIns="0" tIns="0" rIns="0" bIns="0" anchor="b" anchorCtr="0">
            <a:noAutofit/>
          </a:bodyPr>
          <a:lstStyle/>
          <a:p>
            <a:pPr lvl="0"/>
            <a:fld id="{29A687FE-6F78-4134-85BD-0D984193EC94}" type="slidenum">
              <a:t>40</a:t>
            </a:fld>
            <a:endParaRPr lang="fr-FR"/>
          </a:p>
        </p:txBody>
      </p:sp>
      <p:sp>
        <p:nvSpPr>
          <p:cNvPr id="2" name="Espace réservé de l'image des diapositives 1">
            <a:extLst>
              <a:ext uri="{FF2B5EF4-FFF2-40B4-BE49-F238E27FC236}">
                <a16:creationId xmlns:a16="http://schemas.microsoft.com/office/drawing/2014/main" id="{8B1304FB-3989-4C0E-A1D1-A6F86863277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007C24E-0A38-4FCA-A3E0-BF94BDF6530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9DE2EBE-FCBB-4BD2-97BC-8E0F980B7B54}"/>
              </a:ext>
            </a:extLst>
          </p:cNvPr>
          <p:cNvSpPr txBox="1">
            <a:spLocks noGrp="1"/>
          </p:cNvSpPr>
          <p:nvPr>
            <p:ph type="sldNum" sz="quarter" idx="5"/>
          </p:nvPr>
        </p:nvSpPr>
        <p:spPr>
          <a:ln/>
        </p:spPr>
        <p:txBody>
          <a:bodyPr lIns="0" tIns="0" rIns="0" bIns="0" anchor="b" anchorCtr="0">
            <a:noAutofit/>
          </a:bodyPr>
          <a:lstStyle/>
          <a:p>
            <a:pPr lvl="0"/>
            <a:fld id="{7193AAA4-D829-4ECC-B47A-4E324E0149A2}" type="slidenum">
              <a:t>41</a:t>
            </a:fld>
            <a:endParaRPr lang="fr-FR"/>
          </a:p>
        </p:txBody>
      </p:sp>
      <p:sp>
        <p:nvSpPr>
          <p:cNvPr id="2" name="Espace réservé de l'image des diapositives 1">
            <a:extLst>
              <a:ext uri="{FF2B5EF4-FFF2-40B4-BE49-F238E27FC236}">
                <a16:creationId xmlns:a16="http://schemas.microsoft.com/office/drawing/2014/main" id="{1710F1B0-EB2C-4C22-9A18-E4F8DF32B5B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2FBDAD9-6B54-459D-9B9E-979D441452B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8E790A2-38A5-4BBD-B01B-AE9A6DC7D96E}"/>
              </a:ext>
            </a:extLst>
          </p:cNvPr>
          <p:cNvSpPr txBox="1">
            <a:spLocks noGrp="1"/>
          </p:cNvSpPr>
          <p:nvPr>
            <p:ph type="sldNum" sz="quarter" idx="5"/>
          </p:nvPr>
        </p:nvSpPr>
        <p:spPr>
          <a:ln/>
        </p:spPr>
        <p:txBody>
          <a:bodyPr lIns="0" tIns="0" rIns="0" bIns="0" anchor="b" anchorCtr="0">
            <a:noAutofit/>
          </a:bodyPr>
          <a:lstStyle/>
          <a:p>
            <a:pPr lvl="0"/>
            <a:fld id="{8FE6D7CA-8F36-49FA-B365-540F535C4872}" type="slidenum">
              <a:t>42</a:t>
            </a:fld>
            <a:endParaRPr lang="fr-FR"/>
          </a:p>
        </p:txBody>
      </p:sp>
      <p:sp>
        <p:nvSpPr>
          <p:cNvPr id="2" name="Espace réservé de l'image des diapositives 1">
            <a:extLst>
              <a:ext uri="{FF2B5EF4-FFF2-40B4-BE49-F238E27FC236}">
                <a16:creationId xmlns:a16="http://schemas.microsoft.com/office/drawing/2014/main" id="{DF47A688-C241-4EC1-8C65-F5F924F41D4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E31759D-FFF8-4E00-A9B7-0FA527F1933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F71234F-F079-46BD-BDEA-5E85012D52BA}"/>
              </a:ext>
            </a:extLst>
          </p:cNvPr>
          <p:cNvSpPr txBox="1">
            <a:spLocks noGrp="1"/>
          </p:cNvSpPr>
          <p:nvPr>
            <p:ph type="sldNum" sz="quarter" idx="5"/>
          </p:nvPr>
        </p:nvSpPr>
        <p:spPr>
          <a:ln/>
        </p:spPr>
        <p:txBody>
          <a:bodyPr lIns="0" tIns="0" rIns="0" bIns="0" anchor="b" anchorCtr="0">
            <a:noAutofit/>
          </a:bodyPr>
          <a:lstStyle/>
          <a:p>
            <a:pPr lvl="0"/>
            <a:fld id="{F82F8B1E-5F7A-48FF-9747-7A3F63174CA4}" type="slidenum">
              <a:t>43</a:t>
            </a:fld>
            <a:endParaRPr lang="fr-FR"/>
          </a:p>
        </p:txBody>
      </p:sp>
      <p:sp>
        <p:nvSpPr>
          <p:cNvPr id="2" name="Espace réservé de l'image des diapositives 1">
            <a:extLst>
              <a:ext uri="{FF2B5EF4-FFF2-40B4-BE49-F238E27FC236}">
                <a16:creationId xmlns:a16="http://schemas.microsoft.com/office/drawing/2014/main" id="{2F8B3312-0DCB-4495-B29C-E2E848E76B9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73143FC-A826-4F93-9261-0F5D9F69FE4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99BFABE-1958-4EC4-8545-533E6B417D7B}"/>
              </a:ext>
            </a:extLst>
          </p:cNvPr>
          <p:cNvSpPr txBox="1">
            <a:spLocks noGrp="1"/>
          </p:cNvSpPr>
          <p:nvPr>
            <p:ph type="sldNum" sz="quarter" idx="5"/>
          </p:nvPr>
        </p:nvSpPr>
        <p:spPr>
          <a:ln/>
        </p:spPr>
        <p:txBody>
          <a:bodyPr lIns="0" tIns="0" rIns="0" bIns="0" anchor="b" anchorCtr="0">
            <a:noAutofit/>
          </a:bodyPr>
          <a:lstStyle/>
          <a:p>
            <a:pPr lvl="0"/>
            <a:fld id="{C95E936D-0BBD-4D8C-8586-7CE1E055D7C3}" type="slidenum">
              <a:t>44</a:t>
            </a:fld>
            <a:endParaRPr lang="fr-FR"/>
          </a:p>
        </p:txBody>
      </p:sp>
      <p:sp>
        <p:nvSpPr>
          <p:cNvPr id="2" name="Espace réservé de l'image des diapositives 1">
            <a:extLst>
              <a:ext uri="{FF2B5EF4-FFF2-40B4-BE49-F238E27FC236}">
                <a16:creationId xmlns:a16="http://schemas.microsoft.com/office/drawing/2014/main" id="{B6070DA8-B6DA-4973-B5D1-DC6BCB66421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4A88C2C-ABFE-4692-AF33-27EF6EE055A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FDA6170-8A1E-4A0A-860E-927C60199626}"/>
              </a:ext>
            </a:extLst>
          </p:cNvPr>
          <p:cNvSpPr txBox="1">
            <a:spLocks noGrp="1"/>
          </p:cNvSpPr>
          <p:nvPr>
            <p:ph type="sldNum" sz="quarter" idx="5"/>
          </p:nvPr>
        </p:nvSpPr>
        <p:spPr>
          <a:ln/>
        </p:spPr>
        <p:txBody>
          <a:bodyPr lIns="0" tIns="0" rIns="0" bIns="0" anchor="b" anchorCtr="0">
            <a:noAutofit/>
          </a:bodyPr>
          <a:lstStyle/>
          <a:p>
            <a:pPr lvl="0"/>
            <a:fld id="{3D55DA01-137F-4525-8DAA-EF1F84ABEC86}" type="slidenum">
              <a:t>45</a:t>
            </a:fld>
            <a:endParaRPr lang="fr-FR"/>
          </a:p>
        </p:txBody>
      </p:sp>
      <p:sp>
        <p:nvSpPr>
          <p:cNvPr id="2" name="Espace réservé de l'image des diapositives 1">
            <a:extLst>
              <a:ext uri="{FF2B5EF4-FFF2-40B4-BE49-F238E27FC236}">
                <a16:creationId xmlns:a16="http://schemas.microsoft.com/office/drawing/2014/main" id="{3067839E-6C8C-4BA6-AD9B-213589D363C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10BD0E1-BBE4-4030-B564-CDBC4D2874D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1569802-FDFD-4057-9A5B-B268409D030F}"/>
              </a:ext>
            </a:extLst>
          </p:cNvPr>
          <p:cNvSpPr txBox="1">
            <a:spLocks noGrp="1"/>
          </p:cNvSpPr>
          <p:nvPr>
            <p:ph type="sldNum" sz="quarter" idx="5"/>
          </p:nvPr>
        </p:nvSpPr>
        <p:spPr>
          <a:ln/>
        </p:spPr>
        <p:txBody>
          <a:bodyPr lIns="0" tIns="0" rIns="0" bIns="0" anchor="b" anchorCtr="0">
            <a:noAutofit/>
          </a:bodyPr>
          <a:lstStyle/>
          <a:p>
            <a:pPr lvl="0"/>
            <a:fld id="{2265F4BA-5983-4060-A1A4-AFAF911BA71A}" type="slidenum">
              <a:t>46</a:t>
            </a:fld>
            <a:endParaRPr lang="fr-FR"/>
          </a:p>
        </p:txBody>
      </p:sp>
      <p:sp>
        <p:nvSpPr>
          <p:cNvPr id="2" name="Espace réservé de l'image des diapositives 1">
            <a:extLst>
              <a:ext uri="{FF2B5EF4-FFF2-40B4-BE49-F238E27FC236}">
                <a16:creationId xmlns:a16="http://schemas.microsoft.com/office/drawing/2014/main" id="{0403B259-D893-4857-B8A8-6D5CAF7B40F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F8A49FC-0F9C-4924-99DF-5674B745A0D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F3FDD84-AC34-4C24-AB4E-77A676D820CA}"/>
              </a:ext>
            </a:extLst>
          </p:cNvPr>
          <p:cNvSpPr txBox="1">
            <a:spLocks noGrp="1"/>
          </p:cNvSpPr>
          <p:nvPr>
            <p:ph type="sldNum" sz="quarter" idx="5"/>
          </p:nvPr>
        </p:nvSpPr>
        <p:spPr>
          <a:ln/>
        </p:spPr>
        <p:txBody>
          <a:bodyPr lIns="0" tIns="0" rIns="0" bIns="0" anchor="b" anchorCtr="0">
            <a:noAutofit/>
          </a:bodyPr>
          <a:lstStyle/>
          <a:p>
            <a:pPr lvl="0"/>
            <a:fld id="{08F889A9-A10D-4FDF-9414-827F2768A237}" type="slidenum">
              <a:t>47</a:t>
            </a:fld>
            <a:endParaRPr lang="fr-FR"/>
          </a:p>
        </p:txBody>
      </p:sp>
      <p:sp>
        <p:nvSpPr>
          <p:cNvPr id="2" name="Espace réservé de l'image des diapositives 1">
            <a:extLst>
              <a:ext uri="{FF2B5EF4-FFF2-40B4-BE49-F238E27FC236}">
                <a16:creationId xmlns:a16="http://schemas.microsoft.com/office/drawing/2014/main" id="{0E1A0763-CC3D-4FB1-8854-9E3F2153805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C521BA0-9245-4646-9AE5-8BA9CD6262C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09DC3CC-704B-49FA-8DE8-080FEDD7C235}"/>
              </a:ext>
            </a:extLst>
          </p:cNvPr>
          <p:cNvSpPr txBox="1">
            <a:spLocks noGrp="1"/>
          </p:cNvSpPr>
          <p:nvPr>
            <p:ph type="sldNum" sz="quarter" idx="5"/>
          </p:nvPr>
        </p:nvSpPr>
        <p:spPr>
          <a:ln/>
        </p:spPr>
        <p:txBody>
          <a:bodyPr lIns="0" tIns="0" rIns="0" bIns="0" anchor="b" anchorCtr="0">
            <a:noAutofit/>
          </a:bodyPr>
          <a:lstStyle/>
          <a:p>
            <a:pPr lvl="0"/>
            <a:fld id="{3AF9E25D-5EAD-4ABC-B6C3-FC454A37DEC7}" type="slidenum">
              <a:t>48</a:t>
            </a:fld>
            <a:endParaRPr lang="fr-FR"/>
          </a:p>
        </p:txBody>
      </p:sp>
      <p:sp>
        <p:nvSpPr>
          <p:cNvPr id="2" name="Espace réservé de l'image des diapositives 1">
            <a:extLst>
              <a:ext uri="{FF2B5EF4-FFF2-40B4-BE49-F238E27FC236}">
                <a16:creationId xmlns:a16="http://schemas.microsoft.com/office/drawing/2014/main" id="{56E4FA5C-1A9F-492A-88E0-67656315434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9527FB6-F243-4CBE-B216-5ED1CB58266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A4C645F-A592-41C0-B685-E72290906A28}"/>
              </a:ext>
            </a:extLst>
          </p:cNvPr>
          <p:cNvSpPr txBox="1">
            <a:spLocks noGrp="1"/>
          </p:cNvSpPr>
          <p:nvPr>
            <p:ph type="sldNum" sz="quarter" idx="5"/>
          </p:nvPr>
        </p:nvSpPr>
        <p:spPr>
          <a:ln/>
        </p:spPr>
        <p:txBody>
          <a:bodyPr lIns="0" tIns="0" rIns="0" bIns="0" anchor="b" anchorCtr="0">
            <a:noAutofit/>
          </a:bodyPr>
          <a:lstStyle/>
          <a:p>
            <a:pPr lvl="0"/>
            <a:fld id="{C1FBBD8B-523C-4F2B-AA74-F17262B7B47A}" type="slidenum">
              <a:t>49</a:t>
            </a:fld>
            <a:endParaRPr lang="fr-FR"/>
          </a:p>
        </p:txBody>
      </p:sp>
      <p:sp>
        <p:nvSpPr>
          <p:cNvPr id="2" name="Espace réservé de l'image des diapositives 1">
            <a:extLst>
              <a:ext uri="{FF2B5EF4-FFF2-40B4-BE49-F238E27FC236}">
                <a16:creationId xmlns:a16="http://schemas.microsoft.com/office/drawing/2014/main" id="{0BFE6282-95BB-400A-85E4-B39CDA6F020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19931B9-5DBA-4A74-B851-B8DEB7882C8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D4D2C54-B416-4434-AEA2-DA706F584D0B}"/>
              </a:ext>
            </a:extLst>
          </p:cNvPr>
          <p:cNvSpPr txBox="1">
            <a:spLocks noGrp="1"/>
          </p:cNvSpPr>
          <p:nvPr>
            <p:ph type="sldNum" sz="quarter" idx="5"/>
          </p:nvPr>
        </p:nvSpPr>
        <p:spPr>
          <a:ln/>
        </p:spPr>
        <p:txBody>
          <a:bodyPr lIns="0" tIns="0" rIns="0" bIns="0" anchor="b" anchorCtr="0">
            <a:noAutofit/>
          </a:bodyPr>
          <a:lstStyle/>
          <a:p>
            <a:pPr lvl="0"/>
            <a:fld id="{DBEDFFF7-615E-4976-9D8D-BBB00F229B1E}" type="slidenum">
              <a:t>5</a:t>
            </a:fld>
            <a:endParaRPr lang="fr-FR"/>
          </a:p>
        </p:txBody>
      </p:sp>
      <p:sp>
        <p:nvSpPr>
          <p:cNvPr id="2" name="Espace réservé de l'image des diapositives 1">
            <a:extLst>
              <a:ext uri="{FF2B5EF4-FFF2-40B4-BE49-F238E27FC236}">
                <a16:creationId xmlns:a16="http://schemas.microsoft.com/office/drawing/2014/main" id="{D3FF7E2C-9B6C-43FA-A647-0D4AC9C6137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C3AA68-E119-4859-B048-AC9C20804EF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B6A5AFE-F155-4833-89E4-DD12A6141B17}"/>
              </a:ext>
            </a:extLst>
          </p:cNvPr>
          <p:cNvSpPr txBox="1">
            <a:spLocks noGrp="1"/>
          </p:cNvSpPr>
          <p:nvPr>
            <p:ph type="sldNum" sz="quarter" idx="5"/>
          </p:nvPr>
        </p:nvSpPr>
        <p:spPr>
          <a:ln/>
        </p:spPr>
        <p:txBody>
          <a:bodyPr lIns="0" tIns="0" rIns="0" bIns="0" anchor="b" anchorCtr="0">
            <a:noAutofit/>
          </a:bodyPr>
          <a:lstStyle/>
          <a:p>
            <a:pPr lvl="0"/>
            <a:fld id="{8B61E16E-64FE-47FD-9424-0BD18CF572D1}" type="slidenum">
              <a:t>50</a:t>
            </a:fld>
            <a:endParaRPr lang="fr-FR"/>
          </a:p>
        </p:txBody>
      </p:sp>
      <p:sp>
        <p:nvSpPr>
          <p:cNvPr id="2" name="Espace réservé de l'image des diapositives 1">
            <a:extLst>
              <a:ext uri="{FF2B5EF4-FFF2-40B4-BE49-F238E27FC236}">
                <a16:creationId xmlns:a16="http://schemas.microsoft.com/office/drawing/2014/main" id="{01C732B5-7B73-47C9-8DFB-D8DEBCDA8D9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22FF09E-E2FB-456E-AC90-C5FDBA3A792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CAF7B15-7A0E-4451-9258-794187743B77}"/>
              </a:ext>
            </a:extLst>
          </p:cNvPr>
          <p:cNvSpPr txBox="1">
            <a:spLocks noGrp="1"/>
          </p:cNvSpPr>
          <p:nvPr>
            <p:ph type="sldNum" sz="quarter" idx="5"/>
          </p:nvPr>
        </p:nvSpPr>
        <p:spPr>
          <a:ln/>
        </p:spPr>
        <p:txBody>
          <a:bodyPr lIns="0" tIns="0" rIns="0" bIns="0" anchor="b" anchorCtr="0">
            <a:noAutofit/>
          </a:bodyPr>
          <a:lstStyle/>
          <a:p>
            <a:pPr lvl="0"/>
            <a:fld id="{A945234C-B5F9-4738-8B3F-E0A14F1E9D04}" type="slidenum">
              <a:t>51</a:t>
            </a:fld>
            <a:endParaRPr lang="fr-FR"/>
          </a:p>
        </p:txBody>
      </p:sp>
      <p:sp>
        <p:nvSpPr>
          <p:cNvPr id="2" name="Espace réservé de l'image des diapositives 1">
            <a:extLst>
              <a:ext uri="{FF2B5EF4-FFF2-40B4-BE49-F238E27FC236}">
                <a16:creationId xmlns:a16="http://schemas.microsoft.com/office/drawing/2014/main" id="{FA567795-3DF5-43FD-B6CB-82E2828F1CE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1B6EC8C-E5E2-4293-B311-1CF6A289F76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E17E931-5E4A-4BB4-8E2F-A1FF4F62D04B}"/>
              </a:ext>
            </a:extLst>
          </p:cNvPr>
          <p:cNvSpPr txBox="1">
            <a:spLocks noGrp="1"/>
          </p:cNvSpPr>
          <p:nvPr>
            <p:ph type="sldNum" sz="quarter" idx="5"/>
          </p:nvPr>
        </p:nvSpPr>
        <p:spPr>
          <a:ln/>
        </p:spPr>
        <p:txBody>
          <a:bodyPr lIns="0" tIns="0" rIns="0" bIns="0" anchor="b" anchorCtr="0">
            <a:noAutofit/>
          </a:bodyPr>
          <a:lstStyle/>
          <a:p>
            <a:pPr lvl="0"/>
            <a:fld id="{08E77C03-BFD2-46B3-ACCE-511F9FC72176}" type="slidenum">
              <a:t>52</a:t>
            </a:fld>
            <a:endParaRPr lang="fr-FR"/>
          </a:p>
        </p:txBody>
      </p:sp>
      <p:sp>
        <p:nvSpPr>
          <p:cNvPr id="2" name="Espace réservé de l'image des diapositives 1">
            <a:extLst>
              <a:ext uri="{FF2B5EF4-FFF2-40B4-BE49-F238E27FC236}">
                <a16:creationId xmlns:a16="http://schemas.microsoft.com/office/drawing/2014/main" id="{A16B7D69-A3AD-46AA-AF34-09B587FC48F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029FC8F-B080-4E49-96AC-B807D0EBACF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11AFFC7-59BE-4218-B5FA-43A4DE9DEEE7}"/>
              </a:ext>
            </a:extLst>
          </p:cNvPr>
          <p:cNvSpPr txBox="1">
            <a:spLocks noGrp="1"/>
          </p:cNvSpPr>
          <p:nvPr>
            <p:ph type="sldNum" sz="quarter" idx="5"/>
          </p:nvPr>
        </p:nvSpPr>
        <p:spPr>
          <a:ln/>
        </p:spPr>
        <p:txBody>
          <a:bodyPr lIns="0" tIns="0" rIns="0" bIns="0" anchor="b" anchorCtr="0">
            <a:noAutofit/>
          </a:bodyPr>
          <a:lstStyle/>
          <a:p>
            <a:pPr lvl="0"/>
            <a:fld id="{397BCD28-5175-4701-B62A-C5291EE7013D}" type="slidenum">
              <a:t>53</a:t>
            </a:fld>
            <a:endParaRPr lang="fr-FR"/>
          </a:p>
        </p:txBody>
      </p:sp>
      <p:sp>
        <p:nvSpPr>
          <p:cNvPr id="2" name="Espace réservé de l'image des diapositives 1">
            <a:extLst>
              <a:ext uri="{FF2B5EF4-FFF2-40B4-BE49-F238E27FC236}">
                <a16:creationId xmlns:a16="http://schemas.microsoft.com/office/drawing/2014/main" id="{A884B50D-925B-42F7-B453-436E550BE58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5763655-D5A7-46AD-A75A-26B98C37278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33776E2-4163-4C8B-B3E4-7DA72BD68766}"/>
              </a:ext>
            </a:extLst>
          </p:cNvPr>
          <p:cNvSpPr txBox="1">
            <a:spLocks noGrp="1"/>
          </p:cNvSpPr>
          <p:nvPr>
            <p:ph type="sldNum" sz="quarter" idx="5"/>
          </p:nvPr>
        </p:nvSpPr>
        <p:spPr>
          <a:ln/>
        </p:spPr>
        <p:txBody>
          <a:bodyPr lIns="0" tIns="0" rIns="0" bIns="0" anchor="b" anchorCtr="0">
            <a:noAutofit/>
          </a:bodyPr>
          <a:lstStyle/>
          <a:p>
            <a:pPr lvl="0"/>
            <a:fld id="{A0F1EEE6-7776-471F-B8D7-B2439D21C630}" type="slidenum">
              <a:t>54</a:t>
            </a:fld>
            <a:endParaRPr lang="fr-FR"/>
          </a:p>
        </p:txBody>
      </p:sp>
      <p:sp>
        <p:nvSpPr>
          <p:cNvPr id="2" name="Espace réservé de l'image des diapositives 1">
            <a:extLst>
              <a:ext uri="{FF2B5EF4-FFF2-40B4-BE49-F238E27FC236}">
                <a16:creationId xmlns:a16="http://schemas.microsoft.com/office/drawing/2014/main" id="{A8276920-4D7F-4AF4-9502-4E7346CBFAC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CB5447A-D171-4F39-9574-DC819F27B54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A796A44-D84B-4536-9A5F-DEAF659B3C5F}"/>
              </a:ext>
            </a:extLst>
          </p:cNvPr>
          <p:cNvSpPr txBox="1">
            <a:spLocks noGrp="1"/>
          </p:cNvSpPr>
          <p:nvPr>
            <p:ph type="sldNum" sz="quarter" idx="5"/>
          </p:nvPr>
        </p:nvSpPr>
        <p:spPr>
          <a:ln/>
        </p:spPr>
        <p:txBody>
          <a:bodyPr lIns="0" tIns="0" rIns="0" bIns="0" anchor="b" anchorCtr="0">
            <a:noAutofit/>
          </a:bodyPr>
          <a:lstStyle/>
          <a:p>
            <a:pPr lvl="0"/>
            <a:fld id="{9A8C66AA-8CEF-4342-A9D8-2C7858BE32A4}" type="slidenum">
              <a:t>55</a:t>
            </a:fld>
            <a:endParaRPr lang="fr-FR"/>
          </a:p>
        </p:txBody>
      </p:sp>
      <p:sp>
        <p:nvSpPr>
          <p:cNvPr id="2" name="Espace réservé de l'image des diapositives 1">
            <a:extLst>
              <a:ext uri="{FF2B5EF4-FFF2-40B4-BE49-F238E27FC236}">
                <a16:creationId xmlns:a16="http://schemas.microsoft.com/office/drawing/2014/main" id="{A4D07CA5-C50B-4AFA-BAB1-08185A819F3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7263637-8CEF-40DD-A290-05ED0E8D47E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3C4946C-F992-4AE0-95A6-AB23A1C08A68}"/>
              </a:ext>
            </a:extLst>
          </p:cNvPr>
          <p:cNvSpPr txBox="1">
            <a:spLocks noGrp="1"/>
          </p:cNvSpPr>
          <p:nvPr>
            <p:ph type="sldNum" sz="quarter" idx="5"/>
          </p:nvPr>
        </p:nvSpPr>
        <p:spPr>
          <a:ln/>
        </p:spPr>
        <p:txBody>
          <a:bodyPr lIns="0" tIns="0" rIns="0" bIns="0" anchor="b" anchorCtr="0">
            <a:noAutofit/>
          </a:bodyPr>
          <a:lstStyle/>
          <a:p>
            <a:pPr lvl="0"/>
            <a:fld id="{6CAA57FA-3E5B-4A6C-98B2-72AE1AD1B306}" type="slidenum">
              <a:t>56</a:t>
            </a:fld>
            <a:endParaRPr lang="fr-FR"/>
          </a:p>
        </p:txBody>
      </p:sp>
      <p:sp>
        <p:nvSpPr>
          <p:cNvPr id="2" name="Espace réservé de l'image des diapositives 1">
            <a:extLst>
              <a:ext uri="{FF2B5EF4-FFF2-40B4-BE49-F238E27FC236}">
                <a16:creationId xmlns:a16="http://schemas.microsoft.com/office/drawing/2014/main" id="{777ECDE7-82BB-4B0E-8FC2-B4A333A0697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AD8C6A7-BC6E-490E-ABB0-2038D85BD16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0959D80-C994-4F25-8C54-BEC7E0002D63}"/>
              </a:ext>
            </a:extLst>
          </p:cNvPr>
          <p:cNvSpPr txBox="1">
            <a:spLocks noGrp="1"/>
          </p:cNvSpPr>
          <p:nvPr>
            <p:ph type="sldNum" sz="quarter" idx="5"/>
          </p:nvPr>
        </p:nvSpPr>
        <p:spPr>
          <a:ln/>
        </p:spPr>
        <p:txBody>
          <a:bodyPr lIns="0" tIns="0" rIns="0" bIns="0" anchor="b" anchorCtr="0">
            <a:noAutofit/>
          </a:bodyPr>
          <a:lstStyle/>
          <a:p>
            <a:pPr lvl="0"/>
            <a:fld id="{18C06C0D-AF47-4B0F-9C31-0AB99C72EFF7}" type="slidenum">
              <a:t>57</a:t>
            </a:fld>
            <a:endParaRPr lang="fr-FR"/>
          </a:p>
        </p:txBody>
      </p:sp>
      <p:sp>
        <p:nvSpPr>
          <p:cNvPr id="2" name="Espace réservé de l'image des diapositives 1">
            <a:extLst>
              <a:ext uri="{FF2B5EF4-FFF2-40B4-BE49-F238E27FC236}">
                <a16:creationId xmlns:a16="http://schemas.microsoft.com/office/drawing/2014/main" id="{18107F90-2E43-4AE8-A558-2CFBC477C82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87CF22-4997-40F9-8307-3C55037C016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BDF82BB-65E0-43FB-8C4D-4AC4974B9720}"/>
              </a:ext>
            </a:extLst>
          </p:cNvPr>
          <p:cNvSpPr txBox="1">
            <a:spLocks noGrp="1"/>
          </p:cNvSpPr>
          <p:nvPr>
            <p:ph type="sldNum" sz="quarter" idx="5"/>
          </p:nvPr>
        </p:nvSpPr>
        <p:spPr>
          <a:ln/>
        </p:spPr>
        <p:txBody>
          <a:bodyPr lIns="0" tIns="0" rIns="0" bIns="0" anchor="b" anchorCtr="0">
            <a:noAutofit/>
          </a:bodyPr>
          <a:lstStyle/>
          <a:p>
            <a:pPr lvl="0"/>
            <a:fld id="{E7CF01C5-F4ED-4F81-807C-85872FB41ABF}" type="slidenum">
              <a:t>58</a:t>
            </a:fld>
            <a:endParaRPr lang="fr-FR"/>
          </a:p>
        </p:txBody>
      </p:sp>
      <p:sp>
        <p:nvSpPr>
          <p:cNvPr id="2" name="Espace réservé de l'image des diapositives 1">
            <a:extLst>
              <a:ext uri="{FF2B5EF4-FFF2-40B4-BE49-F238E27FC236}">
                <a16:creationId xmlns:a16="http://schemas.microsoft.com/office/drawing/2014/main" id="{A889308B-B43C-4B5F-B23F-4D3481373C6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7A0662D-847F-4C9A-9538-14B0D7BBB1C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F87B78C-4C5B-4337-A57C-5972EF4A33DE}"/>
              </a:ext>
            </a:extLst>
          </p:cNvPr>
          <p:cNvSpPr txBox="1">
            <a:spLocks noGrp="1"/>
          </p:cNvSpPr>
          <p:nvPr>
            <p:ph type="sldNum" sz="quarter" idx="5"/>
          </p:nvPr>
        </p:nvSpPr>
        <p:spPr>
          <a:ln/>
        </p:spPr>
        <p:txBody>
          <a:bodyPr lIns="0" tIns="0" rIns="0" bIns="0" anchor="b" anchorCtr="0">
            <a:noAutofit/>
          </a:bodyPr>
          <a:lstStyle/>
          <a:p>
            <a:pPr lvl="0"/>
            <a:fld id="{AAB8494D-C2AF-43CA-997E-1E80562409C2}" type="slidenum">
              <a:t>59</a:t>
            </a:fld>
            <a:endParaRPr lang="fr-FR"/>
          </a:p>
        </p:txBody>
      </p:sp>
      <p:sp>
        <p:nvSpPr>
          <p:cNvPr id="2" name="Espace réservé de l'image des diapositives 1">
            <a:extLst>
              <a:ext uri="{FF2B5EF4-FFF2-40B4-BE49-F238E27FC236}">
                <a16:creationId xmlns:a16="http://schemas.microsoft.com/office/drawing/2014/main" id="{540C2B7B-EBE6-47F2-BE55-A485BDDB91D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0A3731E-5341-458E-BEBD-29F4BF181F9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187EFA5-30ED-4BDC-A22A-9FDEAD98B023}"/>
              </a:ext>
            </a:extLst>
          </p:cNvPr>
          <p:cNvSpPr txBox="1">
            <a:spLocks noGrp="1"/>
          </p:cNvSpPr>
          <p:nvPr>
            <p:ph type="sldNum" sz="quarter" idx="5"/>
          </p:nvPr>
        </p:nvSpPr>
        <p:spPr>
          <a:ln/>
        </p:spPr>
        <p:txBody>
          <a:bodyPr lIns="0" tIns="0" rIns="0" bIns="0" anchor="b" anchorCtr="0">
            <a:noAutofit/>
          </a:bodyPr>
          <a:lstStyle/>
          <a:p>
            <a:pPr lvl="0"/>
            <a:fld id="{966EE245-B884-4279-A1EB-9C3B58E2E5E7}" type="slidenum">
              <a:t>6</a:t>
            </a:fld>
            <a:endParaRPr lang="fr-FR"/>
          </a:p>
        </p:txBody>
      </p:sp>
      <p:sp>
        <p:nvSpPr>
          <p:cNvPr id="2" name="Espace réservé de l'image des diapositives 1">
            <a:extLst>
              <a:ext uri="{FF2B5EF4-FFF2-40B4-BE49-F238E27FC236}">
                <a16:creationId xmlns:a16="http://schemas.microsoft.com/office/drawing/2014/main" id="{C9EBC195-1B4D-49E6-9F0C-173E05F3477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F7613C-DEDA-4142-9186-D156BB2E4BF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277652C-21ED-4CB8-850D-EC1EA70D1F9F}"/>
              </a:ext>
            </a:extLst>
          </p:cNvPr>
          <p:cNvSpPr txBox="1">
            <a:spLocks noGrp="1"/>
          </p:cNvSpPr>
          <p:nvPr>
            <p:ph type="sldNum" sz="quarter" idx="5"/>
          </p:nvPr>
        </p:nvSpPr>
        <p:spPr>
          <a:ln/>
        </p:spPr>
        <p:txBody>
          <a:bodyPr lIns="0" tIns="0" rIns="0" bIns="0" anchor="b" anchorCtr="0">
            <a:noAutofit/>
          </a:bodyPr>
          <a:lstStyle/>
          <a:p>
            <a:pPr lvl="0"/>
            <a:fld id="{45F66508-4F9F-4D1F-9333-76CCD3C5383A}" type="slidenum">
              <a:t>60</a:t>
            </a:fld>
            <a:endParaRPr lang="fr-FR"/>
          </a:p>
        </p:txBody>
      </p:sp>
      <p:sp>
        <p:nvSpPr>
          <p:cNvPr id="2" name="Espace réservé de l'image des diapositives 1">
            <a:extLst>
              <a:ext uri="{FF2B5EF4-FFF2-40B4-BE49-F238E27FC236}">
                <a16:creationId xmlns:a16="http://schemas.microsoft.com/office/drawing/2014/main" id="{C0123063-FE83-457A-99A5-CF9EBE6DEB4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8D82FE7-10E2-4FCD-9F6C-E348E9CE380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3706A28-3131-4A09-996B-DC16D46C4DA0}"/>
              </a:ext>
            </a:extLst>
          </p:cNvPr>
          <p:cNvSpPr txBox="1">
            <a:spLocks noGrp="1"/>
          </p:cNvSpPr>
          <p:nvPr>
            <p:ph type="sldNum" sz="quarter" idx="5"/>
          </p:nvPr>
        </p:nvSpPr>
        <p:spPr>
          <a:ln/>
        </p:spPr>
        <p:txBody>
          <a:bodyPr lIns="0" tIns="0" rIns="0" bIns="0" anchor="b" anchorCtr="0">
            <a:noAutofit/>
          </a:bodyPr>
          <a:lstStyle/>
          <a:p>
            <a:pPr lvl="0"/>
            <a:fld id="{97E92240-C8CB-4396-9D5B-02F37C167482}" type="slidenum">
              <a:t>61</a:t>
            </a:fld>
            <a:endParaRPr lang="fr-FR"/>
          </a:p>
        </p:txBody>
      </p:sp>
      <p:sp>
        <p:nvSpPr>
          <p:cNvPr id="2" name="Espace réservé de l'image des diapositives 1">
            <a:extLst>
              <a:ext uri="{FF2B5EF4-FFF2-40B4-BE49-F238E27FC236}">
                <a16:creationId xmlns:a16="http://schemas.microsoft.com/office/drawing/2014/main" id="{F203D98B-C4EF-48E8-B459-29ED514BE6D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5B3439C-F812-4836-8713-A9BE3CDD520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242A81F-0CF9-4629-A1D7-C22DDF8EC4A8}"/>
              </a:ext>
            </a:extLst>
          </p:cNvPr>
          <p:cNvSpPr txBox="1">
            <a:spLocks noGrp="1"/>
          </p:cNvSpPr>
          <p:nvPr>
            <p:ph type="sldNum" sz="quarter" idx="5"/>
          </p:nvPr>
        </p:nvSpPr>
        <p:spPr>
          <a:ln/>
        </p:spPr>
        <p:txBody>
          <a:bodyPr lIns="0" tIns="0" rIns="0" bIns="0" anchor="b" anchorCtr="0">
            <a:noAutofit/>
          </a:bodyPr>
          <a:lstStyle/>
          <a:p>
            <a:pPr lvl="0"/>
            <a:fld id="{DEBB9C6D-4D88-404D-A222-C9F9BDD52F86}" type="slidenum">
              <a:t>63</a:t>
            </a:fld>
            <a:endParaRPr lang="fr-FR"/>
          </a:p>
        </p:txBody>
      </p:sp>
      <p:sp>
        <p:nvSpPr>
          <p:cNvPr id="2" name="Espace réservé de l'image des diapositives 1">
            <a:extLst>
              <a:ext uri="{FF2B5EF4-FFF2-40B4-BE49-F238E27FC236}">
                <a16:creationId xmlns:a16="http://schemas.microsoft.com/office/drawing/2014/main" id="{7EE52F96-5EC4-4B38-99D5-969A387BC89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EB597BA-EDC1-4A49-A037-2A6C1FC478F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B3393E2-2E7E-4FE9-94A9-31A597149244}"/>
              </a:ext>
            </a:extLst>
          </p:cNvPr>
          <p:cNvSpPr txBox="1">
            <a:spLocks noGrp="1"/>
          </p:cNvSpPr>
          <p:nvPr>
            <p:ph type="sldNum" sz="quarter" idx="5"/>
          </p:nvPr>
        </p:nvSpPr>
        <p:spPr>
          <a:ln/>
        </p:spPr>
        <p:txBody>
          <a:bodyPr lIns="0" tIns="0" rIns="0" bIns="0" anchor="b" anchorCtr="0">
            <a:noAutofit/>
          </a:bodyPr>
          <a:lstStyle/>
          <a:p>
            <a:pPr lvl="0"/>
            <a:fld id="{A00A086B-2730-453C-BECE-8684746F7935}" type="slidenum">
              <a:t>64</a:t>
            </a:fld>
            <a:endParaRPr lang="fr-FR"/>
          </a:p>
        </p:txBody>
      </p:sp>
      <p:sp>
        <p:nvSpPr>
          <p:cNvPr id="2" name="Espace réservé de l'image des diapositives 1">
            <a:extLst>
              <a:ext uri="{FF2B5EF4-FFF2-40B4-BE49-F238E27FC236}">
                <a16:creationId xmlns:a16="http://schemas.microsoft.com/office/drawing/2014/main" id="{8FFABFFF-F2DC-4880-9C9F-B893DCB6454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10C667B-2A2A-4769-8984-542E4B99739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CF05AA5-618C-45D3-A100-852D20AFFDCE}"/>
              </a:ext>
            </a:extLst>
          </p:cNvPr>
          <p:cNvSpPr txBox="1">
            <a:spLocks noGrp="1"/>
          </p:cNvSpPr>
          <p:nvPr>
            <p:ph type="sldNum" sz="quarter" idx="5"/>
          </p:nvPr>
        </p:nvSpPr>
        <p:spPr>
          <a:ln/>
        </p:spPr>
        <p:txBody>
          <a:bodyPr lIns="0" tIns="0" rIns="0" bIns="0" anchor="b" anchorCtr="0">
            <a:noAutofit/>
          </a:bodyPr>
          <a:lstStyle/>
          <a:p>
            <a:pPr lvl="0"/>
            <a:fld id="{D91D35BF-5BC1-4B46-A32F-19A6A347E58B}" type="slidenum">
              <a:t>65</a:t>
            </a:fld>
            <a:endParaRPr lang="fr-FR"/>
          </a:p>
        </p:txBody>
      </p:sp>
      <p:sp>
        <p:nvSpPr>
          <p:cNvPr id="2" name="Espace réservé de l'image des diapositives 1">
            <a:extLst>
              <a:ext uri="{FF2B5EF4-FFF2-40B4-BE49-F238E27FC236}">
                <a16:creationId xmlns:a16="http://schemas.microsoft.com/office/drawing/2014/main" id="{A59368F1-213D-4E93-BABA-83721E5FA79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D5286B0-545E-446E-9A05-04E8DCF61FA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9116FD9-AB42-4AE5-B424-E5D7C5399B1A}"/>
              </a:ext>
            </a:extLst>
          </p:cNvPr>
          <p:cNvSpPr txBox="1">
            <a:spLocks noGrp="1"/>
          </p:cNvSpPr>
          <p:nvPr>
            <p:ph type="sldNum" sz="quarter" idx="5"/>
          </p:nvPr>
        </p:nvSpPr>
        <p:spPr>
          <a:ln/>
        </p:spPr>
        <p:txBody>
          <a:bodyPr lIns="0" tIns="0" rIns="0" bIns="0" anchor="b" anchorCtr="0">
            <a:noAutofit/>
          </a:bodyPr>
          <a:lstStyle/>
          <a:p>
            <a:pPr lvl="0"/>
            <a:fld id="{05309E7C-202A-4EC1-9B44-1B0B05230DBC}" type="slidenum">
              <a:t>66</a:t>
            </a:fld>
            <a:endParaRPr lang="fr-FR"/>
          </a:p>
        </p:txBody>
      </p:sp>
      <p:sp>
        <p:nvSpPr>
          <p:cNvPr id="2" name="Espace réservé de l'image des diapositives 1">
            <a:extLst>
              <a:ext uri="{FF2B5EF4-FFF2-40B4-BE49-F238E27FC236}">
                <a16:creationId xmlns:a16="http://schemas.microsoft.com/office/drawing/2014/main" id="{FAF62F81-A8A1-4E0D-83EA-BC31400C4B8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686E283-93A7-44B1-9AE7-73D3293D918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FCCC960-1F09-4A2E-9F41-0CBD63DBD0AB}"/>
              </a:ext>
            </a:extLst>
          </p:cNvPr>
          <p:cNvSpPr txBox="1">
            <a:spLocks noGrp="1"/>
          </p:cNvSpPr>
          <p:nvPr>
            <p:ph type="sldNum" sz="quarter" idx="5"/>
          </p:nvPr>
        </p:nvSpPr>
        <p:spPr>
          <a:ln/>
        </p:spPr>
        <p:txBody>
          <a:bodyPr lIns="0" tIns="0" rIns="0" bIns="0" anchor="b" anchorCtr="0">
            <a:noAutofit/>
          </a:bodyPr>
          <a:lstStyle/>
          <a:p>
            <a:pPr lvl="0"/>
            <a:fld id="{88B145FD-3FFD-45C2-BB15-D923F3A9976D}" type="slidenum">
              <a:t>69</a:t>
            </a:fld>
            <a:endParaRPr lang="fr-FR"/>
          </a:p>
        </p:txBody>
      </p:sp>
      <p:sp>
        <p:nvSpPr>
          <p:cNvPr id="2" name="Espace réservé de l'image des diapositives 1">
            <a:extLst>
              <a:ext uri="{FF2B5EF4-FFF2-40B4-BE49-F238E27FC236}">
                <a16:creationId xmlns:a16="http://schemas.microsoft.com/office/drawing/2014/main" id="{D677BA5F-9FFB-489E-A366-8D78270867D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881A56B-D378-4356-8855-6C48929B04A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01B125F-401D-431C-81EF-12041B8B82BE}"/>
              </a:ext>
            </a:extLst>
          </p:cNvPr>
          <p:cNvSpPr txBox="1">
            <a:spLocks noGrp="1"/>
          </p:cNvSpPr>
          <p:nvPr>
            <p:ph type="sldNum" sz="quarter" idx="5"/>
          </p:nvPr>
        </p:nvSpPr>
        <p:spPr>
          <a:ln/>
        </p:spPr>
        <p:txBody>
          <a:bodyPr lIns="0" tIns="0" rIns="0" bIns="0" anchor="b" anchorCtr="0">
            <a:noAutofit/>
          </a:bodyPr>
          <a:lstStyle/>
          <a:p>
            <a:pPr lvl="0"/>
            <a:fld id="{4B923367-C503-438F-B0A5-D85FBCD8E687}" type="slidenum">
              <a:t>70</a:t>
            </a:fld>
            <a:endParaRPr lang="fr-FR"/>
          </a:p>
        </p:txBody>
      </p:sp>
      <p:sp>
        <p:nvSpPr>
          <p:cNvPr id="2" name="Espace réservé de l'image des diapositives 1">
            <a:extLst>
              <a:ext uri="{FF2B5EF4-FFF2-40B4-BE49-F238E27FC236}">
                <a16:creationId xmlns:a16="http://schemas.microsoft.com/office/drawing/2014/main" id="{BE940056-8DAD-4E74-84D6-E20BEF7C1F1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60C6A7F-8165-4A78-A427-2CAA40BFA36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A74EAC3-CF54-4A2E-92E5-55ACE4577786}"/>
              </a:ext>
            </a:extLst>
          </p:cNvPr>
          <p:cNvSpPr txBox="1">
            <a:spLocks noGrp="1"/>
          </p:cNvSpPr>
          <p:nvPr>
            <p:ph type="sldNum" sz="quarter" idx="5"/>
          </p:nvPr>
        </p:nvSpPr>
        <p:spPr>
          <a:ln/>
        </p:spPr>
        <p:txBody>
          <a:bodyPr lIns="0" tIns="0" rIns="0" bIns="0" anchor="b" anchorCtr="0">
            <a:noAutofit/>
          </a:bodyPr>
          <a:lstStyle/>
          <a:p>
            <a:pPr lvl="0"/>
            <a:fld id="{0D46D658-06BE-4790-84E7-F7A20AF1E2D2}" type="slidenum">
              <a:t>73</a:t>
            </a:fld>
            <a:endParaRPr lang="fr-FR"/>
          </a:p>
        </p:txBody>
      </p:sp>
      <p:sp>
        <p:nvSpPr>
          <p:cNvPr id="2" name="Espace réservé de l'image des diapositives 1">
            <a:extLst>
              <a:ext uri="{FF2B5EF4-FFF2-40B4-BE49-F238E27FC236}">
                <a16:creationId xmlns:a16="http://schemas.microsoft.com/office/drawing/2014/main" id="{EAC7D77F-1999-4C5B-94CF-0F33436595A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14921FC-8E60-4CA2-8515-FF66A7342DB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B89D9B4-04B0-49DC-91BC-1CD3F8E467DC}"/>
              </a:ext>
            </a:extLst>
          </p:cNvPr>
          <p:cNvSpPr txBox="1">
            <a:spLocks noGrp="1"/>
          </p:cNvSpPr>
          <p:nvPr>
            <p:ph type="sldNum" sz="quarter" idx="5"/>
          </p:nvPr>
        </p:nvSpPr>
        <p:spPr>
          <a:ln/>
        </p:spPr>
        <p:txBody>
          <a:bodyPr lIns="0" tIns="0" rIns="0" bIns="0" anchor="b" anchorCtr="0">
            <a:noAutofit/>
          </a:bodyPr>
          <a:lstStyle/>
          <a:p>
            <a:pPr lvl="0"/>
            <a:fld id="{A21790A6-553C-4559-B592-03983C3C5562}" type="slidenum">
              <a:t>74</a:t>
            </a:fld>
            <a:endParaRPr lang="fr-FR"/>
          </a:p>
        </p:txBody>
      </p:sp>
      <p:sp>
        <p:nvSpPr>
          <p:cNvPr id="2" name="Espace réservé de l'image des diapositives 1">
            <a:extLst>
              <a:ext uri="{FF2B5EF4-FFF2-40B4-BE49-F238E27FC236}">
                <a16:creationId xmlns:a16="http://schemas.microsoft.com/office/drawing/2014/main" id="{3CCBBD9B-4EF1-4B1B-A6C6-DE0BED3A35C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8E001D9-8ED5-4A7D-B5F9-0454318C15A8}"/>
              </a:ext>
            </a:extLst>
          </p:cNvPr>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218351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28F5E3D-EECA-4130-A182-9C95147ABEE2}"/>
              </a:ext>
            </a:extLst>
          </p:cNvPr>
          <p:cNvSpPr txBox="1">
            <a:spLocks noGrp="1"/>
          </p:cNvSpPr>
          <p:nvPr>
            <p:ph type="sldNum" sz="quarter" idx="5"/>
          </p:nvPr>
        </p:nvSpPr>
        <p:spPr>
          <a:ln/>
        </p:spPr>
        <p:txBody>
          <a:bodyPr lIns="0" tIns="0" rIns="0" bIns="0" anchor="b" anchorCtr="0">
            <a:noAutofit/>
          </a:bodyPr>
          <a:lstStyle/>
          <a:p>
            <a:pPr lvl="0"/>
            <a:fld id="{6D007651-87B0-40FD-A4B0-197E1D2A9B2F}" type="slidenum">
              <a:t>7</a:t>
            </a:fld>
            <a:endParaRPr lang="fr-FR"/>
          </a:p>
        </p:txBody>
      </p:sp>
      <p:sp>
        <p:nvSpPr>
          <p:cNvPr id="2" name="Espace réservé de l'image des diapositives 1">
            <a:extLst>
              <a:ext uri="{FF2B5EF4-FFF2-40B4-BE49-F238E27FC236}">
                <a16:creationId xmlns:a16="http://schemas.microsoft.com/office/drawing/2014/main" id="{FC0DBBD5-4AEF-4868-805D-09900942C3E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1FFF1C4-71D5-42B5-8240-416C38B261B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D16FFEA-0397-4BBC-AD1C-70B83857F916}"/>
              </a:ext>
            </a:extLst>
          </p:cNvPr>
          <p:cNvSpPr txBox="1">
            <a:spLocks noGrp="1"/>
          </p:cNvSpPr>
          <p:nvPr>
            <p:ph type="sldNum" sz="quarter" idx="5"/>
          </p:nvPr>
        </p:nvSpPr>
        <p:spPr>
          <a:ln/>
        </p:spPr>
        <p:txBody>
          <a:bodyPr lIns="0" tIns="0" rIns="0" bIns="0" anchor="b" anchorCtr="0">
            <a:noAutofit/>
          </a:bodyPr>
          <a:lstStyle/>
          <a:p>
            <a:pPr lvl="0"/>
            <a:fld id="{8E6C9DF9-D2E6-44F4-ABB4-CC09D848496A}" type="slidenum">
              <a:t>8</a:t>
            </a:fld>
            <a:endParaRPr lang="fr-FR"/>
          </a:p>
        </p:txBody>
      </p:sp>
      <p:sp>
        <p:nvSpPr>
          <p:cNvPr id="2" name="Espace réservé de l'image des diapositives 1">
            <a:extLst>
              <a:ext uri="{FF2B5EF4-FFF2-40B4-BE49-F238E27FC236}">
                <a16:creationId xmlns:a16="http://schemas.microsoft.com/office/drawing/2014/main" id="{C58F0291-7034-4B07-898A-A12304FD5D8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19C635A-C3D5-42C8-9955-50BD767262D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B9D7FAA-F316-452C-80BE-91963E668FDC}"/>
              </a:ext>
            </a:extLst>
          </p:cNvPr>
          <p:cNvSpPr txBox="1">
            <a:spLocks noGrp="1"/>
          </p:cNvSpPr>
          <p:nvPr>
            <p:ph type="sldNum" sz="quarter" idx="5"/>
          </p:nvPr>
        </p:nvSpPr>
        <p:spPr>
          <a:ln/>
        </p:spPr>
        <p:txBody>
          <a:bodyPr lIns="0" tIns="0" rIns="0" bIns="0" anchor="b" anchorCtr="0">
            <a:noAutofit/>
          </a:bodyPr>
          <a:lstStyle/>
          <a:p>
            <a:pPr lvl="0"/>
            <a:fld id="{B4BBDFBF-A22D-4D4E-8C75-9D210FEAAAA0}" type="slidenum">
              <a:t>9</a:t>
            </a:fld>
            <a:endParaRPr lang="fr-FR"/>
          </a:p>
        </p:txBody>
      </p:sp>
      <p:sp>
        <p:nvSpPr>
          <p:cNvPr id="2" name="Espace réservé de l'image des diapositives 1">
            <a:extLst>
              <a:ext uri="{FF2B5EF4-FFF2-40B4-BE49-F238E27FC236}">
                <a16:creationId xmlns:a16="http://schemas.microsoft.com/office/drawing/2014/main" id="{48BC1FB7-6510-49BF-ACEE-D16254B4322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7AB9629-819D-455C-A5D3-7859C7376B3F}"/>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529D2-BA2F-4539-9FC2-29161AEF402E}"/>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402AB8D-8CB5-42CF-8BCE-FC31677CE60E}"/>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829E97F-3220-47F6-BF5E-7B3BEDC10B08}"/>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FCF823D5-A008-4C3F-87DF-D48545806270}"/>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72CA3144-9BEE-4B06-B630-53BB79FCD2ED}"/>
              </a:ext>
            </a:extLst>
          </p:cNvPr>
          <p:cNvSpPr>
            <a:spLocks noGrp="1"/>
          </p:cNvSpPr>
          <p:nvPr>
            <p:ph type="sldNum" sz="quarter" idx="12"/>
          </p:nvPr>
        </p:nvSpPr>
        <p:spPr/>
        <p:txBody>
          <a:bodyPr/>
          <a:lstStyle/>
          <a:p>
            <a:pPr lvl="0"/>
            <a:fld id="{A5D1B0AA-DB13-4579-AFA7-ADFD55041401}" type="slidenum">
              <a:t>‹N°›</a:t>
            </a:fld>
            <a:endParaRPr lang="fr-FR"/>
          </a:p>
        </p:txBody>
      </p:sp>
    </p:spTree>
    <p:extLst>
      <p:ext uri="{BB962C8B-B14F-4D97-AF65-F5344CB8AC3E}">
        <p14:creationId xmlns:p14="http://schemas.microsoft.com/office/powerpoint/2010/main" val="48801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C2CCD2-6957-496C-B44D-5C293923B57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F564DCC-D95B-44BD-A572-1587C83FCC4C}"/>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470ABB-31BE-4872-AE47-DE78D65A80A7}"/>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D297729E-DE01-4023-AA77-2409D49B1D7C}"/>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8D65D17C-3590-46E2-BB24-55C54C896E02}"/>
              </a:ext>
            </a:extLst>
          </p:cNvPr>
          <p:cNvSpPr>
            <a:spLocks noGrp="1"/>
          </p:cNvSpPr>
          <p:nvPr>
            <p:ph type="sldNum" sz="quarter" idx="12"/>
          </p:nvPr>
        </p:nvSpPr>
        <p:spPr/>
        <p:txBody>
          <a:bodyPr/>
          <a:lstStyle/>
          <a:p>
            <a:pPr lvl="0"/>
            <a:fld id="{547AF964-D684-4733-AEF5-3F4C3AA041A6}" type="slidenum">
              <a:t>‹N°›</a:t>
            </a:fld>
            <a:endParaRPr lang="fr-FR"/>
          </a:p>
        </p:txBody>
      </p:sp>
    </p:spTree>
    <p:extLst>
      <p:ext uri="{BB962C8B-B14F-4D97-AF65-F5344CB8AC3E}">
        <p14:creationId xmlns:p14="http://schemas.microsoft.com/office/powerpoint/2010/main" val="3344592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EBD2DBC-2CB7-4653-9903-B0D2C314AC1B}"/>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FF73274-7E48-4F8D-87F8-1A7201DAE5D4}"/>
              </a:ext>
            </a:extLst>
          </p:cNvPr>
          <p:cNvSpPr>
            <a:spLocks noGrp="1"/>
          </p:cNvSpPr>
          <p:nvPr>
            <p:ph type="body" orient="vert" idx="1"/>
          </p:nvPr>
        </p:nvSpPr>
        <p:spPr>
          <a:xfrm>
            <a:off x="503238" y="301625"/>
            <a:ext cx="6653212" cy="645636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88D180-BA05-4E98-8D6B-F6ADF1063EB8}"/>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1711734F-2D57-441C-9373-A52BA24FAD4F}"/>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20262121-1B14-4252-B186-33F664EA29D5}"/>
              </a:ext>
            </a:extLst>
          </p:cNvPr>
          <p:cNvSpPr>
            <a:spLocks noGrp="1"/>
          </p:cNvSpPr>
          <p:nvPr>
            <p:ph type="sldNum" sz="quarter" idx="12"/>
          </p:nvPr>
        </p:nvSpPr>
        <p:spPr/>
        <p:txBody>
          <a:bodyPr/>
          <a:lstStyle/>
          <a:p>
            <a:pPr lvl="0"/>
            <a:fld id="{D6E14932-784B-4A8C-929A-DC13B4579972}" type="slidenum">
              <a:t>‹N°›</a:t>
            </a:fld>
            <a:endParaRPr lang="fr-FR"/>
          </a:p>
        </p:txBody>
      </p:sp>
    </p:spTree>
    <p:extLst>
      <p:ext uri="{BB962C8B-B14F-4D97-AF65-F5344CB8AC3E}">
        <p14:creationId xmlns:p14="http://schemas.microsoft.com/office/powerpoint/2010/main" val="109563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20AD24-9AB0-4B9F-961F-A3AA5ADF85D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8CA8A5C-3B96-4FE3-8A46-D4D3529FE9C0}"/>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8DCD953-0189-4B9C-A031-890AAA4D4054}"/>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B8288CB6-166F-4417-99E0-F756F8285781}"/>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864D4C8F-DEDA-4741-B301-F32AA26D2100}"/>
              </a:ext>
            </a:extLst>
          </p:cNvPr>
          <p:cNvSpPr>
            <a:spLocks noGrp="1"/>
          </p:cNvSpPr>
          <p:nvPr>
            <p:ph type="sldNum" sz="quarter" idx="12"/>
          </p:nvPr>
        </p:nvSpPr>
        <p:spPr/>
        <p:txBody>
          <a:bodyPr/>
          <a:lstStyle/>
          <a:p>
            <a:pPr lvl="0"/>
            <a:fld id="{AB04E39E-6318-4E76-BA25-BDCC7BD064A1}" type="slidenum">
              <a:t>‹N°›</a:t>
            </a:fld>
            <a:endParaRPr lang="fr-FR"/>
          </a:p>
        </p:txBody>
      </p:sp>
    </p:spTree>
    <p:extLst>
      <p:ext uri="{BB962C8B-B14F-4D97-AF65-F5344CB8AC3E}">
        <p14:creationId xmlns:p14="http://schemas.microsoft.com/office/powerpoint/2010/main" val="3426889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474699-A3D2-4999-AE13-E6053B6EC676}"/>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353D4BD-D5AF-4D54-8C9C-6AD8F4E77604}"/>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DA0BAE4-5FEE-4C1B-A612-B39CDF802226}"/>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2166EB9-B5E1-4BAF-B7B0-B7633D1D54FE}"/>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8A51C67C-E242-4255-9C2E-D0198B09CB62}"/>
              </a:ext>
            </a:extLst>
          </p:cNvPr>
          <p:cNvSpPr>
            <a:spLocks noGrp="1"/>
          </p:cNvSpPr>
          <p:nvPr>
            <p:ph type="sldNum" sz="quarter" idx="12"/>
          </p:nvPr>
        </p:nvSpPr>
        <p:spPr/>
        <p:txBody>
          <a:bodyPr/>
          <a:lstStyle/>
          <a:p>
            <a:pPr lvl="0"/>
            <a:fld id="{21952128-B2B2-42A4-BAAE-7BB8AA3D4BD3}" type="slidenum">
              <a:t>‹N°›</a:t>
            </a:fld>
            <a:endParaRPr lang="fr-FR"/>
          </a:p>
        </p:txBody>
      </p:sp>
    </p:spTree>
    <p:extLst>
      <p:ext uri="{BB962C8B-B14F-4D97-AF65-F5344CB8AC3E}">
        <p14:creationId xmlns:p14="http://schemas.microsoft.com/office/powerpoint/2010/main" val="2339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774711-D740-446A-8488-C142F07416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EE38049-CD0A-4318-8D17-C7F5AF93C0D4}"/>
              </a:ext>
            </a:extLst>
          </p:cNvPr>
          <p:cNvSpPr>
            <a:spLocks noGrp="1"/>
          </p:cNvSpPr>
          <p:nvPr>
            <p:ph sz="half" idx="1"/>
          </p:nvPr>
        </p:nvSpPr>
        <p:spPr>
          <a:xfrm>
            <a:off x="503238" y="1768475"/>
            <a:ext cx="4459287" cy="49895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F11E6B6-A717-4B30-99BD-5A2DFF54B78B}"/>
              </a:ext>
            </a:extLst>
          </p:cNvPr>
          <p:cNvSpPr>
            <a:spLocks noGrp="1"/>
          </p:cNvSpPr>
          <p:nvPr>
            <p:ph sz="half" idx="2"/>
          </p:nvPr>
        </p:nvSpPr>
        <p:spPr>
          <a:xfrm>
            <a:off x="5114925" y="1768475"/>
            <a:ext cx="4460875" cy="49895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6A6CA37-73E5-4644-895E-0D779CF353B8}"/>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0664919-642D-4359-ABB2-C53B58D0034A}"/>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D1C7962A-2AD7-4F14-B8B1-79394336601F}"/>
              </a:ext>
            </a:extLst>
          </p:cNvPr>
          <p:cNvSpPr>
            <a:spLocks noGrp="1"/>
          </p:cNvSpPr>
          <p:nvPr>
            <p:ph type="sldNum" sz="quarter" idx="12"/>
          </p:nvPr>
        </p:nvSpPr>
        <p:spPr/>
        <p:txBody>
          <a:bodyPr/>
          <a:lstStyle/>
          <a:p>
            <a:pPr lvl="0"/>
            <a:fld id="{4D58E2EC-DD46-48F5-8E48-86361B7D200A}" type="slidenum">
              <a:t>‹N°›</a:t>
            </a:fld>
            <a:endParaRPr lang="fr-FR"/>
          </a:p>
        </p:txBody>
      </p:sp>
    </p:spTree>
    <p:extLst>
      <p:ext uri="{BB962C8B-B14F-4D97-AF65-F5344CB8AC3E}">
        <p14:creationId xmlns:p14="http://schemas.microsoft.com/office/powerpoint/2010/main" val="141192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2CF8D7-08B2-44F5-BE89-068C6E936186}"/>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EF9FB3C-9C08-4885-9692-A13DA354C0E8}"/>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AAECDE2-855F-4E57-81B9-8C09BD6D6038}"/>
              </a:ext>
            </a:extLst>
          </p:cNvPr>
          <p:cNvSpPr>
            <a:spLocks noGrp="1"/>
          </p:cNvSpPr>
          <p:nvPr>
            <p:ph sz="half" idx="2"/>
          </p:nvPr>
        </p:nvSpPr>
        <p:spPr>
          <a:xfrm>
            <a:off x="693738" y="2760663"/>
            <a:ext cx="4265612" cy="40624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8899B93-0BB7-46CD-813D-6B0999480A3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DF2CE179-BD14-4454-85F7-A386342323A2}"/>
              </a:ext>
            </a:extLst>
          </p:cNvPr>
          <p:cNvSpPr>
            <a:spLocks noGrp="1"/>
          </p:cNvSpPr>
          <p:nvPr>
            <p:ph sz="quarter" idx="4"/>
          </p:nvPr>
        </p:nvSpPr>
        <p:spPr>
          <a:xfrm>
            <a:off x="5103813" y="2760663"/>
            <a:ext cx="4284662" cy="406241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2D68074-6F5A-49B7-A04E-429A7CB1F08A}"/>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BBD0122D-7FA1-4627-96E3-4700448F4A67}"/>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79688623-B27E-4961-A833-AE37CD12EB8B}"/>
              </a:ext>
            </a:extLst>
          </p:cNvPr>
          <p:cNvSpPr>
            <a:spLocks noGrp="1"/>
          </p:cNvSpPr>
          <p:nvPr>
            <p:ph type="sldNum" sz="quarter" idx="12"/>
          </p:nvPr>
        </p:nvSpPr>
        <p:spPr/>
        <p:txBody>
          <a:bodyPr/>
          <a:lstStyle/>
          <a:p>
            <a:pPr lvl="0"/>
            <a:fld id="{4EDEA3EA-C5D8-4B8E-B1E2-0B48B59A4647}" type="slidenum">
              <a:t>‹N°›</a:t>
            </a:fld>
            <a:endParaRPr lang="fr-FR"/>
          </a:p>
        </p:txBody>
      </p:sp>
    </p:spTree>
    <p:extLst>
      <p:ext uri="{BB962C8B-B14F-4D97-AF65-F5344CB8AC3E}">
        <p14:creationId xmlns:p14="http://schemas.microsoft.com/office/powerpoint/2010/main" val="425937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020388-68BC-4CF6-9458-8AC6AFD18D1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D878C18-6DD7-4E45-8D5C-670BD059DF27}"/>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4E2ED6D8-09F7-4735-A899-AD7F0373D56B}"/>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264CCBB9-B062-4DA5-9224-860513FCAB4A}"/>
              </a:ext>
            </a:extLst>
          </p:cNvPr>
          <p:cNvSpPr>
            <a:spLocks noGrp="1"/>
          </p:cNvSpPr>
          <p:nvPr>
            <p:ph type="sldNum" sz="quarter" idx="12"/>
          </p:nvPr>
        </p:nvSpPr>
        <p:spPr/>
        <p:txBody>
          <a:bodyPr/>
          <a:lstStyle/>
          <a:p>
            <a:pPr lvl="0"/>
            <a:fld id="{00D3193B-2B02-466F-A415-4B4F7F112CC4}" type="slidenum">
              <a:t>‹N°›</a:t>
            </a:fld>
            <a:endParaRPr lang="fr-FR"/>
          </a:p>
        </p:txBody>
      </p:sp>
    </p:spTree>
    <p:extLst>
      <p:ext uri="{BB962C8B-B14F-4D97-AF65-F5344CB8AC3E}">
        <p14:creationId xmlns:p14="http://schemas.microsoft.com/office/powerpoint/2010/main" val="3262112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C90914-B19D-4ED9-86EE-1D13A9673164}"/>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AF4B2E4E-D550-4D74-B24F-2051FA08CC4F}"/>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09624AAF-43C3-4957-B971-92602FCAB51C}"/>
              </a:ext>
            </a:extLst>
          </p:cNvPr>
          <p:cNvSpPr>
            <a:spLocks noGrp="1"/>
          </p:cNvSpPr>
          <p:nvPr>
            <p:ph type="sldNum" sz="quarter" idx="12"/>
          </p:nvPr>
        </p:nvSpPr>
        <p:spPr/>
        <p:txBody>
          <a:bodyPr/>
          <a:lstStyle/>
          <a:p>
            <a:pPr lvl="0"/>
            <a:fld id="{C491A994-9B34-4D73-AF9F-D48E6BCA526C}" type="slidenum">
              <a:t>‹N°›</a:t>
            </a:fld>
            <a:endParaRPr lang="fr-FR"/>
          </a:p>
        </p:txBody>
      </p:sp>
    </p:spTree>
    <p:extLst>
      <p:ext uri="{BB962C8B-B14F-4D97-AF65-F5344CB8AC3E}">
        <p14:creationId xmlns:p14="http://schemas.microsoft.com/office/powerpoint/2010/main" val="23129212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8C5682-2996-4E9B-BAF2-4D6617A5656F}"/>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E808D6B-E22B-4283-8022-42F437DE0293}"/>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E9E6784-6227-48F5-AF3B-24612C5C50DD}"/>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25B9737-6292-4812-A9E3-738E722B651E}"/>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3B34C692-B3D9-49AB-8745-5B71AAC97506}"/>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99041DE6-55EC-41D3-9E25-489CF9C0C789}"/>
              </a:ext>
            </a:extLst>
          </p:cNvPr>
          <p:cNvSpPr>
            <a:spLocks noGrp="1"/>
          </p:cNvSpPr>
          <p:nvPr>
            <p:ph type="sldNum" sz="quarter" idx="12"/>
          </p:nvPr>
        </p:nvSpPr>
        <p:spPr/>
        <p:txBody>
          <a:bodyPr/>
          <a:lstStyle/>
          <a:p>
            <a:pPr lvl="0"/>
            <a:fld id="{FCD21C6C-84FA-4389-8D66-0F537257F7B6}" type="slidenum">
              <a:t>‹N°›</a:t>
            </a:fld>
            <a:endParaRPr lang="fr-FR"/>
          </a:p>
        </p:txBody>
      </p:sp>
    </p:spTree>
    <p:extLst>
      <p:ext uri="{BB962C8B-B14F-4D97-AF65-F5344CB8AC3E}">
        <p14:creationId xmlns:p14="http://schemas.microsoft.com/office/powerpoint/2010/main" val="255465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BC8DE-DA77-4737-8E4A-BD532AB76855}"/>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95C7AF9-2846-4C58-98C9-C4EE290B437A}"/>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1A39F54-E3F1-49E8-8B39-11C0E4AD1AA7}"/>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DE759A1-AB57-42C1-9CE1-C1C3FF2A908A}"/>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DBB40F2-EBEC-473E-89EF-58B557B68BCA}"/>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D1571563-2CE3-4707-82AC-94C2BC11A8CD}"/>
              </a:ext>
            </a:extLst>
          </p:cNvPr>
          <p:cNvSpPr>
            <a:spLocks noGrp="1"/>
          </p:cNvSpPr>
          <p:nvPr>
            <p:ph type="sldNum" sz="quarter" idx="12"/>
          </p:nvPr>
        </p:nvSpPr>
        <p:spPr/>
        <p:txBody>
          <a:bodyPr/>
          <a:lstStyle/>
          <a:p>
            <a:pPr lvl="0"/>
            <a:fld id="{09816EB5-A459-4FA5-A10D-B5C945E4A83E}" type="slidenum">
              <a:t>‹N°›</a:t>
            </a:fld>
            <a:endParaRPr lang="fr-FR"/>
          </a:p>
        </p:txBody>
      </p:sp>
    </p:spTree>
    <p:extLst>
      <p:ext uri="{BB962C8B-B14F-4D97-AF65-F5344CB8AC3E}">
        <p14:creationId xmlns:p14="http://schemas.microsoft.com/office/powerpoint/2010/main" val="425308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9DD77FB-D148-4A9B-91D6-6A6F5F2586D7}"/>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368950B9-A4A4-476C-A589-CD5280592FD3}"/>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D270421-FA9D-447F-AA59-71E41350CEE3}"/>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no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289876D4-C19F-4E4C-BF54-E93F10C3A0F7}"/>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no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5561CAA0-A2A4-41E9-B950-B75D9D395998}"/>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no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6A328C41-127F-4CE3-B200-CFC47440C091}"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defRPr>
      </a:lvl1pPr>
    </p:titleStyle>
    <p:bodyStyle>
      <a:lvl1pPr rtl="0" hangingPunct="0">
        <a:spcBef>
          <a:spcPts val="0"/>
        </a:spcBef>
        <a:spcAft>
          <a:spcPts val="1417"/>
        </a:spcAft>
        <a:tabLst/>
        <a:defRPr lang="fr-FR" sz="3200" b="0" i="0" u="none" strike="noStrike" kern="1200">
          <a:ln>
            <a:noFill/>
          </a:ln>
          <a:latin typeface="Arial"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6A66ADF-8C47-4461-8526-AD8FC312B0CF}"/>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E6C891FA-8B48-4A55-BFC3-B23B5BD160FB}"/>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B918C2CB-2AB1-46AC-9C67-8D9862E39646}"/>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A6503EE7-51FF-402E-A71E-19C3CB07123A}"/>
              </a:ext>
            </a:extLst>
          </p:cNvPr>
          <p:cNvSpPr txBox="1">
            <a:spLocks noGrp="1"/>
          </p:cNvSpPr>
          <p:nvPr>
            <p:ph type="title" idx="4294967295"/>
          </p:nvPr>
        </p:nvSpPr>
        <p:spPr>
          <a:xfrm>
            <a:off x="5394600" y="289440"/>
            <a:ext cx="4349160" cy="1896840"/>
          </a:xfrm>
          <a:ln w="72000">
            <a:solidFill>
              <a:srgbClr val="FF0000"/>
            </a:solidFill>
            <a:prstDash val="solid"/>
          </a:ln>
        </p:spPr>
        <p:txBody>
          <a:bodyPr lIns="36000" tIns="36000" rIns="36000" bIns="36000">
            <a:spAutoFit/>
          </a:bodyPr>
          <a:lstStyle/>
          <a:p>
            <a:pPr lvl="0"/>
            <a:r>
              <a:rPr lang="fr-FR" sz="2500" b="1">
                <a:solidFill>
                  <a:srgbClr val="FF3333"/>
                </a:solidFill>
                <a:latin typeface="Comic Sans MS" pitchFamily="82"/>
              </a:rPr>
              <a:t>CHAPITRE HISTOIRE 3</a:t>
            </a:r>
            <a:br>
              <a:rPr lang="fr-FR" sz="2500" b="1">
                <a:solidFill>
                  <a:srgbClr val="FF3333"/>
                </a:solidFill>
                <a:latin typeface="Comic Sans MS" pitchFamily="82"/>
              </a:rPr>
            </a:br>
            <a:br>
              <a:rPr lang="fr-FR" sz="2600" b="1">
                <a:solidFill>
                  <a:srgbClr val="FF3333"/>
                </a:solidFill>
                <a:latin typeface="Comic Sans MS" pitchFamily="82"/>
              </a:rPr>
            </a:br>
            <a:r>
              <a:rPr lang="fr-FR" sz="2600" b="1">
                <a:solidFill>
                  <a:srgbClr val="FF3333"/>
                </a:solidFill>
                <a:latin typeface="Comic Sans MS" pitchFamily="82"/>
              </a:rPr>
              <a:t>La Seconde Guerre mondiale (1939-1945)</a:t>
            </a:r>
          </a:p>
        </p:txBody>
      </p:sp>
      <p:sp>
        <p:nvSpPr>
          <p:cNvPr id="6" name="Forme libre : forme 5">
            <a:extLst>
              <a:ext uri="{FF2B5EF4-FFF2-40B4-BE49-F238E27FC236}">
                <a16:creationId xmlns:a16="http://schemas.microsoft.com/office/drawing/2014/main" id="{1DF276DE-5813-40B6-AF6E-909A8D970B39}"/>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1C179B-E382-4139-A0BD-7B5B8A5836D3}"/>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96168B51-A483-4E95-B294-571FF0488965}"/>
              </a:ext>
            </a:extLst>
          </p:cNvPr>
          <p:cNvSpPr txBox="1"/>
          <p:nvPr/>
        </p:nvSpPr>
        <p:spPr>
          <a:xfrm>
            <a:off x="252719" y="1045080"/>
            <a:ext cx="3923271"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Pourquoi peut-on qualifier cette guerre de mondiale ?</a:t>
            </a:r>
          </a:p>
        </p:txBody>
      </p:sp>
      <p:sp>
        <p:nvSpPr>
          <p:cNvPr id="4" name="Connecteur droit 3">
            <a:extLst>
              <a:ext uri="{FF2B5EF4-FFF2-40B4-BE49-F238E27FC236}">
                <a16:creationId xmlns:a16="http://schemas.microsoft.com/office/drawing/2014/main" id="{81E6F81F-8968-4BC4-A2FB-49B0D27A33AA}"/>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07875E28-3714-44B6-B970-71D5EC64DC9D}"/>
              </a:ext>
            </a:extLst>
          </p:cNvPr>
          <p:cNvSpPr txBox="1"/>
          <p:nvPr/>
        </p:nvSpPr>
        <p:spPr>
          <a:xfrm>
            <a:off x="252719" y="2809440"/>
            <a:ext cx="3923263"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Quelles idéologies s'opposent lors de ce conflit ?</a:t>
            </a:r>
          </a:p>
        </p:txBody>
      </p:sp>
      <p:sp>
        <p:nvSpPr>
          <p:cNvPr id="6" name="ZoneTexte 5">
            <a:extLst>
              <a:ext uri="{FF2B5EF4-FFF2-40B4-BE49-F238E27FC236}">
                <a16:creationId xmlns:a16="http://schemas.microsoft.com/office/drawing/2014/main" id="{52AE5CEE-7938-4857-ABDD-5028D7B061A7}"/>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E8D1547-AD37-477B-932F-BC6553BD6347}"/>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0000" y="72000"/>
            <a:ext cx="5040000" cy="34272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1EF67D30-630F-4FD1-877A-B0A6CC063F6F}"/>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472000" y="2808000"/>
            <a:ext cx="4320000" cy="4489200"/>
          </a:xfrm>
          <a:prstGeom prst="rect">
            <a:avLst/>
          </a:prstGeom>
          <a:noFill/>
          <a:ln w="0">
            <a:solidFill>
              <a:srgbClr val="000000"/>
            </a:solidFill>
            <a:prstDash val="soli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5E05E1-2B40-47C3-ABFF-0E979C8D3E10}"/>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68BEC8B-9827-4296-B280-FE1468BDCF08}"/>
              </a:ext>
            </a:extLst>
          </p:cNvPr>
          <p:cNvSpPr txBox="1"/>
          <p:nvPr/>
        </p:nvSpPr>
        <p:spPr>
          <a:xfrm>
            <a:off x="252719" y="1045080"/>
            <a:ext cx="3923277"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Pourquoi peut-on qualifier cette guerre de mondiale ?</a:t>
            </a:r>
          </a:p>
        </p:txBody>
      </p:sp>
      <p:sp>
        <p:nvSpPr>
          <p:cNvPr id="4" name="Connecteur droit 3">
            <a:extLst>
              <a:ext uri="{FF2B5EF4-FFF2-40B4-BE49-F238E27FC236}">
                <a16:creationId xmlns:a16="http://schemas.microsoft.com/office/drawing/2014/main" id="{4917DE03-0EF8-4509-8526-DEA7A628540B}"/>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9E8B3BF3-C420-4A4E-A2DD-F76410B0FE81}"/>
              </a:ext>
            </a:extLst>
          </p:cNvPr>
          <p:cNvSpPr txBox="1"/>
          <p:nvPr/>
        </p:nvSpPr>
        <p:spPr>
          <a:xfrm>
            <a:off x="252719" y="5077440"/>
            <a:ext cx="3923251"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Quelles idéologies s'opposent lors de ce conflit ?</a:t>
            </a:r>
          </a:p>
        </p:txBody>
      </p:sp>
      <p:sp>
        <p:nvSpPr>
          <p:cNvPr id="6" name="ZoneTexte 5">
            <a:extLst>
              <a:ext uri="{FF2B5EF4-FFF2-40B4-BE49-F238E27FC236}">
                <a16:creationId xmlns:a16="http://schemas.microsoft.com/office/drawing/2014/main" id="{3CE04846-41FB-45DC-9E96-0936F990A409}"/>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
        <p:nvSpPr>
          <p:cNvPr id="7" name="ZoneTexte 6">
            <a:extLst>
              <a:ext uri="{FF2B5EF4-FFF2-40B4-BE49-F238E27FC236}">
                <a16:creationId xmlns:a16="http://schemas.microsoft.com/office/drawing/2014/main" id="{08DEF3A0-0A50-4006-A963-96CAF8E2A3E2}"/>
              </a:ext>
            </a:extLst>
          </p:cNvPr>
          <p:cNvSpPr txBox="1"/>
          <p:nvPr/>
        </p:nvSpPr>
        <p:spPr>
          <a:xfrm>
            <a:off x="4175999" y="1018439"/>
            <a:ext cx="5724719" cy="166361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solidFill>
                  <a:srgbClr val="000000"/>
                </a:solidFill>
                <a:latin typeface="Comic Sans MS" pitchFamily="66"/>
                <a:ea typeface="Arial Unicode MS" pitchFamily="2"/>
                <a:cs typeface="Arial Unicode MS" pitchFamily="2"/>
              </a:rPr>
              <a:t>Les combats, qui concernent de nombreux pays, se déroulent sur plusieurs </a:t>
            </a:r>
            <a:r>
              <a:rPr lang="fr-FR" sz="2200" b="0" i="0" u="none" strike="noStrike" kern="1200" dirty="0">
                <a:ln>
                  <a:noFill/>
                </a:ln>
                <a:solidFill>
                  <a:srgbClr val="FF3333"/>
                </a:solidFill>
                <a:latin typeface="Comic Sans MS" pitchFamily="66"/>
                <a:ea typeface="Arial Unicode MS" pitchFamily="2"/>
                <a:cs typeface="Arial Unicode MS" pitchFamily="2"/>
              </a:rPr>
              <a:t>fronts </a:t>
            </a:r>
            <a:r>
              <a:rPr lang="fr-FR" sz="2200" b="0" i="0" u="none" strike="noStrike" kern="1200" dirty="0">
                <a:ln>
                  <a:noFill/>
                </a:ln>
                <a:solidFill>
                  <a:srgbClr val="000000"/>
                </a:solidFill>
                <a:latin typeface="Comic Sans MS" pitchFamily="66"/>
                <a:ea typeface="Arial Unicode MS" pitchFamily="2"/>
                <a:cs typeface="Arial Unicode MS" pitchFamily="2"/>
              </a:rPr>
              <a:t>: en Europe de l’</a:t>
            </a:r>
            <a:r>
              <a:rPr lang="fr-FR" sz="2200" b="0" i="0" u="none" strike="noStrike" kern="1200" dirty="0">
                <a:ln>
                  <a:noFill/>
                </a:ln>
                <a:solidFill>
                  <a:srgbClr val="FF3333"/>
                </a:solidFill>
                <a:latin typeface="Comic Sans MS" pitchFamily="66"/>
                <a:ea typeface="Arial Unicode MS" pitchFamily="2"/>
                <a:cs typeface="Arial Unicode MS" pitchFamily="2"/>
              </a:rPr>
              <a:t>Ouest</a:t>
            </a:r>
            <a:r>
              <a:rPr lang="fr-FR" sz="2200" b="0" i="0" u="none" strike="noStrike" kern="1200" dirty="0">
                <a:ln>
                  <a:noFill/>
                </a:ln>
                <a:solidFill>
                  <a:srgbClr val="000000"/>
                </a:solidFill>
                <a:latin typeface="Comic Sans MS" pitchFamily="66"/>
                <a:ea typeface="Arial Unicode MS" pitchFamily="2"/>
                <a:cs typeface="Arial Unicode MS" pitchFamily="2"/>
              </a:rPr>
              <a:t>, en Afrique, en Europe de l’</a:t>
            </a:r>
            <a:r>
              <a:rPr lang="fr-FR" sz="2200" b="0" i="0" u="none" strike="noStrike" kern="1200" dirty="0">
                <a:ln>
                  <a:noFill/>
                </a:ln>
                <a:solidFill>
                  <a:srgbClr val="FF3333"/>
                </a:solidFill>
                <a:latin typeface="Comic Sans MS" pitchFamily="66"/>
                <a:ea typeface="Arial Unicode MS" pitchFamily="2"/>
                <a:cs typeface="Arial Unicode MS" pitchFamily="2"/>
              </a:rPr>
              <a:t>Est</a:t>
            </a:r>
            <a:r>
              <a:rPr lang="fr-FR" sz="2200" b="0" i="0" u="none" strike="noStrike" kern="1200" dirty="0">
                <a:ln>
                  <a:noFill/>
                </a:ln>
                <a:solidFill>
                  <a:srgbClr val="000000"/>
                </a:solidFill>
                <a:latin typeface="Comic Sans MS" pitchFamily="66"/>
                <a:ea typeface="Arial Unicode MS" pitchFamily="2"/>
                <a:cs typeface="Arial Unicode MS" pitchFamily="2"/>
              </a:rPr>
              <a:t> et dans le</a:t>
            </a:r>
            <a:r>
              <a:rPr lang="fr-FR" sz="2200" b="0" i="0" u="none" strike="noStrike" kern="1200" dirty="0">
                <a:ln>
                  <a:noFill/>
                </a:ln>
                <a:solidFill>
                  <a:srgbClr val="FF3333"/>
                </a:solidFill>
                <a:latin typeface="Comic Sans MS" pitchFamily="66"/>
                <a:ea typeface="Arial Unicode MS" pitchFamily="2"/>
                <a:cs typeface="Arial Unicode MS" pitchFamily="2"/>
              </a:rPr>
              <a:t> Pacifique</a:t>
            </a:r>
            <a:r>
              <a:rPr lang="fr-FR" sz="2200" b="0" i="0" u="none" strike="noStrike" kern="1200" dirty="0">
                <a:ln>
                  <a:noFill/>
                </a:ln>
                <a:solidFill>
                  <a:srgbClr val="000000"/>
                </a:solidFill>
                <a:latin typeface="Comic Sans MS" pitchFamily="66"/>
                <a:ea typeface="Arial Unicode MS" pitchFamily="2"/>
                <a:cs typeface="Arial Unicode MS" pitchFamily="2"/>
              </a:rPr>
              <a:t>.</a:t>
            </a:r>
          </a:p>
        </p:txBody>
      </p:sp>
      <p:sp>
        <p:nvSpPr>
          <p:cNvPr id="8" name="ZoneTexte 7">
            <a:extLst>
              <a:ext uri="{FF2B5EF4-FFF2-40B4-BE49-F238E27FC236}">
                <a16:creationId xmlns:a16="http://schemas.microsoft.com/office/drawing/2014/main" id="{DF2B8F8B-4FE3-479B-BA89-BA1363CECBC5}"/>
              </a:ext>
            </a:extLst>
          </p:cNvPr>
          <p:cNvSpPr txBox="1"/>
          <p:nvPr/>
        </p:nvSpPr>
        <p:spPr>
          <a:xfrm>
            <a:off x="252719" y="3277439"/>
            <a:ext cx="3923265"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Pourquoi peut-on qualifier cette guerre de totale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32AB58-7A8F-43E0-9429-1D78AFFC6062}"/>
              </a:ext>
            </a:extLst>
          </p:cNvPr>
          <p:cNvSpPr txBox="1"/>
          <p:nvPr/>
        </p:nvSpPr>
        <p:spPr>
          <a:xfrm>
            <a:off x="252000" y="288000"/>
            <a:ext cx="9596538" cy="5845531"/>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1" i="0" u="none" strike="noStrike" kern="1200" dirty="0">
                <a:ln>
                  <a:noFill/>
                </a:ln>
                <a:latin typeface="Comic Sans MS" pitchFamily="66"/>
                <a:ea typeface="Arial Unicode MS" pitchFamily="2"/>
                <a:cs typeface="Arial Unicode MS" pitchFamily="2"/>
              </a:rPr>
              <a:t>La Seconde Guerre mondiale, une guerre totale</a:t>
            </a:r>
          </a:p>
          <a:p>
            <a:pPr marL="0" marR="0" lvl="0" indent="0" algn="just" rtl="0" hangingPunct="0">
              <a:lnSpc>
                <a:spcPct val="100000"/>
              </a:lnSpc>
              <a:spcBef>
                <a:spcPts val="0"/>
              </a:spcBef>
              <a:spcAft>
                <a:spcPts val="0"/>
              </a:spcAft>
              <a:buNone/>
              <a:tabLst/>
            </a:pPr>
            <a:endParaRPr lang="fr-FR" sz="2200" b="1"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La Seconde Guerre mondiale peut se caractériser comme « une guerre totale ». En effet, elle a connu une extension géographique mondiale des opérations militaires qui se sont déroulées en Europe, en Afrique et en Asie. Dans le domaine économique, on a assisté à une mobilisation des économies des pays en guerre au profit de l'appareil militaire pour lui assurer la supériorité et la victoire. Elle a permis de doter les États-Unis d'un armement de masse qui a submergé ses adversaires. Enfin, cette guerre a vu un développement en puissance de l'idéologie qui a provoqué une montée aux extrêmes de la violence. La distinction entre combattants et civils disparaît alors que ces derniers étaient jusqu'à présent préservés des combats.</a:t>
            </a:r>
          </a:p>
          <a:p>
            <a:pPr marL="0" marR="0" lvl="0" indent="0" algn="r"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D'après P. </a:t>
            </a:r>
            <a:r>
              <a:rPr lang="fr-FR" sz="1800" b="0" i="0" u="none" strike="noStrike" kern="1200" dirty="0" err="1">
                <a:ln>
                  <a:noFill/>
                </a:ln>
                <a:latin typeface="Comic Sans MS" pitchFamily="66"/>
                <a:ea typeface="Arial Unicode MS" pitchFamily="2"/>
                <a:cs typeface="Arial Unicode MS" pitchFamily="2"/>
              </a:rPr>
              <a:t>Buffotot</a:t>
            </a:r>
            <a:r>
              <a:rPr lang="fr-FR" sz="1800" b="0" i="0" u="none" strike="noStrike" kern="1200" dirty="0">
                <a:ln>
                  <a:noFill/>
                </a:ln>
                <a:latin typeface="Comic Sans MS" pitchFamily="66"/>
                <a:ea typeface="Arial Unicode MS" pitchFamily="2"/>
                <a:cs typeface="Arial Unicode MS" pitchFamily="2"/>
              </a:rPr>
              <a:t>, </a:t>
            </a:r>
            <a:r>
              <a:rPr lang="fr-FR" sz="1800" b="0" i="1" u="none" strike="noStrike" kern="1200" dirty="0">
                <a:ln>
                  <a:noFill/>
                </a:ln>
                <a:latin typeface="Comic Sans MS" pitchFamily="66"/>
                <a:ea typeface="Arial Unicode MS" pitchFamily="2"/>
                <a:cs typeface="Arial Unicode MS" pitchFamily="2"/>
              </a:rPr>
              <a:t>La Seconde Guerre mondiale</a:t>
            </a:r>
            <a:r>
              <a:rPr lang="fr-FR" sz="1800" b="0" i="0" u="none" strike="noStrike" kern="1200" dirty="0">
                <a:ln>
                  <a:noFill/>
                </a:ln>
                <a:latin typeface="Comic Sans MS" pitchFamily="66"/>
                <a:ea typeface="Arial Unicode MS" pitchFamily="2"/>
                <a:cs typeface="Arial Unicode MS" pitchFamily="2"/>
              </a:rPr>
              <a:t>, Armand Colin, 2014.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06073B-E916-4DBE-AE21-A199E4DCDDAB}"/>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B3FD018-EF08-4E95-AD06-D4F0FF93B854}"/>
              </a:ext>
            </a:extLst>
          </p:cNvPr>
          <p:cNvSpPr txBox="1"/>
          <p:nvPr/>
        </p:nvSpPr>
        <p:spPr>
          <a:xfrm>
            <a:off x="252719" y="1045080"/>
            <a:ext cx="3923279"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Pourquoi peut-on qualifier cette guerre de mondiale ?</a:t>
            </a:r>
          </a:p>
        </p:txBody>
      </p:sp>
      <p:sp>
        <p:nvSpPr>
          <p:cNvPr id="4" name="Connecteur droit 3">
            <a:extLst>
              <a:ext uri="{FF2B5EF4-FFF2-40B4-BE49-F238E27FC236}">
                <a16:creationId xmlns:a16="http://schemas.microsoft.com/office/drawing/2014/main" id="{4C53A2CF-9BB2-4958-982E-4092512FA91C}"/>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DB42BC0F-89BF-488C-AB86-A3921F5CF059}"/>
              </a:ext>
            </a:extLst>
          </p:cNvPr>
          <p:cNvSpPr txBox="1"/>
          <p:nvPr/>
        </p:nvSpPr>
        <p:spPr>
          <a:xfrm>
            <a:off x="252719" y="5077440"/>
            <a:ext cx="3923255"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Quelles idéologies s'opposent lors de ce conflit ?</a:t>
            </a:r>
          </a:p>
        </p:txBody>
      </p:sp>
      <p:sp>
        <p:nvSpPr>
          <p:cNvPr id="6" name="ZoneTexte 5">
            <a:extLst>
              <a:ext uri="{FF2B5EF4-FFF2-40B4-BE49-F238E27FC236}">
                <a16:creationId xmlns:a16="http://schemas.microsoft.com/office/drawing/2014/main" id="{791B9ABC-2998-4777-BABF-A8B3032FB46A}"/>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
        <p:nvSpPr>
          <p:cNvPr id="7" name="ZoneTexte 6">
            <a:extLst>
              <a:ext uri="{FF2B5EF4-FFF2-40B4-BE49-F238E27FC236}">
                <a16:creationId xmlns:a16="http://schemas.microsoft.com/office/drawing/2014/main" id="{F6BF87F4-E614-4954-AD99-72B8EF133C28}"/>
              </a:ext>
            </a:extLst>
          </p:cNvPr>
          <p:cNvSpPr txBox="1"/>
          <p:nvPr/>
        </p:nvSpPr>
        <p:spPr>
          <a:xfrm>
            <a:off x="4176000" y="1018439"/>
            <a:ext cx="5616000" cy="166361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a:ln>
                  <a:noFill/>
                </a:ln>
                <a:solidFill>
                  <a:srgbClr val="000000"/>
                </a:solidFill>
                <a:latin typeface="Comic Sans MS" pitchFamily="66"/>
                <a:ea typeface="Arial Unicode MS" pitchFamily="2"/>
                <a:cs typeface="Arial Unicode MS" pitchFamily="2"/>
              </a:rPr>
              <a:t>Les combats, qui concernent de nombreux pays, se déroulent sur plusieurs </a:t>
            </a:r>
            <a:r>
              <a:rPr lang="fr-FR" sz="2200" b="0" i="0" u="none" strike="noStrike" kern="1200">
                <a:ln>
                  <a:noFill/>
                </a:ln>
                <a:solidFill>
                  <a:srgbClr val="FF3333"/>
                </a:solidFill>
                <a:latin typeface="Comic Sans MS" pitchFamily="66"/>
                <a:ea typeface="Arial Unicode MS" pitchFamily="2"/>
                <a:cs typeface="Arial Unicode MS" pitchFamily="2"/>
              </a:rPr>
              <a:t>fronts </a:t>
            </a:r>
            <a:r>
              <a:rPr lang="fr-FR" sz="2200" b="0" i="0" u="none" strike="noStrike" kern="1200">
                <a:ln>
                  <a:noFill/>
                </a:ln>
                <a:solidFill>
                  <a:srgbClr val="000000"/>
                </a:solidFill>
                <a:latin typeface="Comic Sans MS" pitchFamily="66"/>
                <a:ea typeface="Arial Unicode MS" pitchFamily="2"/>
                <a:cs typeface="Arial Unicode MS" pitchFamily="2"/>
              </a:rPr>
              <a:t>: en Europe de l’</a:t>
            </a:r>
            <a:r>
              <a:rPr lang="fr-FR" sz="2200" b="0" i="0" u="none" strike="noStrike" kern="1200">
                <a:ln>
                  <a:noFill/>
                </a:ln>
                <a:solidFill>
                  <a:srgbClr val="FF3333"/>
                </a:solidFill>
                <a:latin typeface="Comic Sans MS" pitchFamily="66"/>
                <a:ea typeface="Arial Unicode MS" pitchFamily="2"/>
                <a:cs typeface="Arial Unicode MS" pitchFamily="2"/>
              </a:rPr>
              <a:t>Ouest</a:t>
            </a:r>
            <a:r>
              <a:rPr lang="fr-FR" sz="2200" b="0" i="0" u="none" strike="noStrike" kern="1200">
                <a:ln>
                  <a:noFill/>
                </a:ln>
                <a:solidFill>
                  <a:srgbClr val="000000"/>
                </a:solidFill>
                <a:latin typeface="Comic Sans MS" pitchFamily="66"/>
                <a:ea typeface="Arial Unicode MS" pitchFamily="2"/>
                <a:cs typeface="Arial Unicode MS" pitchFamily="2"/>
              </a:rPr>
              <a:t>, en Afrique, en Europe de l’</a:t>
            </a:r>
            <a:r>
              <a:rPr lang="fr-FR" sz="2200" b="0" i="0" u="none" strike="noStrike" kern="1200">
                <a:ln>
                  <a:noFill/>
                </a:ln>
                <a:solidFill>
                  <a:srgbClr val="FF3333"/>
                </a:solidFill>
                <a:latin typeface="Comic Sans MS" pitchFamily="66"/>
                <a:ea typeface="Arial Unicode MS" pitchFamily="2"/>
                <a:cs typeface="Arial Unicode MS" pitchFamily="2"/>
              </a:rPr>
              <a:t>Est</a:t>
            </a:r>
            <a:r>
              <a:rPr lang="fr-FR" sz="2200" b="0" i="0" u="none" strike="noStrike" kern="1200">
                <a:ln>
                  <a:noFill/>
                </a:ln>
                <a:solidFill>
                  <a:srgbClr val="000000"/>
                </a:solidFill>
                <a:latin typeface="Comic Sans MS" pitchFamily="66"/>
                <a:ea typeface="Arial Unicode MS" pitchFamily="2"/>
                <a:cs typeface="Arial Unicode MS" pitchFamily="2"/>
              </a:rPr>
              <a:t> et dans le</a:t>
            </a:r>
            <a:r>
              <a:rPr lang="fr-FR" sz="2200" b="0" i="0" u="none" strike="noStrike" kern="1200">
                <a:ln>
                  <a:noFill/>
                </a:ln>
                <a:solidFill>
                  <a:srgbClr val="FF3333"/>
                </a:solidFill>
                <a:latin typeface="Comic Sans MS" pitchFamily="66"/>
                <a:ea typeface="Arial Unicode MS" pitchFamily="2"/>
                <a:cs typeface="Arial Unicode MS" pitchFamily="2"/>
              </a:rPr>
              <a:t> Pacifique</a:t>
            </a:r>
            <a:r>
              <a:rPr lang="fr-FR" sz="2200" b="0" i="0" u="none" strike="noStrike" kern="1200">
                <a:ln>
                  <a:noFill/>
                </a:ln>
                <a:solidFill>
                  <a:srgbClr val="000000"/>
                </a:solidFill>
                <a:latin typeface="Comic Sans MS" pitchFamily="66"/>
                <a:ea typeface="Arial Unicode MS" pitchFamily="2"/>
                <a:cs typeface="Arial Unicode MS" pitchFamily="2"/>
              </a:rPr>
              <a:t>.</a:t>
            </a:r>
          </a:p>
        </p:txBody>
      </p:sp>
      <p:sp>
        <p:nvSpPr>
          <p:cNvPr id="8" name="ZoneTexte 7">
            <a:extLst>
              <a:ext uri="{FF2B5EF4-FFF2-40B4-BE49-F238E27FC236}">
                <a16:creationId xmlns:a16="http://schemas.microsoft.com/office/drawing/2014/main" id="{9F008EC5-AF39-4757-9A0F-B024C61AD9A6}"/>
              </a:ext>
            </a:extLst>
          </p:cNvPr>
          <p:cNvSpPr txBox="1"/>
          <p:nvPr/>
        </p:nvSpPr>
        <p:spPr>
          <a:xfrm>
            <a:off x="252719" y="3277439"/>
            <a:ext cx="3923277"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Pourquoi peut-on qualifier cette guerre de totale ?</a:t>
            </a:r>
          </a:p>
        </p:txBody>
      </p:sp>
      <p:sp>
        <p:nvSpPr>
          <p:cNvPr id="9" name="ZoneTexte 8">
            <a:extLst>
              <a:ext uri="{FF2B5EF4-FFF2-40B4-BE49-F238E27FC236}">
                <a16:creationId xmlns:a16="http://schemas.microsoft.com/office/drawing/2014/main" id="{A99AE5D1-6BD7-4E78-B1CC-0A9F021C176B}"/>
              </a:ext>
            </a:extLst>
          </p:cNvPr>
          <p:cNvSpPr txBox="1"/>
          <p:nvPr/>
        </p:nvSpPr>
        <p:spPr>
          <a:xfrm>
            <a:off x="4176000" y="3286799"/>
            <a:ext cx="5657548" cy="166361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C'est une guerre totale car elle </a:t>
            </a:r>
            <a:r>
              <a:rPr lang="fr-FR" sz="2200" b="0" i="0" u="none" strike="noStrike" kern="1200" dirty="0">
                <a:ln>
                  <a:noFill/>
                </a:ln>
                <a:solidFill>
                  <a:srgbClr val="FF3333"/>
                </a:solidFill>
                <a:latin typeface="Comic Sans MS" pitchFamily="66"/>
                <a:ea typeface="Arial Unicode MS" pitchFamily="2"/>
                <a:cs typeface="Arial Unicode MS" pitchFamily="2"/>
              </a:rPr>
              <a:t>mobilise</a:t>
            </a:r>
            <a:r>
              <a:rPr lang="fr-FR" sz="2200" b="0" i="0" u="none" strike="noStrike" kern="1200" dirty="0">
                <a:ln>
                  <a:noFill/>
                </a:ln>
                <a:latin typeface="Comic Sans MS" pitchFamily="66"/>
                <a:ea typeface="Arial Unicode MS" pitchFamily="2"/>
                <a:cs typeface="Arial Unicode MS" pitchFamily="2"/>
              </a:rPr>
              <a:t> toutes les </a:t>
            </a:r>
            <a:r>
              <a:rPr lang="fr-FR" sz="2200" b="0" i="0" u="none" strike="noStrike" kern="1200" dirty="0">
                <a:ln>
                  <a:noFill/>
                </a:ln>
                <a:solidFill>
                  <a:srgbClr val="FF3333"/>
                </a:solidFill>
                <a:latin typeface="Comic Sans MS" pitchFamily="66"/>
                <a:ea typeface="Arial Unicode MS" pitchFamily="2"/>
                <a:cs typeface="Arial Unicode MS" pitchFamily="2"/>
              </a:rPr>
              <a:t>populations</a:t>
            </a:r>
            <a:r>
              <a:rPr lang="fr-FR" sz="2200" b="0" i="0" u="none" strike="noStrike" kern="1200" dirty="0">
                <a:ln>
                  <a:noFill/>
                </a:ln>
                <a:latin typeface="Comic Sans MS" pitchFamily="66"/>
                <a:ea typeface="Arial Unicode MS" pitchFamily="2"/>
                <a:cs typeface="Arial Unicode MS" pitchFamily="2"/>
              </a:rPr>
              <a:t>, militaires et civiles, et les </a:t>
            </a:r>
            <a:r>
              <a:rPr lang="fr-FR" sz="2200" b="0" i="0" u="none" strike="noStrike" kern="1200" dirty="0">
                <a:ln>
                  <a:noFill/>
                </a:ln>
                <a:solidFill>
                  <a:srgbClr val="FF3333"/>
                </a:solidFill>
                <a:latin typeface="Comic Sans MS" pitchFamily="66"/>
                <a:ea typeface="Arial Unicode MS" pitchFamily="2"/>
                <a:cs typeface="Arial Unicode MS" pitchFamily="2"/>
              </a:rPr>
              <a:t>économies</a:t>
            </a:r>
            <a:r>
              <a:rPr lang="fr-FR" sz="2200" b="0" i="0" u="none" strike="noStrike" kern="1200" dirty="0">
                <a:ln>
                  <a:noFill/>
                </a:ln>
                <a:latin typeface="Comic Sans MS" pitchFamily="66"/>
                <a:ea typeface="Arial Unicode MS" pitchFamily="2"/>
                <a:cs typeface="Arial Unicode MS" pitchFamily="2"/>
              </a:rPr>
              <a:t> pour l'appareil </a:t>
            </a:r>
            <a:r>
              <a:rPr lang="fr-FR" sz="2200" b="0" i="0" u="none" strike="noStrike" kern="1200" dirty="0">
                <a:ln>
                  <a:noFill/>
                </a:ln>
                <a:solidFill>
                  <a:srgbClr val="FF3333"/>
                </a:solidFill>
                <a:latin typeface="Comic Sans MS" pitchFamily="66"/>
                <a:ea typeface="Arial Unicode MS" pitchFamily="2"/>
                <a:cs typeface="Arial Unicode MS" pitchFamily="2"/>
              </a:rPr>
              <a:t>militaire</a:t>
            </a:r>
            <a:r>
              <a:rPr lang="fr-FR" sz="2200" b="0" i="0" u="none" strike="noStrike" kern="1200" dirty="0">
                <a:ln>
                  <a:noFill/>
                </a:ln>
                <a:latin typeface="Comic Sans MS" pitchFamily="66"/>
                <a:ea typeface="Arial Unicode MS" pitchFamily="2"/>
                <a:cs typeface="Arial Unicode MS" pitchFamily="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3808B5-9128-4A3A-9195-CE96939D5151}"/>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24F9C59A-80F4-417D-8D7E-6B76AEF7912E}"/>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994B5708-819C-4215-8638-AA267054BAE6}"/>
              </a:ext>
            </a:extLst>
          </p:cNvPr>
          <p:cNvSpPr txBox="1"/>
          <p:nvPr/>
        </p:nvSpPr>
        <p:spPr>
          <a:xfrm>
            <a:off x="215999" y="1007999"/>
            <a:ext cx="3959993"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Quelles idéologies s'opposent lors de ce conflit ?</a:t>
            </a:r>
          </a:p>
        </p:txBody>
      </p:sp>
      <p:sp>
        <p:nvSpPr>
          <p:cNvPr id="5" name="ZoneTexte 4">
            <a:extLst>
              <a:ext uri="{FF2B5EF4-FFF2-40B4-BE49-F238E27FC236}">
                <a16:creationId xmlns:a16="http://schemas.microsoft.com/office/drawing/2014/main" id="{519432F0-6FD3-4410-AC5E-D75FA716D8CF}"/>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
        <p:nvSpPr>
          <p:cNvPr id="6" name="ZoneTexte 5">
            <a:extLst>
              <a:ext uri="{FF2B5EF4-FFF2-40B4-BE49-F238E27FC236}">
                <a16:creationId xmlns:a16="http://schemas.microsoft.com/office/drawing/2014/main" id="{3B9BC2CE-4F70-4CB4-A406-FE6905DEE15C}"/>
              </a:ext>
            </a:extLst>
          </p:cNvPr>
          <p:cNvSpPr txBox="1"/>
          <p:nvPr/>
        </p:nvSpPr>
        <p:spPr>
          <a:xfrm>
            <a:off x="4175999" y="1018439"/>
            <a:ext cx="5657547" cy="3522075"/>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L’Allemagne veut conquérir un « espace </a:t>
            </a:r>
            <a:r>
              <a:rPr lang="fr-FR" sz="2400" b="0" i="0" u="none" strike="noStrike" kern="1200" dirty="0">
                <a:ln>
                  <a:noFill/>
                </a:ln>
                <a:solidFill>
                  <a:srgbClr val="FF3333"/>
                </a:solidFill>
                <a:latin typeface="Comic Sans MS" pitchFamily="66"/>
                <a:ea typeface="Comic Sans MS" pitchFamily="66"/>
                <a:cs typeface="Comic Sans MS" pitchFamily="66"/>
              </a:rPr>
              <a:t>vital </a:t>
            </a:r>
            <a:r>
              <a:rPr lang="fr-FR" sz="2400" b="0" i="0" u="none" strike="noStrike" kern="1200" dirty="0">
                <a:ln>
                  <a:noFill/>
                </a:ln>
                <a:solidFill>
                  <a:srgbClr val="000000"/>
                </a:solidFill>
                <a:latin typeface="Comic Sans MS" pitchFamily="66"/>
                <a:ea typeface="Comic Sans MS" pitchFamily="66"/>
                <a:cs typeface="Comic Sans MS" pitchFamily="66"/>
              </a:rPr>
              <a:t>» pour la « race </a:t>
            </a:r>
            <a:r>
              <a:rPr lang="fr-FR" sz="2400" b="0" i="0" u="none" strike="noStrike" kern="1200" dirty="0">
                <a:ln>
                  <a:noFill/>
                </a:ln>
                <a:solidFill>
                  <a:srgbClr val="FF3333"/>
                </a:solidFill>
                <a:latin typeface="Comic Sans MS" pitchFamily="66"/>
                <a:ea typeface="Comic Sans MS" pitchFamily="66"/>
                <a:cs typeface="Comic Sans MS" pitchFamily="66"/>
              </a:rPr>
              <a:t>aryenne</a:t>
            </a:r>
            <a:r>
              <a:rPr lang="fr-FR" sz="2400" b="0" i="0" u="none" strike="noStrike" kern="1200" dirty="0">
                <a:ln>
                  <a:noFill/>
                </a:ln>
                <a:solidFill>
                  <a:srgbClr val="000000"/>
                </a:solidFill>
                <a:latin typeface="Comic Sans MS" pitchFamily="66"/>
                <a:ea typeface="Comic Sans MS" pitchFamily="66"/>
                <a:cs typeface="Comic Sans MS" pitchFamily="66"/>
              </a:rPr>
              <a:t> » et défend une idéologie </a:t>
            </a:r>
            <a:r>
              <a:rPr lang="fr-FR" sz="2400" b="0" i="0" u="none" strike="noStrike" kern="1200" dirty="0">
                <a:ln>
                  <a:noFill/>
                </a:ln>
                <a:solidFill>
                  <a:srgbClr val="FF3333"/>
                </a:solidFill>
                <a:latin typeface="Comic Sans MS" pitchFamily="66"/>
                <a:ea typeface="Comic Sans MS" pitchFamily="66"/>
                <a:cs typeface="Comic Sans MS" pitchFamily="66"/>
              </a:rPr>
              <a:t>raciste</a:t>
            </a:r>
            <a:r>
              <a:rPr lang="fr-FR" sz="2400" b="0" i="0" u="none" strike="noStrike" kern="1200" dirty="0">
                <a:ln>
                  <a:noFill/>
                </a:ln>
                <a:solidFill>
                  <a:srgbClr val="000000"/>
                </a:solidFill>
                <a:latin typeface="Comic Sans MS" pitchFamily="66"/>
                <a:ea typeface="Comic Sans MS" pitchFamily="66"/>
                <a:cs typeface="Comic Sans MS" pitchFamily="66"/>
              </a:rPr>
              <a:t> et </a:t>
            </a:r>
            <a:r>
              <a:rPr lang="fr-FR" sz="2400" b="0" i="0" u="none" strike="noStrike" kern="1200" dirty="0">
                <a:ln>
                  <a:noFill/>
                </a:ln>
                <a:solidFill>
                  <a:srgbClr val="FF3333"/>
                </a:solidFill>
                <a:latin typeface="Comic Sans MS" pitchFamily="66"/>
                <a:ea typeface="Comic Sans MS" pitchFamily="66"/>
                <a:cs typeface="Comic Sans MS" pitchFamily="66"/>
              </a:rPr>
              <a:t>antisémite</a:t>
            </a:r>
            <a:r>
              <a:rPr lang="fr-FR" sz="2400" b="0" i="0" u="none" strike="noStrike" kern="1200" dirty="0">
                <a:ln>
                  <a:noFill/>
                </a:ln>
                <a:solidFill>
                  <a:srgbClr val="000000"/>
                </a:solidFill>
                <a:latin typeface="Comic Sans MS" pitchFamily="66"/>
                <a:ea typeface="Comic Sans MS" pitchFamily="66"/>
                <a:cs typeface="Comic Sans MS" pitchFamily="66"/>
              </a:rPr>
              <a:t>.</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Le Japon a des visées </a:t>
            </a:r>
            <a:r>
              <a:rPr lang="fr-FR" sz="2400" b="0" i="0" u="none" strike="noStrike" kern="1200" dirty="0">
                <a:ln>
                  <a:noFill/>
                </a:ln>
                <a:solidFill>
                  <a:srgbClr val="FF3333"/>
                </a:solidFill>
                <a:latin typeface="Comic Sans MS" pitchFamily="66"/>
                <a:ea typeface="Comic Sans MS" pitchFamily="66"/>
                <a:cs typeface="Comic Sans MS" pitchFamily="66"/>
              </a:rPr>
              <a:t>expansionnistes</a:t>
            </a:r>
            <a:r>
              <a:rPr lang="fr-FR" sz="2400" b="0" i="0" u="none" strike="noStrike" kern="1200" dirty="0">
                <a:ln>
                  <a:noFill/>
                </a:ln>
                <a:solidFill>
                  <a:srgbClr val="000000"/>
                </a:solidFill>
                <a:latin typeface="Comic Sans MS" pitchFamily="66"/>
                <a:ea typeface="Comic Sans MS" pitchFamily="66"/>
                <a:cs typeface="Comic Sans MS" pitchFamily="66"/>
              </a:rPr>
              <a:t> en Asie.</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L’URSS veut imposer le </a:t>
            </a:r>
            <a:r>
              <a:rPr lang="fr-FR" sz="2400" b="0" i="0" u="none" strike="noStrike" kern="1200" dirty="0">
                <a:ln>
                  <a:noFill/>
                </a:ln>
                <a:solidFill>
                  <a:srgbClr val="FF3333"/>
                </a:solidFill>
                <a:latin typeface="Comic Sans MS" pitchFamily="66"/>
                <a:ea typeface="Comic Sans MS" pitchFamily="66"/>
                <a:cs typeface="Comic Sans MS" pitchFamily="66"/>
              </a:rPr>
              <a:t>communisme</a:t>
            </a:r>
            <a:r>
              <a:rPr lang="fr-FR" sz="2400" b="0" i="0" u="none" strike="noStrike" kern="1200" dirty="0">
                <a:ln>
                  <a:noFill/>
                </a:ln>
                <a:solidFill>
                  <a:srgbClr val="000000"/>
                </a:solidFill>
                <a:latin typeface="Comic Sans MS" pitchFamily="66"/>
                <a:ea typeface="Comic Sans MS" pitchFamily="66"/>
                <a:cs typeface="Comic Sans MS" pitchFamily="66"/>
              </a:rPr>
              <a:t>.</a:t>
            </a:r>
          </a:p>
          <a:p>
            <a:pPr marL="0" marR="0" lvl="0" indent="0"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Les alliés défendent la </a:t>
            </a:r>
            <a:r>
              <a:rPr lang="fr-FR" sz="2400" b="0" i="0" u="none" strike="noStrike" kern="1200" dirty="0">
                <a:ln>
                  <a:noFill/>
                </a:ln>
                <a:solidFill>
                  <a:srgbClr val="FF3333"/>
                </a:solidFill>
                <a:latin typeface="Comic Sans MS" pitchFamily="66"/>
                <a:ea typeface="Comic Sans MS" pitchFamily="66"/>
                <a:cs typeface="Comic Sans MS" pitchFamily="66"/>
              </a:rPr>
              <a:t>démocratie</a:t>
            </a:r>
            <a:r>
              <a:rPr lang="fr-FR" sz="2400" b="0" i="0" u="none" strike="noStrike" kern="1200" dirty="0">
                <a:ln>
                  <a:noFill/>
                </a:ln>
                <a:solidFill>
                  <a:srgbClr val="000000"/>
                </a:solidFill>
                <a:latin typeface="Comic Sans MS" pitchFamily="66"/>
                <a:ea typeface="Comic Sans MS" pitchFamily="66"/>
                <a:cs typeface="Comic Sans MS" pitchFamily="66"/>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417B2-487F-480E-B5CA-E9B2AB604D8B}"/>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0CE5E2D7-76F8-47EF-823B-065B88A2AEA5}"/>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7C823D13-EF9D-40E7-ADD5-520AE386F8A9}"/>
              </a:ext>
            </a:extLst>
          </p:cNvPr>
          <p:cNvSpPr txBox="1"/>
          <p:nvPr/>
        </p:nvSpPr>
        <p:spPr>
          <a:xfrm>
            <a:off x="216000" y="1007999"/>
            <a:ext cx="3959997"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et comment débute la guerre ?</a:t>
            </a:r>
          </a:p>
        </p:txBody>
      </p:sp>
      <p:sp>
        <p:nvSpPr>
          <p:cNvPr id="5" name="ZoneTexte 4">
            <a:extLst>
              <a:ext uri="{FF2B5EF4-FFF2-40B4-BE49-F238E27FC236}">
                <a16:creationId xmlns:a16="http://schemas.microsoft.com/office/drawing/2014/main" id="{DBE362E8-E1F5-45A1-996D-17EB80514339}"/>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6" name="ZoneTexte 5">
            <a:extLst>
              <a:ext uri="{FF2B5EF4-FFF2-40B4-BE49-F238E27FC236}">
                <a16:creationId xmlns:a16="http://schemas.microsoft.com/office/drawing/2014/main" id="{6D389CDC-00F9-4FDE-B7C7-883AB4302CAD}"/>
              </a:ext>
            </a:extLst>
          </p:cNvPr>
          <p:cNvSpPr txBox="1"/>
          <p:nvPr/>
        </p:nvSpPr>
        <p:spPr>
          <a:xfrm>
            <a:off x="216000" y="2376360"/>
            <a:ext cx="3959996"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sont les deux temps de la guerre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282F3D-2ACB-4A75-81C8-6A5AF49DC01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20000" y="2201399"/>
            <a:ext cx="8640000" cy="3157200"/>
          </a:xfrm>
          <a:prstGeom prst="rect">
            <a:avLst/>
          </a:prstGeom>
          <a:noFill/>
          <a:ln w="0">
            <a:solidFill>
              <a:srgbClr val="000000"/>
            </a:solidFill>
            <a:prstDash val="soli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9E4AB9-9287-475A-9A43-A0E078779A7E}"/>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ACBE5B34-CDC2-4F49-A889-1B0CF19D5818}"/>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8CA22C12-D16E-405D-9A21-246E9560B998}"/>
              </a:ext>
            </a:extLst>
          </p:cNvPr>
          <p:cNvSpPr txBox="1"/>
          <p:nvPr/>
        </p:nvSpPr>
        <p:spPr>
          <a:xfrm>
            <a:off x="216000" y="1007999"/>
            <a:ext cx="4026216"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et comment débute la guerre ?</a:t>
            </a:r>
          </a:p>
        </p:txBody>
      </p:sp>
      <p:sp>
        <p:nvSpPr>
          <p:cNvPr id="5" name="ZoneTexte 4">
            <a:extLst>
              <a:ext uri="{FF2B5EF4-FFF2-40B4-BE49-F238E27FC236}">
                <a16:creationId xmlns:a16="http://schemas.microsoft.com/office/drawing/2014/main" id="{EED1D551-A274-4F04-94A3-69EF667C0516}"/>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6" name="ZoneTexte 5">
            <a:extLst>
              <a:ext uri="{FF2B5EF4-FFF2-40B4-BE49-F238E27FC236}">
                <a16:creationId xmlns:a16="http://schemas.microsoft.com/office/drawing/2014/main" id="{9CF0E1DE-1BC1-4510-AAB0-58C10BA97895}"/>
              </a:ext>
            </a:extLst>
          </p:cNvPr>
          <p:cNvSpPr txBox="1"/>
          <p:nvPr/>
        </p:nvSpPr>
        <p:spPr>
          <a:xfrm>
            <a:off x="216000" y="2376360"/>
            <a:ext cx="3960000"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sont les deux temps de la guerre ?</a:t>
            </a:r>
          </a:p>
        </p:txBody>
      </p:sp>
      <p:sp>
        <p:nvSpPr>
          <p:cNvPr id="7" name="ZoneTexte 6">
            <a:extLst>
              <a:ext uri="{FF2B5EF4-FFF2-40B4-BE49-F238E27FC236}">
                <a16:creationId xmlns:a16="http://schemas.microsoft.com/office/drawing/2014/main" id="{9C1244DD-EEFA-4EE5-BDF2-E9D7BB50A7B5}"/>
              </a:ext>
            </a:extLst>
          </p:cNvPr>
          <p:cNvSpPr txBox="1"/>
          <p:nvPr/>
        </p:nvSpPr>
        <p:spPr>
          <a:xfrm>
            <a:off x="4176000" y="1018799"/>
            <a:ext cx="5615999" cy="9486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La guerre débute par l’invasion de la </a:t>
            </a:r>
            <a:r>
              <a:rPr lang="fr-FR" sz="2400" b="0" i="0" u="none" strike="noStrike" kern="1200" dirty="0">
                <a:ln>
                  <a:noFill/>
                </a:ln>
                <a:solidFill>
                  <a:srgbClr val="FF3333"/>
                </a:solidFill>
                <a:latin typeface="Comic Sans MS" pitchFamily="66"/>
                <a:ea typeface="Arial Unicode MS" pitchFamily="2"/>
                <a:cs typeface="Arial Unicode MS" pitchFamily="2"/>
              </a:rPr>
              <a:t>Pologne</a:t>
            </a:r>
            <a:r>
              <a:rPr lang="fr-FR" sz="2400" b="0" i="0" u="none" strike="noStrike" kern="1200" dirty="0">
                <a:ln>
                  <a:noFill/>
                </a:ln>
                <a:solidFill>
                  <a:srgbClr val="000000"/>
                </a:solidFill>
                <a:latin typeface="Comic Sans MS" pitchFamily="66"/>
                <a:ea typeface="Arial Unicode MS" pitchFamily="2"/>
                <a:cs typeface="Arial Unicode MS" pitchFamily="2"/>
              </a:rPr>
              <a:t> le </a:t>
            </a:r>
            <a:r>
              <a:rPr lang="fr-FR" sz="2400" b="0" i="0" u="none" strike="noStrike" kern="1200" dirty="0">
                <a:ln>
                  <a:noFill/>
                </a:ln>
                <a:solidFill>
                  <a:srgbClr val="FF3333"/>
                </a:solidFill>
                <a:latin typeface="Comic Sans MS" pitchFamily="66"/>
                <a:ea typeface="Arial Unicode MS" pitchFamily="2"/>
                <a:cs typeface="Arial Unicode MS" pitchFamily="2"/>
              </a:rPr>
              <a:t>1</a:t>
            </a:r>
            <a:r>
              <a:rPr lang="fr-FR" sz="2400" b="0" i="0" u="none" strike="noStrike" kern="1200" baseline="14000" dirty="0">
                <a:ln>
                  <a:noFill/>
                </a:ln>
                <a:solidFill>
                  <a:srgbClr val="FF3333"/>
                </a:solidFill>
                <a:latin typeface="Comic Sans MS" pitchFamily="66"/>
                <a:ea typeface="Comic Sans MS" pitchFamily="66"/>
                <a:cs typeface="Comic Sans MS" pitchFamily="66"/>
              </a:rPr>
              <a:t>er</a:t>
            </a:r>
            <a:r>
              <a:rPr lang="fr-FR" sz="2400" b="0" i="0" u="none" strike="noStrike" kern="1200" dirty="0">
                <a:ln>
                  <a:noFill/>
                </a:ln>
                <a:solidFill>
                  <a:srgbClr val="FF3333"/>
                </a:solidFill>
                <a:latin typeface="Comic Sans MS" pitchFamily="66"/>
                <a:ea typeface="Arial Unicode MS" pitchFamily="2"/>
                <a:cs typeface="Arial Unicode MS" pitchFamily="2"/>
              </a:rPr>
              <a:t> septembre 1939</a:t>
            </a:r>
            <a:r>
              <a:rPr lang="fr-FR" sz="2400" b="0" i="0" u="none" strike="noStrike" kern="1200" dirty="0">
                <a:ln>
                  <a:noFill/>
                </a:ln>
                <a:solidFill>
                  <a:srgbClr val="000000"/>
                </a:solidFill>
                <a:latin typeface="Comic Sans MS" pitchFamily="66"/>
                <a:ea typeface="Arial Unicode MS" pitchFamily="2"/>
                <a:cs typeface="Arial Unicode MS" pitchFamily="2"/>
              </a:rPr>
              <a:t>.</a:t>
            </a:r>
          </a:p>
        </p:txBody>
      </p:sp>
      <p:sp>
        <p:nvSpPr>
          <p:cNvPr id="8" name="ZoneTexte 7">
            <a:extLst>
              <a:ext uri="{FF2B5EF4-FFF2-40B4-BE49-F238E27FC236}">
                <a16:creationId xmlns:a16="http://schemas.microsoft.com/office/drawing/2014/main" id="{0FE78682-E53D-4EE3-BA90-ABB024873862}"/>
              </a:ext>
            </a:extLst>
          </p:cNvPr>
          <p:cNvSpPr txBox="1"/>
          <p:nvPr/>
        </p:nvSpPr>
        <p:spPr>
          <a:xfrm>
            <a:off x="4176000" y="2387160"/>
            <a:ext cx="5615999" cy="180647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Elle compte deux temps : le temps des victoires de l’</a:t>
            </a:r>
            <a:r>
              <a:rPr lang="fr-FR" sz="2400" b="0" i="0" u="none" strike="noStrike" kern="1200" dirty="0">
                <a:ln>
                  <a:noFill/>
                </a:ln>
                <a:solidFill>
                  <a:srgbClr val="FF3333"/>
                </a:solidFill>
                <a:latin typeface="Comic Sans MS" pitchFamily="66"/>
                <a:ea typeface="Arial Unicode MS" pitchFamily="2"/>
                <a:cs typeface="Arial Unicode MS" pitchFamily="2"/>
              </a:rPr>
              <a:t>Axe</a:t>
            </a:r>
            <a:r>
              <a:rPr lang="fr-FR" sz="2400" b="0" i="0" u="none" strike="noStrike" kern="1200" dirty="0">
                <a:ln>
                  <a:noFill/>
                </a:ln>
                <a:solidFill>
                  <a:srgbClr val="000000"/>
                </a:solidFill>
                <a:latin typeface="Comic Sans MS" pitchFamily="66"/>
                <a:ea typeface="Arial Unicode MS" pitchFamily="2"/>
                <a:cs typeface="Arial Unicode MS" pitchFamily="2"/>
              </a:rPr>
              <a:t> entre 19</a:t>
            </a:r>
            <a:r>
              <a:rPr lang="fr-FR" sz="2400" b="0" i="0" u="none" strike="noStrike" kern="1200" dirty="0">
                <a:ln>
                  <a:noFill/>
                </a:ln>
                <a:solidFill>
                  <a:srgbClr val="FF3333"/>
                </a:solidFill>
                <a:latin typeface="Comic Sans MS" pitchFamily="66"/>
                <a:ea typeface="Arial Unicode MS" pitchFamily="2"/>
                <a:cs typeface="Arial Unicode MS" pitchFamily="2"/>
              </a:rPr>
              <a:t>39</a:t>
            </a:r>
            <a:r>
              <a:rPr lang="fr-FR" sz="2400" b="0" i="0" u="none" strike="noStrike" kern="1200" dirty="0">
                <a:ln>
                  <a:noFill/>
                </a:ln>
                <a:solidFill>
                  <a:srgbClr val="000000"/>
                </a:solidFill>
                <a:latin typeface="Comic Sans MS" pitchFamily="66"/>
                <a:ea typeface="Arial Unicode MS" pitchFamily="2"/>
                <a:cs typeface="Arial Unicode MS" pitchFamily="2"/>
              </a:rPr>
              <a:t> et 19</a:t>
            </a:r>
            <a:r>
              <a:rPr lang="fr-FR" sz="2400" b="0" i="0" u="none" strike="noStrike" kern="1200" dirty="0">
                <a:ln>
                  <a:noFill/>
                </a:ln>
                <a:solidFill>
                  <a:srgbClr val="FF3333"/>
                </a:solidFill>
                <a:latin typeface="Comic Sans MS" pitchFamily="66"/>
                <a:ea typeface="Arial Unicode MS" pitchFamily="2"/>
                <a:cs typeface="Arial Unicode MS" pitchFamily="2"/>
              </a:rPr>
              <a:t>42</a:t>
            </a:r>
            <a:r>
              <a:rPr lang="fr-FR" sz="2400" b="0" i="0" u="none" strike="noStrike" kern="1200" dirty="0">
                <a:ln>
                  <a:noFill/>
                </a:ln>
                <a:solidFill>
                  <a:srgbClr val="000000"/>
                </a:solidFill>
                <a:latin typeface="Comic Sans MS" pitchFamily="66"/>
                <a:ea typeface="Arial Unicode MS" pitchFamily="2"/>
                <a:cs typeface="Arial Unicode MS" pitchFamily="2"/>
              </a:rPr>
              <a:t> et le temps des victoires des </a:t>
            </a:r>
            <a:r>
              <a:rPr lang="fr-FR" sz="2400" b="0" i="0" u="none" strike="noStrike" kern="1200" dirty="0">
                <a:ln>
                  <a:noFill/>
                </a:ln>
                <a:solidFill>
                  <a:srgbClr val="FF3333"/>
                </a:solidFill>
                <a:latin typeface="Comic Sans MS" pitchFamily="66"/>
                <a:ea typeface="Arial Unicode MS" pitchFamily="2"/>
                <a:cs typeface="Arial Unicode MS" pitchFamily="2"/>
              </a:rPr>
              <a:t>Alliés</a:t>
            </a:r>
            <a:r>
              <a:rPr lang="fr-FR" sz="2400" b="0" i="0" u="none" strike="noStrike" kern="1200" dirty="0">
                <a:ln>
                  <a:noFill/>
                </a:ln>
                <a:solidFill>
                  <a:srgbClr val="000000"/>
                </a:solidFill>
                <a:latin typeface="Comic Sans MS" pitchFamily="66"/>
                <a:ea typeface="Arial Unicode MS" pitchFamily="2"/>
                <a:cs typeface="Arial Unicode MS" pitchFamily="2"/>
              </a:rPr>
              <a:t> de fin 19</a:t>
            </a:r>
            <a:r>
              <a:rPr lang="fr-FR" sz="2400" b="0" i="0" u="none" strike="noStrike" kern="1200" dirty="0">
                <a:ln>
                  <a:noFill/>
                </a:ln>
                <a:solidFill>
                  <a:srgbClr val="FF3333"/>
                </a:solidFill>
                <a:latin typeface="Comic Sans MS" pitchFamily="66"/>
                <a:ea typeface="Arial Unicode MS" pitchFamily="2"/>
                <a:cs typeface="Arial Unicode MS" pitchFamily="2"/>
              </a:rPr>
              <a:t>42</a:t>
            </a:r>
            <a:r>
              <a:rPr lang="fr-FR" sz="2400" b="0" i="0" u="none" strike="noStrike" kern="1200" dirty="0">
                <a:ln>
                  <a:noFill/>
                </a:ln>
                <a:solidFill>
                  <a:srgbClr val="000000"/>
                </a:solidFill>
                <a:latin typeface="Comic Sans MS" pitchFamily="66"/>
                <a:ea typeface="Arial Unicode MS" pitchFamily="2"/>
                <a:cs typeface="Arial Unicode MS" pitchFamily="2"/>
              </a:rPr>
              <a:t> à 19</a:t>
            </a:r>
            <a:r>
              <a:rPr lang="fr-FR" sz="2400" b="0" i="0" u="none" strike="noStrike" kern="1200" dirty="0">
                <a:ln>
                  <a:noFill/>
                </a:ln>
                <a:solidFill>
                  <a:srgbClr val="FF3333"/>
                </a:solidFill>
                <a:latin typeface="Comic Sans MS" pitchFamily="66"/>
                <a:ea typeface="Arial Unicode MS" pitchFamily="2"/>
                <a:cs typeface="Arial Unicode MS" pitchFamily="2"/>
              </a:rPr>
              <a:t>45</a:t>
            </a:r>
            <a:r>
              <a:rPr lang="fr-FR" sz="2400" b="0" i="0" u="none" strike="noStrike" kern="1200" dirty="0">
                <a:ln>
                  <a:noFill/>
                </a:ln>
                <a:solidFill>
                  <a:srgbClr val="000000"/>
                </a:solidFill>
                <a:latin typeface="Comic Sans MS" pitchFamily="66"/>
                <a:ea typeface="Arial Unicode MS" pitchFamily="2"/>
                <a:cs typeface="Arial Unicode MS" pitchFamily="2"/>
              </a:rPr>
              <a:t>.</a:t>
            </a:r>
          </a:p>
        </p:txBody>
      </p:sp>
      <p:sp>
        <p:nvSpPr>
          <p:cNvPr id="9" name="ZoneTexte 8">
            <a:extLst>
              <a:ext uri="{FF2B5EF4-FFF2-40B4-BE49-F238E27FC236}">
                <a16:creationId xmlns:a16="http://schemas.microsoft.com/office/drawing/2014/main" id="{541D408B-E96E-4743-8E21-3AF261688EA5}"/>
              </a:ext>
            </a:extLst>
          </p:cNvPr>
          <p:cNvSpPr txBox="1"/>
          <p:nvPr/>
        </p:nvSpPr>
        <p:spPr>
          <a:xfrm>
            <a:off x="216000" y="4644720"/>
            <a:ext cx="3959998" cy="166361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la France signe-t-elle l’armistice ? Avec quelle conséquence sur son territoire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6DC654F-53F0-4849-969E-3B758DEF385C}"/>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8658CD32-020B-4498-9D73-A90163D11FF9}"/>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00A4522A-DC6F-4326-98AC-C8B756C954B1}"/>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23AB16FC-A890-4C70-A98F-229AE0E3AA2D}"/>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096D73E4-2BB5-47CF-A6F6-EF5F19A0B504}"/>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8858F536-3581-4450-AC91-9B250C34C35C}"/>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6D587590-2535-41C1-81EC-57B4C0B39DFB}"/>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8AC838F6-9880-4385-9B60-52DFC4009998}"/>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823AAA76-FF31-47C5-9C44-1434BFB54766}"/>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B958B398-E6CD-4CF6-95B0-8D2B5D54EC47}"/>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EA116882-5EB1-49A6-B5B1-D17568F3CAA1}"/>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BC8846EE-C170-4149-A64D-11D698DF18F7}"/>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FEADA409-FDF9-48F9-B489-A72F69DBC277}"/>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872A5738-2082-4936-A7D6-74D4559E3A30}"/>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E118F134-0557-420A-87E7-1E3C1FC5613A}"/>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C31FF66B-BAE8-43B3-BB24-C7A956FEFED6}"/>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8CF69155-08CB-4958-B807-7BBAEF44D54D}"/>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63FBFFCF-5401-46F1-8CCD-0CD11DC0D2DE}"/>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89F87D66-B1C6-401A-85F4-4422DEA46D78}"/>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195E59F1-E06A-4BD7-A680-325E3C8E0DD8}"/>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D8B1E2AF-19B2-41F0-8A51-C81C0A7D2725}"/>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D1F7E176-C579-47B0-8E43-468520783630}"/>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1106C286-5B1A-4927-8959-AD21F16EFD69}"/>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3CD1B971-D944-42EC-92EB-113FDE3E4922}"/>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BEFEF848-693C-432D-9704-DCC32BA74205}"/>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8C6D4A51-49B5-4DF9-A800-F6BB8C7AA0D4}"/>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429887ED-BF74-4816-87D5-ACD53A2BCC27}"/>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E4B1DC95-1A55-44DB-8CB2-B24B8A4D9B2F}"/>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C3B10986-AFBE-458B-9078-AC89844B9449}"/>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88ECBA6F-A573-4A32-BCA7-B47D65FC18FC}"/>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C2082031-5118-43DB-A2FA-BD1FFDB226EB}"/>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D9E22196-0545-4472-9026-B629598BD920}"/>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D57E1681-653A-4D2B-A4B1-D9D54A4C78EF}"/>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33004B63-FB53-4A94-A2CE-23064D41F56E}"/>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CC1FBCAC-F212-453E-B674-F665B151F4F7}"/>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A30EBC8A-E1FC-4176-AC2B-A43CA0B42523}"/>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D8ED77D5-A685-4C5F-92F4-EA55BC476730}"/>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83241E4C-2585-4B17-AD55-DB1AB38406A4}"/>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F6DD7AF7-2CE8-4074-872E-B97CA7AD63E4}"/>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9B7F75D1-9997-49E5-99D1-789781F2E6EC}"/>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AD1FBA06-E14D-4B4F-99D7-0E2A4D8AC0FE}"/>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B270B98B-89D3-4695-A17F-60E348282283}"/>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9D63B5DD-859A-4FA5-B4B9-0FB64791FCD4}"/>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D319E0E9-8D3B-44AF-B830-52D3182597B4}"/>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15BC4F9C-5FDC-4EC2-B2B2-AC30C0AE580E}"/>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3B22AA84-1ACF-435D-BF03-26686824B607}"/>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F1AF07C4-B79D-4F72-AEE5-E59832EB7B68}"/>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60735DA4-38E7-4C88-AC6F-78531C22AC75}"/>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05CC254F-9C05-4845-8257-597C624F8596}"/>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A0E3E0D2-DB1F-4E3E-9F65-E06F76AF865C}"/>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A5198B6A-F11D-45A6-9249-0395CFEB9EC0}"/>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BFA2BCA2-130A-4E46-AA5F-E01EF4769E7C}"/>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5E36593A-DBED-4B1D-A8B3-AD3400B8C47A}"/>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2384DDE1-AA66-44E5-ABF3-9177AF6E1E5C}"/>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C45E10C6-28CA-4878-BC3D-F90425956805}"/>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14DC4F26-9B52-49FC-B62F-E4D10FAFB524}"/>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9C6701D4-9DBC-45C8-9911-85A80C817CBA}"/>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6E6814E4-45E2-4FEE-83B6-60C583DB0CA7}"/>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3ECA1A28-C68F-4BB7-BF4A-DE2582F89F30}"/>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D2CB5D4D-82B1-48F4-A2C7-C2F65F7A5189}"/>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B9530155-B614-4DA8-B281-6B5E72322FFA}"/>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1BBD1165-2C9F-4FF0-BE56-204BB02BE8CC}"/>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42FCCB51-2D3C-47EB-8FB7-C3C9612044A2}"/>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A4C60A28-97D1-4157-ACF7-06E83E0330F0}"/>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3F3CA87A-D38D-4414-858C-51FB23B30375}"/>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FD5DF56A-B0B2-4703-8A9F-151A99F5C025}"/>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0495124-6BA4-45AA-8283-BF8234DD549D}"/>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FAEC3CE6-4164-4F0C-9F9B-4871D339CA6D}"/>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A6B8F61D-22B0-4634-A4E9-DEF781CF07C1}"/>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A6DEA677-192E-4945-A3CE-DA915E8EA992}"/>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C16374A0-33CC-433E-8D79-63B7B8342167}"/>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6CA64D86-D0CE-4832-889C-15EFB907418A}"/>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6C6D3503-9689-464F-9A9B-4D4BFE899E28}"/>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E85B201F-B870-49DB-A45D-E528CB9221DA}"/>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35564379-9867-43E7-ACAB-769FAC2FE9D2}"/>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5F7DE7BC-FBD7-4775-925A-9DC98BA42638}"/>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3C47C074-A2DB-4F36-B7FA-03E5F5A48478}"/>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31A5FCCA-1886-4616-9F7D-42618B56C49B}"/>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ACB8A0A0-1FD8-457D-AEED-CEB0E33C942C}"/>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C392F56D-E177-4881-AA2D-0D76E208E955}"/>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CD780C94-115B-4CC2-9F1A-B0693DD7C090}"/>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172AD3CC-F6BB-4078-922D-EA2DB0529243}"/>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B2A80E20-4917-4E31-B8E2-34F69AD0594F}"/>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D8DF5926-1EAE-448F-96D9-DA2B985AF569}"/>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8557C397-2BBC-47C3-BBF9-899E8B88473B}"/>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5D948D51-0907-4254-91E5-5133D2D2FA73}"/>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E809691E-3A11-4895-B1C3-8266E7E92B66}"/>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5E6349A8-A12B-451A-9608-9173E49902A0}"/>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C5DABF05-90D3-44D9-A430-AE532044B374}"/>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CE347F69-A6DA-4DB2-AA1D-0611649CA59C}"/>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23769D1E-C4A6-46E6-A66F-C162DFBB9B50}"/>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2B16135A-C371-4214-B384-4C4725BBCB42}"/>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57A175AC-C8E5-4E95-AECF-786C6BAA2266}"/>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82E22D9C-76FF-4471-B990-E130C871CF9B}"/>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83C1F2CB-FAC6-49A9-9939-5FC28954469B}"/>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58E20CE0-2A46-475F-93A6-71610519EAED}"/>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8C02D85B-8C20-49AD-8450-11118CBA7C9A}"/>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A1028313-80AE-4BFB-A06D-AF415999A17B}"/>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B556E1A3-3CEE-42A0-874A-0424BAC29B2A}"/>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DD7DFF16-D112-4914-83A0-02496A177F89}"/>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25D322E8-5861-4058-B7C6-0A933705EE11}"/>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03558348-3C87-4DC8-8E00-9C91B1D0DECF}"/>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183911B6-9C60-4E0B-A9C2-8F110123B45B}"/>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2DE283C4-31BB-47EF-9AE6-B71E57636F17}"/>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CBF19DA1-C808-4E31-A50F-F0CD56128B86}"/>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BEE54CB8-D679-48D1-92FA-1A6CD71F35D5}"/>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CB653ED4-5134-45AC-82F5-12E9FE15B0C0}"/>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EEED1820-4178-4412-85F8-6747B72531AC}"/>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D99140E5-B1E3-4C11-9AD2-138089B10BE5}"/>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2129247F-2E87-43AB-A4F7-166D50205CA3}"/>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587E0902-3C6A-44D7-ADDA-B7BA706CB962}"/>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AB2BD63B-25FA-435B-89F4-8E857C034FE7}"/>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886F989D-EEA2-4088-82C6-06D71184ACAC}"/>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69774426-625D-4E61-801F-8D1812C2EEC1}"/>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309C5773-11CF-444B-866F-D38C6F298F03}"/>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2162A885-0299-47E6-B741-02A5612E2202}"/>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700DDA4A-404F-4AD8-8D9D-4DC08B252462}"/>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31461928-975F-4E6E-A903-24F0D1F9214E}"/>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4251FD57-ED3A-4CD1-89DF-D2622EB93EF6}"/>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1BDA7716-F2AA-4F59-8349-C6EE9804462F}"/>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26DAAD88-C45D-4C8F-B073-7F2CABEE7ED2}"/>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96A5B816-CCBF-4D80-B687-327E8BDFA234}"/>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7A2EAA79-BAF0-4D78-808C-97242D77DB74}"/>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25956407-CA4E-47DC-849D-F8CEA4D4863F}"/>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24ED7BF6-263E-406F-9104-9F4D3F8CFA19}"/>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C10083C3-715D-4DF9-813E-ADDD03D4644F}"/>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C219FC09-EA57-496D-B3C2-7B6566727CB7}"/>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AE26CF58-1E52-4F08-AAA9-6AE6659C4A15}"/>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A14EE4D8-F92E-40E4-8AE2-00A38000F5A5}"/>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37575863-9CC9-4280-A787-ED01D810D58B}"/>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8827668C-1C86-4FAC-AF87-C73B43B159B7}"/>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902A8E58-94F0-4B89-90FA-5762AF2C5ADD}"/>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5E489507-9118-4F61-9F93-5B6B6B647FFF}"/>
              </a:ext>
            </a:extLst>
          </p:cNvPr>
          <p:cNvSpPr txBox="1"/>
          <p:nvPr/>
        </p:nvSpPr>
        <p:spPr>
          <a:xfrm>
            <a:off x="2292499" y="972000"/>
            <a:ext cx="1957319"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BFB9B387-CB10-4CA3-A512-845621745C44}"/>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D065CEE8-8B1E-4D4A-931C-C4B2A74866A6}"/>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97C7F5F0-82E3-446F-A9D2-878BCE71375F}"/>
              </a:ext>
            </a:extLst>
          </p:cNvPr>
          <p:cNvSpPr txBox="1"/>
          <p:nvPr/>
        </p:nvSpPr>
        <p:spPr>
          <a:xfrm>
            <a:off x="1655999" y="5616000"/>
            <a:ext cx="1870971"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Forme libre : forme 137">
            <a:extLst>
              <a:ext uri="{FF2B5EF4-FFF2-40B4-BE49-F238E27FC236}">
                <a16:creationId xmlns:a16="http://schemas.microsoft.com/office/drawing/2014/main" id="{C4CC9962-1698-45C9-8CCD-7E882D1E24EF}"/>
              </a:ext>
            </a:extLst>
          </p:cNvPr>
          <p:cNvSpPr/>
          <p:nvPr/>
        </p:nvSpPr>
        <p:spPr>
          <a:xfrm>
            <a:off x="360359"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22926369-4A47-408D-B708-AA8CFC7BD5A6}"/>
              </a:ext>
            </a:extLst>
          </p:cNvPr>
          <p:cNvSpPr txBox="1"/>
          <p:nvPr/>
        </p:nvSpPr>
        <p:spPr>
          <a:xfrm>
            <a:off x="72000" y="964439"/>
            <a:ext cx="211463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la Pologne</a:t>
            </a:r>
          </a:p>
        </p:txBody>
      </p:sp>
      <p:sp>
        <p:nvSpPr>
          <p:cNvPr id="140" name="Rectangle 139">
            <a:extLst>
              <a:ext uri="{FF2B5EF4-FFF2-40B4-BE49-F238E27FC236}">
                <a16:creationId xmlns:a16="http://schemas.microsoft.com/office/drawing/2014/main" id="{33197B9B-E1C4-4740-8C4A-C319F266B2F2}"/>
              </a:ext>
            </a:extLst>
          </p:cNvPr>
          <p:cNvSpPr/>
          <p:nvPr/>
        </p:nvSpPr>
        <p:spPr>
          <a:xfrm>
            <a:off x="451440" y="2772000"/>
            <a:ext cx="4131360" cy="1797480"/>
          </a:xfrm>
          <a:prstGeom prst="rect">
            <a:avLst/>
          </a:prstGeom>
          <a:solidFill>
            <a:srgbClr val="00CC00">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1" name="Rectangle 140">
            <a:extLst>
              <a:ext uri="{FF2B5EF4-FFF2-40B4-BE49-F238E27FC236}">
                <a16:creationId xmlns:a16="http://schemas.microsoft.com/office/drawing/2014/main" id="{EFD6EECA-CF19-4890-8D80-FB10C8947AC7}"/>
              </a:ext>
            </a:extLst>
          </p:cNvPr>
          <p:cNvSpPr/>
          <p:nvPr/>
        </p:nvSpPr>
        <p:spPr>
          <a:xfrm>
            <a:off x="4591440" y="2772360"/>
            <a:ext cx="3688559" cy="1797480"/>
          </a:xfrm>
          <a:prstGeom prst="rect">
            <a:avLst/>
          </a:prstGeom>
          <a:solidFill>
            <a:srgbClr val="FFFF66">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2109C38D-D8D2-4C8C-9AB4-53AA8549FA50}"/>
              </a:ext>
            </a:extLst>
          </p:cNvPr>
          <p:cNvSpPr txBox="1"/>
          <p:nvPr/>
        </p:nvSpPr>
        <p:spPr>
          <a:xfrm>
            <a:off x="3348000" y="3096000"/>
            <a:ext cx="123191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La guerre devient mondiale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edge">
                                      <p:cBhvr>
                                        <p:cTn id="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C77D1B-74DB-4466-B534-DA19A10D1BA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02000" y="2556000"/>
            <a:ext cx="6876000" cy="468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7108E111-3A17-4D34-9F74-CD4A4C0BAB67}"/>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1841399" y="144000"/>
            <a:ext cx="6397200" cy="2340000"/>
          </a:xfrm>
          <a:prstGeom prst="rect">
            <a:avLst/>
          </a:prstGeom>
          <a:noFill/>
          <a:ln w="0">
            <a:solidFill>
              <a:srgbClr val="000000"/>
            </a:solidFill>
            <a:prstDash val="soli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DAB834-C5B4-4715-BD04-5D7A4EF83A30}"/>
              </a:ext>
            </a:extLst>
          </p:cNvPr>
          <p:cNvSpPr/>
          <p:nvPr/>
        </p:nvSpPr>
        <p:spPr>
          <a:xfrm>
            <a:off x="3060000" y="1332000"/>
            <a:ext cx="678600" cy="360000"/>
          </a:xfrm>
          <a:prstGeom prst="rect">
            <a:avLst/>
          </a:prstGeom>
          <a:solidFill>
            <a:srgbClr val="00CC00"/>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9FCA03B7-6C47-4429-9186-35FAEF9AE6BB}"/>
              </a:ext>
            </a:extLst>
          </p:cNvPr>
          <p:cNvSpPr/>
          <p:nvPr/>
        </p:nvSpPr>
        <p:spPr>
          <a:xfrm>
            <a:off x="3060000" y="2124000"/>
            <a:ext cx="678600" cy="360000"/>
          </a:xfrm>
          <a:prstGeom prst="rect">
            <a:avLst/>
          </a:prstGeom>
          <a:solidFill>
            <a:srgbClr val="FFFF66"/>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E68068C6-1511-4C87-A0D5-750920C80C01}"/>
              </a:ext>
            </a:extLst>
          </p:cNvPr>
          <p:cNvSpPr txBox="1"/>
          <p:nvPr/>
        </p:nvSpPr>
        <p:spPr>
          <a:xfrm>
            <a:off x="3835800" y="1332000"/>
            <a:ext cx="28242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Victoires de l'Axe</a:t>
            </a:r>
          </a:p>
        </p:txBody>
      </p:sp>
      <p:sp>
        <p:nvSpPr>
          <p:cNvPr id="5" name="ZoneTexte 4">
            <a:extLst>
              <a:ext uri="{FF2B5EF4-FFF2-40B4-BE49-F238E27FC236}">
                <a16:creationId xmlns:a16="http://schemas.microsoft.com/office/drawing/2014/main" id="{3352E05D-E279-453A-8B13-04D2D86BB1D6}"/>
              </a:ext>
            </a:extLst>
          </p:cNvPr>
          <p:cNvSpPr txBox="1"/>
          <p:nvPr/>
        </p:nvSpPr>
        <p:spPr>
          <a:xfrm>
            <a:off x="3871800" y="1980000"/>
            <a:ext cx="30762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Victoires des Alliés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F757217-E6D4-425E-AEBC-23CE8E98B2FE}"/>
              </a:ext>
            </a:extLst>
          </p:cNvPr>
          <p:cNvSpPr txBox="1"/>
          <p:nvPr/>
        </p:nvSpPr>
        <p:spPr>
          <a:xfrm>
            <a:off x="3429185" y="3575520"/>
            <a:ext cx="3221629" cy="412505"/>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2 - VIDÉO GUERRE ECLAIR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8BD01FB-7028-49D9-A874-95610765CC2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02000" y="2556000"/>
            <a:ext cx="6876000" cy="468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D3236A74-9DE8-479F-8411-044B39CAD18D}"/>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1841399" y="144000"/>
            <a:ext cx="6397200" cy="2340000"/>
          </a:xfrm>
          <a:prstGeom prst="rect">
            <a:avLst/>
          </a:prstGeom>
          <a:noFill/>
          <a:ln w="0">
            <a:solidFill>
              <a:srgbClr val="000000"/>
            </a:solidFill>
            <a:prstDash val="soli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A92EC1-2F0D-40F8-B99E-57D455BDDDD2}"/>
              </a:ext>
            </a:extLst>
          </p:cNvPr>
          <p:cNvSpPr/>
          <p:nvPr/>
        </p:nvSpPr>
        <p:spPr>
          <a:xfrm>
            <a:off x="216000" y="1007999"/>
            <a:ext cx="9648000" cy="221976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384DA1E6-A20C-474A-A762-674FBC3F384A}"/>
              </a:ext>
            </a:extLst>
          </p:cNvPr>
          <p:cNvSpPr/>
          <p:nvPr/>
        </p:nvSpPr>
        <p:spPr>
          <a:xfrm>
            <a:off x="4176000" y="1007999"/>
            <a:ext cx="0" cy="22212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547668C4-EA80-4E2A-98CD-CDD608812147}"/>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5" name="ZoneTexte 4">
            <a:extLst>
              <a:ext uri="{FF2B5EF4-FFF2-40B4-BE49-F238E27FC236}">
                <a16:creationId xmlns:a16="http://schemas.microsoft.com/office/drawing/2014/main" id="{FCC438A5-DEAE-46DF-B5CE-0D325518F4A4}"/>
              </a:ext>
            </a:extLst>
          </p:cNvPr>
          <p:cNvSpPr txBox="1"/>
          <p:nvPr/>
        </p:nvSpPr>
        <p:spPr>
          <a:xfrm>
            <a:off x="4175999" y="1018799"/>
            <a:ext cx="5687993" cy="223537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Après la «</a:t>
            </a:r>
            <a:r>
              <a:rPr lang="fr-FR" sz="2400" b="0" i="0" u="none" strike="noStrike" kern="1200" dirty="0">
                <a:ln>
                  <a:noFill/>
                </a:ln>
                <a:solidFill>
                  <a:srgbClr val="FF3333"/>
                </a:solidFill>
                <a:latin typeface="Comic Sans MS" pitchFamily="66"/>
                <a:ea typeface="Arial Unicode MS" pitchFamily="2"/>
                <a:cs typeface="Arial Unicode MS" pitchFamily="2"/>
              </a:rPr>
              <a:t> drôle</a:t>
            </a:r>
            <a:r>
              <a:rPr lang="fr-FR" sz="2400" b="0" i="0" u="none" strike="noStrike" kern="1200" dirty="0">
                <a:ln>
                  <a:noFill/>
                </a:ln>
                <a:solidFill>
                  <a:srgbClr val="000000"/>
                </a:solidFill>
                <a:latin typeface="Comic Sans MS" pitchFamily="66"/>
                <a:ea typeface="Arial Unicode MS" pitchFamily="2"/>
                <a:cs typeface="Arial Unicode MS" pitchFamily="2"/>
              </a:rPr>
              <a:t> de guerre », la bataille de France débute en </a:t>
            </a:r>
            <a:r>
              <a:rPr lang="fr-FR" sz="2400" b="0" i="0" u="none" strike="noStrike" kern="1200" dirty="0">
                <a:ln>
                  <a:noFill/>
                </a:ln>
                <a:solidFill>
                  <a:srgbClr val="FF3333"/>
                </a:solidFill>
                <a:latin typeface="Comic Sans MS" pitchFamily="66"/>
                <a:ea typeface="Arial Unicode MS" pitchFamily="2"/>
                <a:cs typeface="Arial Unicode MS" pitchFamily="2"/>
              </a:rPr>
              <a:t>mai 1940</a:t>
            </a:r>
            <a:r>
              <a:rPr lang="fr-FR" sz="2400" b="0" i="0" u="none" strike="noStrike" kern="1200" dirty="0">
                <a:ln>
                  <a:noFill/>
                </a:ln>
                <a:solidFill>
                  <a:srgbClr val="000000"/>
                </a:solidFill>
                <a:latin typeface="Comic Sans MS" pitchFamily="66"/>
                <a:ea typeface="Arial Unicode MS" pitchFamily="2"/>
                <a:cs typeface="Arial Unicode MS" pitchFamily="2"/>
              </a:rPr>
              <a:t> et aboutit à la signature de l’armistice le </a:t>
            </a:r>
            <a:r>
              <a:rPr lang="fr-FR" sz="2400" b="0" i="0" u="none" strike="noStrike" kern="1200" dirty="0">
                <a:ln>
                  <a:noFill/>
                </a:ln>
                <a:solidFill>
                  <a:srgbClr val="FF3333"/>
                </a:solidFill>
                <a:latin typeface="Comic Sans MS" pitchFamily="66"/>
                <a:ea typeface="Arial Unicode MS" pitchFamily="2"/>
                <a:cs typeface="Arial Unicode MS" pitchFamily="2"/>
              </a:rPr>
              <a:t>22 juin 1940</a:t>
            </a:r>
            <a:r>
              <a:rPr lang="fr-FR" sz="2400" b="0" i="0" u="none" strike="noStrike" kern="1200" dirty="0">
                <a:ln>
                  <a:noFill/>
                </a:ln>
                <a:solidFill>
                  <a:srgbClr val="000000"/>
                </a:solidFill>
                <a:latin typeface="Comic Sans MS" pitchFamily="66"/>
                <a:ea typeface="Arial Unicode MS" pitchFamily="2"/>
                <a:cs typeface="Arial Unicode MS" pitchFamily="2"/>
              </a:rPr>
              <a:t>. Son territoire est alors </a:t>
            </a:r>
            <a:r>
              <a:rPr lang="fr-FR" sz="2400" b="0" i="0" u="none" strike="noStrike" kern="1200" dirty="0">
                <a:ln>
                  <a:noFill/>
                </a:ln>
                <a:solidFill>
                  <a:srgbClr val="FF3333"/>
                </a:solidFill>
                <a:latin typeface="Comic Sans MS" pitchFamily="66"/>
                <a:ea typeface="Arial Unicode MS" pitchFamily="2"/>
                <a:cs typeface="Arial Unicode MS" pitchFamily="2"/>
              </a:rPr>
              <a:t>divisé</a:t>
            </a:r>
            <a:r>
              <a:rPr lang="fr-FR" sz="2400" b="0" i="0" u="none" strike="noStrike" kern="1200" dirty="0">
                <a:ln>
                  <a:noFill/>
                </a:ln>
                <a:solidFill>
                  <a:srgbClr val="000000"/>
                </a:solidFill>
                <a:latin typeface="Comic Sans MS" pitchFamily="66"/>
                <a:ea typeface="Arial Unicode MS" pitchFamily="2"/>
                <a:cs typeface="Arial Unicode MS" pitchFamily="2"/>
              </a:rPr>
              <a:t> en deux.</a:t>
            </a:r>
          </a:p>
        </p:txBody>
      </p:sp>
      <p:sp>
        <p:nvSpPr>
          <p:cNvPr id="6" name="ZoneTexte 5">
            <a:extLst>
              <a:ext uri="{FF2B5EF4-FFF2-40B4-BE49-F238E27FC236}">
                <a16:creationId xmlns:a16="http://schemas.microsoft.com/office/drawing/2014/main" id="{B23A19B2-EAB7-4364-A22B-2C394291ACBC}"/>
              </a:ext>
            </a:extLst>
          </p:cNvPr>
          <p:cNvSpPr txBox="1"/>
          <p:nvPr/>
        </p:nvSpPr>
        <p:spPr>
          <a:xfrm>
            <a:off x="216000" y="1054800"/>
            <a:ext cx="3959998" cy="166361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la France signe-t-elle l’armistice ? Avec quelle conséquence sur son territoire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227D419-7471-4812-86A8-6F5CDDBAABE5}"/>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68E0DA3D-4A36-409F-A55F-DA966EFC74B9}"/>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20755E4D-CBC7-4D40-BC52-B9E54BD2DB21}"/>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9D63FB92-B151-4660-81E2-8AC69E7500A5}"/>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253D696E-88CA-49E5-BB11-78FA2C12A2A7}"/>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5C292B3C-169A-42BA-8357-10A8F89CA5FE}"/>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81E90577-F4DF-495E-AE5D-908112732148}"/>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097B1C53-43FF-450E-8594-A0E839002AC0}"/>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B40C990C-5199-4DD0-9435-3F3FD7577517}"/>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705B76C0-311D-46C5-ACD9-AFCDD6EF74E1}"/>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A546C23D-5EE2-45BC-89AB-0E6A28D97AB0}"/>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046758AD-4A73-46DC-9F0A-A0409D64B45D}"/>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19419036-EEA4-49C4-AACF-2F5C1F29AD7A}"/>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A788548C-9EFC-4E8A-8266-41001C663CC5}"/>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58E537BA-8DB3-403E-ACBD-37A00F164AB6}"/>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F8A94531-EE9D-4114-8C3B-6A1BC40066E3}"/>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447F66B7-C5D7-452F-A79C-E50726F639FF}"/>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3BD1B6CC-5AF0-43A7-B304-115017068FCE}"/>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36B7FD2E-75BA-489C-B785-AA22D6A95B64}"/>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2A8307B1-13BF-435D-BAFD-00C5B6D1AA3B}"/>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9BFA1030-0344-4CEF-9CCF-3C145963E931}"/>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63E467D8-4FDA-49FF-9BF4-87436E5919DC}"/>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3C25A0FF-BAC3-4BDC-9418-85140636FC26}"/>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34FC0F86-7A4F-40EC-8E12-B150CA58CD6D}"/>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1DB43B58-266D-48A6-8BB6-BB027DADB413}"/>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26EDEFA2-D114-4331-85F2-2D0EA5B208D1}"/>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E0F2FAC6-5C35-4BF6-A343-331C0556A46B}"/>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3B9A8E30-F3D6-471A-910D-FA0B0A013CF4}"/>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CE31E87A-8574-4150-8E3D-764754336486}"/>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FB5D75BA-B231-4822-A020-BFFD62F74510}"/>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A2D9F4AD-821C-40A6-AE81-9C56450C960B}"/>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8E8D2F61-4D9A-45E9-ACFE-7EE2F5FDE4B3}"/>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DD7E0B07-A447-458D-BF83-7915080D831F}"/>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F5CDC969-3B2D-4523-8A36-7C235C2A7551}"/>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AC3C3E3A-2242-41C5-9E4A-B16AD9A8522E}"/>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6A10E1BD-EB99-4739-9273-F3100334C18A}"/>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3B92B592-E738-4027-AFA6-81AA9A5E3BC4}"/>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98CA203F-5474-45D7-B324-C404DD224DB1}"/>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EBC71B67-60A3-4572-95EA-26A6A1DBF636}"/>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5BC818CF-530F-4462-8BFE-C0E2D47A6271}"/>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860CCE95-389F-4837-8F02-3671DAD0313C}"/>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1B4CEB41-1C25-48DD-8806-DD1A46764CCF}"/>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B02B856D-14E1-4841-BBD1-0C323609C91B}"/>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8267418F-EEF0-48D1-B949-2B91004B6F93}"/>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838FCF87-7BBE-44AB-8697-5B6E939A86F6}"/>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9A42FFBF-FED2-4ED2-9463-3DFAC69BF08A}"/>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C32DE04D-E975-4785-8AEF-F302873EB35B}"/>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D28ACF94-C5CC-493C-8A6D-56CA8BA2C60C}"/>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F970A6B4-E5A6-4446-AD61-397F0A8054B9}"/>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9A7CFBCC-E0DE-4C36-AF4C-BEC3F970E201}"/>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6C4B1238-3676-4215-A3B0-D495F6DAA52B}"/>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E6EB853B-EB81-4BC6-8D81-255DBE396386}"/>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09C6920F-4FD5-4CDC-9092-DE7DE49B5889}"/>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F5A2FE2E-28E3-4281-90E9-3587DED53CBD}"/>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60CC4552-1A59-4C3D-BE87-BA89BB2FC686}"/>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A96E128B-DC2A-45E2-B9E4-63BA6836336A}"/>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66520736-54A2-44AD-A9BA-DE4D2E86DF87}"/>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EF544579-B783-4F7F-A7A6-42D467EFE808}"/>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7722B038-BC89-4DCF-815E-363048244E99}"/>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E5D2FD61-5AE7-4855-A5CE-B7CB0BB3BB65}"/>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A56F20B6-8944-4978-8E5B-46E8A264A819}"/>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398B923C-4CF8-4545-9F78-8088813A8F09}"/>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FA271938-72E5-4D2A-953B-E26F57A51796}"/>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5AFF8E06-4375-4EC4-A6EA-1129524C49AA}"/>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CBB6340D-F1D4-468D-9842-73441786297D}"/>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8A03566E-1257-43F4-8518-6C5A8572F1A1}"/>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CDC77B85-F8FF-4201-B3B2-735A9ECC07FC}"/>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5DD531A3-94D5-4D0D-9A07-D91917225A9A}"/>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9E7BCE2C-3AF3-41CC-A80A-C8EDF49A6391}"/>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607B406F-036C-408F-AFD2-9C8A9E9E961B}"/>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BF5A9E72-9722-4BE0-B677-B40C977A2AEF}"/>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4C5E1688-1C35-46CE-94AE-2183C109D67D}"/>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BE76CA3A-F5D2-4296-A0C5-E0ED38418593}"/>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7C06FA6D-E2A1-4E7A-A00C-6FA71BB9C641}"/>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5DF72243-A4AE-4A1A-87A6-6D5F13A4ECF7}"/>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99DE43AE-9E18-4461-B7B8-FCD93D0EB5C3}"/>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73C2C8F5-F859-469A-B604-13E9E7D5985E}"/>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5AAAB93E-D5C7-4547-87D5-D780A9FAF7AC}"/>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6871E895-CE88-452C-B783-19FE8319015D}"/>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B9CFBFD2-F99B-4670-8428-B67551C14737}"/>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F8B061D1-FEF6-452A-86FB-FA4C8DA489FF}"/>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F960FEAC-7C6B-44B9-B5F7-D7528375DCE9}"/>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9BFEC899-2B21-4896-8508-FB54E9BBFD3E}"/>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1CA79E2F-60A5-4E5A-91C0-545C5F0876B5}"/>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58A73E39-0048-4EF3-B4E8-0AE124668BE6}"/>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126A9400-2161-48D0-8AA7-D62B2AC5A45E}"/>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0A665B35-6F24-4B0D-AD48-0356C5BC4706}"/>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894EF023-36EF-49FD-AECC-F0CFFDC7548C}"/>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EC245E5B-81A7-47E6-BB95-6FA4669CE689}"/>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3F7F8EA3-95E8-4B88-BEF2-CB8DF7C9C497}"/>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985879F0-9B88-4920-95A1-3049EDD3DFAD}"/>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00967F5E-702D-49C3-A69A-2A5DCF569EF5}"/>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246D75D9-892B-4316-9CCD-AC6E270DFBB7}"/>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DF9E9A7A-3579-4C22-931D-C6827E956743}"/>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B8C3F69E-E917-4DD3-9E85-B7064623739D}"/>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F32AE4EC-CED8-4654-9265-5CC52EE6F765}"/>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EBF04579-D8F8-4C7F-AC1D-AC9FAFB6E37F}"/>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061EE0EC-547A-495F-96F1-4E3A7BFBB46C}"/>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6207E7C7-D562-43A2-9CF4-665B23D075DB}"/>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6923A42A-9D61-4436-B3CE-E5E0937CF4B2}"/>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4092DF5C-5075-4C98-8BCF-C8E0F2C4DF3D}"/>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DA76FA3C-3AC4-4279-BDC3-445F8183085A}"/>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3FB1BABD-377F-4C02-B7A5-528839EDDBE3}"/>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289ACB41-3221-4B5A-B5B2-49478D67F436}"/>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B499B20B-AA7D-4F18-BED7-DE05CE1BFE6C}"/>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874A6994-5F7F-4467-A7F1-17AAC6E6A205}"/>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BDFA7C84-7A7D-45D3-9B60-6FECD6169E07}"/>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75C528BE-554E-41C4-8B61-B0F50C0A4FA9}"/>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E42F63D1-9026-42E0-8BB6-573CDC0BAB3E}"/>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814F9864-B045-49ED-99E0-72513C48307D}"/>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CCA1FA18-A094-461F-8E78-E7A7E51F2DB9}"/>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8A22D781-303D-4EB1-BCC5-E394CE654413}"/>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1811B3B6-F897-46C7-86D7-5BDAA08109CD}"/>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9E965C3C-AA40-4AF8-A512-555058D0B557}"/>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87982315-A234-4AB1-A86B-816E7ADEF801}"/>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F190E8BC-809D-408C-8A00-BAFA61538FFB}"/>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633D84A3-FC8B-4D36-8859-85DF23291522}"/>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21FFD08C-C8C2-4650-9A46-67206E20C08A}"/>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16DAFCE7-710C-4749-A3C2-11A824A320C0}"/>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81D23E30-0197-494F-8BE6-E08A3A61CB6B}"/>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B481CA07-FF0A-4066-AD0A-61F928FA96F2}"/>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FB0B9EFD-C537-41F2-884B-55F15BFC2E57}"/>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6DE68B15-04BE-4081-B78C-0EB74D23D530}"/>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89933AE0-8B34-469E-AECD-04118792E94B}"/>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DD45CAEB-7222-49F9-8A9F-4856D11CB347}"/>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830D6E9E-ACEC-46D9-985E-D480DC3ACA01}"/>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A8A511A6-A3EA-4176-87D5-6A78FD72B0AB}"/>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1CDB5EE2-2414-421B-9321-AB6795649723}"/>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09502BF3-57CF-48ED-9171-0B22E24A72B0}"/>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67123A8C-22EC-4D0D-9EBA-D155077282AD}"/>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2FC8B3FD-79D6-4F32-91C3-FAD92818BDEE}"/>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29157674-7074-48D8-9FE3-01F4CDABA851}"/>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50696517-9302-4D9A-9ADE-25F0D3A85AB4}"/>
              </a:ext>
            </a:extLst>
          </p:cNvPr>
          <p:cNvSpPr txBox="1"/>
          <p:nvPr/>
        </p:nvSpPr>
        <p:spPr>
          <a:xfrm>
            <a:off x="2339999" y="972000"/>
            <a:ext cx="1883655"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9DC97964-3081-4FAF-B883-4E358BF9369A}"/>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372127E2-6067-4538-B21E-7645651B7572}"/>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6EE6EA2A-13F9-456B-9695-A06D13AA09A4}"/>
              </a:ext>
            </a:extLst>
          </p:cNvPr>
          <p:cNvSpPr txBox="1"/>
          <p:nvPr/>
        </p:nvSpPr>
        <p:spPr>
          <a:xfrm>
            <a:off x="1655998" y="5616000"/>
            <a:ext cx="1980001"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Forme libre : forme 137">
            <a:extLst>
              <a:ext uri="{FF2B5EF4-FFF2-40B4-BE49-F238E27FC236}">
                <a16:creationId xmlns:a16="http://schemas.microsoft.com/office/drawing/2014/main" id="{8D854C95-31E8-4F17-AA81-08225AF5B188}"/>
              </a:ext>
            </a:extLst>
          </p:cNvPr>
          <p:cNvSpPr/>
          <p:nvPr/>
        </p:nvSpPr>
        <p:spPr>
          <a:xfrm>
            <a:off x="360359"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E364E842-A3D2-4014-AC02-149E8E238036}"/>
              </a:ext>
            </a:extLst>
          </p:cNvPr>
          <p:cNvSpPr txBox="1"/>
          <p:nvPr/>
        </p:nvSpPr>
        <p:spPr>
          <a:xfrm>
            <a:off x="72000" y="964439"/>
            <a:ext cx="219600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la Pologne</a:t>
            </a:r>
          </a:p>
        </p:txBody>
      </p:sp>
      <p:sp>
        <p:nvSpPr>
          <p:cNvPr id="140" name="ZoneTexte 139">
            <a:extLst>
              <a:ext uri="{FF2B5EF4-FFF2-40B4-BE49-F238E27FC236}">
                <a16:creationId xmlns:a16="http://schemas.microsoft.com/office/drawing/2014/main" id="{2868D274-07D1-42AC-BEEA-D58CC333E44A}"/>
              </a:ext>
            </a:extLst>
          </p:cNvPr>
          <p:cNvSpPr txBox="1"/>
          <p:nvPr/>
        </p:nvSpPr>
        <p:spPr>
          <a:xfrm>
            <a:off x="540000" y="1936800"/>
            <a:ext cx="201348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Bataille de France</a:t>
            </a:r>
          </a:p>
        </p:txBody>
      </p:sp>
      <p:sp>
        <p:nvSpPr>
          <p:cNvPr id="141" name="Forme libre : forme 140">
            <a:extLst>
              <a:ext uri="{FF2B5EF4-FFF2-40B4-BE49-F238E27FC236}">
                <a16:creationId xmlns:a16="http://schemas.microsoft.com/office/drawing/2014/main" id="{AB7FD636-AC4D-4F36-BDD1-5F18AFCB35B5}"/>
              </a:ext>
            </a:extLst>
          </p:cNvPr>
          <p:cNvSpPr/>
          <p:nvPr/>
        </p:nvSpPr>
        <p:spPr>
          <a:xfrm>
            <a:off x="122472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80EA26DF-9EA5-4718-B45E-8995E09C5BF2}"/>
              </a:ext>
            </a:extLst>
          </p:cNvPr>
          <p:cNvSpPr txBox="1"/>
          <p:nvPr/>
        </p:nvSpPr>
        <p:spPr>
          <a:xfrm>
            <a:off x="346680" y="2988000"/>
            <a:ext cx="120132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guerre</a:t>
            </a:r>
          </a:p>
        </p:txBody>
      </p:sp>
      <p:sp>
        <p:nvSpPr>
          <p:cNvPr id="143" name="ZoneTexte 142">
            <a:extLst>
              <a:ext uri="{FF2B5EF4-FFF2-40B4-BE49-F238E27FC236}">
                <a16:creationId xmlns:a16="http://schemas.microsoft.com/office/drawing/2014/main" id="{77BF624A-3DB4-4018-BE5D-92DC25DFE056}"/>
              </a:ext>
            </a:extLst>
          </p:cNvPr>
          <p:cNvSpPr txBox="1"/>
          <p:nvPr/>
        </p:nvSpPr>
        <p:spPr>
          <a:xfrm>
            <a:off x="3348000" y="3096000"/>
            <a:ext cx="1343520"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La guerre devient mondiale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CA29335-49A7-428C-8391-4286490F836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20000" y="2201399"/>
            <a:ext cx="8640000" cy="3157200"/>
          </a:xfrm>
          <a:prstGeom prst="rect">
            <a:avLst/>
          </a:prstGeom>
          <a:noFill/>
          <a:ln w="0">
            <a:solidFill>
              <a:srgbClr val="000000"/>
            </a:solidFill>
            <a:prstDash val="soli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487AAF-0A25-4488-AEFC-D8A5C3C07254}"/>
              </a:ext>
            </a:extLst>
          </p:cNvPr>
          <p:cNvSpPr/>
          <p:nvPr/>
        </p:nvSpPr>
        <p:spPr>
          <a:xfrm>
            <a:off x="216000" y="1007999"/>
            <a:ext cx="9648000" cy="489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4A1B13CE-0C9C-4FE3-87CA-3E982245F77B}"/>
              </a:ext>
            </a:extLst>
          </p:cNvPr>
          <p:cNvSpPr/>
          <p:nvPr/>
        </p:nvSpPr>
        <p:spPr>
          <a:xfrm>
            <a:off x="4176000" y="1007999"/>
            <a:ext cx="0" cy="489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7F9EB4E5-EC3F-42EF-89FE-C38061DCE783}"/>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5" name="ZoneTexte 4">
            <a:extLst>
              <a:ext uri="{FF2B5EF4-FFF2-40B4-BE49-F238E27FC236}">
                <a16:creationId xmlns:a16="http://schemas.microsoft.com/office/drawing/2014/main" id="{352C580E-A5E9-4C40-AA25-C5FDDA9FBA29}"/>
              </a:ext>
            </a:extLst>
          </p:cNvPr>
          <p:cNvSpPr txBox="1"/>
          <p:nvPr/>
        </p:nvSpPr>
        <p:spPr>
          <a:xfrm>
            <a:off x="4248000" y="1018799"/>
            <a:ext cx="5540576" cy="480877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à l’Ouest : le débarquement allié en </a:t>
            </a:r>
            <a:r>
              <a:rPr lang="fr-FR" sz="2400" b="0" i="0" u="none" strike="noStrike" kern="1200" dirty="0">
                <a:ln>
                  <a:noFill/>
                </a:ln>
                <a:solidFill>
                  <a:srgbClr val="FF3333"/>
                </a:solidFill>
                <a:latin typeface="Comic Sans MS" pitchFamily="66"/>
                <a:ea typeface="Comic Sans MS" pitchFamily="66"/>
                <a:cs typeface="Comic Sans MS" pitchFamily="66"/>
              </a:rPr>
              <a:t>Afrique</a:t>
            </a:r>
            <a:r>
              <a:rPr lang="fr-FR" sz="2400" b="0" i="0" u="none" strike="noStrike" kern="1200" dirty="0">
                <a:ln>
                  <a:noFill/>
                </a:ln>
                <a:solidFill>
                  <a:srgbClr val="000000"/>
                </a:solidFill>
                <a:latin typeface="Comic Sans MS" pitchFamily="66"/>
                <a:ea typeface="Comic Sans MS" pitchFamily="66"/>
                <a:cs typeface="Comic Sans MS" pitchFamily="66"/>
              </a:rPr>
              <a:t> du Nord entraîne l’occupation de la « zone </a:t>
            </a:r>
            <a:r>
              <a:rPr lang="fr-FR" sz="2400" b="0" i="0" u="none" strike="noStrike" kern="1200" dirty="0">
                <a:ln>
                  <a:noFill/>
                </a:ln>
                <a:solidFill>
                  <a:srgbClr val="FF3333"/>
                </a:solidFill>
                <a:latin typeface="Comic Sans MS" pitchFamily="66"/>
                <a:ea typeface="Comic Sans MS" pitchFamily="66"/>
                <a:cs typeface="Comic Sans MS" pitchFamily="66"/>
              </a:rPr>
              <a:t>libre </a:t>
            </a:r>
            <a:r>
              <a:rPr lang="fr-FR" sz="2400" b="0" i="0" u="none" strike="noStrike" kern="1200" dirty="0">
                <a:ln>
                  <a:noFill/>
                </a:ln>
                <a:solidFill>
                  <a:srgbClr val="000000"/>
                </a:solidFill>
                <a:latin typeface="Comic Sans MS" pitchFamily="66"/>
                <a:ea typeface="Comic Sans MS" pitchFamily="66"/>
                <a:cs typeface="Comic Sans MS" pitchFamily="66"/>
              </a:rPr>
              <a:t>» en France.</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à l’Est : la défaite allemande de </a:t>
            </a:r>
            <a:r>
              <a:rPr lang="fr-FR" sz="2400" b="0" i="0" u="none" strike="noStrike" kern="1200" dirty="0">
                <a:ln>
                  <a:noFill/>
                </a:ln>
                <a:solidFill>
                  <a:srgbClr val="FF3333"/>
                </a:solidFill>
                <a:latin typeface="Comic Sans MS" pitchFamily="66"/>
                <a:ea typeface="Comic Sans MS" pitchFamily="66"/>
                <a:cs typeface="Comic Sans MS" pitchFamily="66"/>
              </a:rPr>
              <a:t>Stalingrad</a:t>
            </a:r>
            <a:r>
              <a:rPr lang="fr-FR" sz="2400" b="0" i="0" u="none" strike="noStrike" kern="1200" dirty="0">
                <a:ln>
                  <a:noFill/>
                </a:ln>
                <a:solidFill>
                  <a:srgbClr val="000000"/>
                </a:solidFill>
                <a:latin typeface="Comic Sans MS" pitchFamily="66"/>
                <a:ea typeface="Comic Sans MS" pitchFamily="66"/>
                <a:cs typeface="Comic Sans MS" pitchFamily="66"/>
              </a:rPr>
              <a:t> marque la première défaite significative de l’Allemagne et le début de son </a:t>
            </a:r>
            <a:r>
              <a:rPr lang="fr-FR" sz="2400" b="0" i="0" u="none" strike="noStrike" kern="1200" dirty="0">
                <a:ln>
                  <a:noFill/>
                </a:ln>
                <a:solidFill>
                  <a:srgbClr val="FF3333"/>
                </a:solidFill>
                <a:latin typeface="Comic Sans MS" pitchFamily="66"/>
                <a:ea typeface="Comic Sans MS" pitchFamily="66"/>
                <a:cs typeface="Comic Sans MS" pitchFamily="66"/>
              </a:rPr>
              <a:t>recul</a:t>
            </a:r>
            <a:r>
              <a:rPr lang="fr-FR" sz="2400" b="0" i="0" u="none" strike="noStrike" kern="1200" dirty="0">
                <a:ln>
                  <a:noFill/>
                </a:ln>
                <a:solidFill>
                  <a:srgbClr val="000000"/>
                </a:solidFill>
                <a:latin typeface="Comic Sans MS" pitchFamily="66"/>
                <a:ea typeface="Comic Sans MS" pitchFamily="66"/>
                <a:cs typeface="Comic Sans MS" pitchFamily="66"/>
              </a:rPr>
              <a:t>.</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Dans le Pacifique : les défaites japonaises de </a:t>
            </a:r>
            <a:r>
              <a:rPr lang="fr-FR" sz="2400" b="0" i="0" u="none" strike="noStrike" kern="1200" dirty="0">
                <a:ln>
                  <a:noFill/>
                </a:ln>
                <a:solidFill>
                  <a:srgbClr val="FF3333"/>
                </a:solidFill>
                <a:latin typeface="Comic Sans MS" pitchFamily="66"/>
                <a:ea typeface="Comic Sans MS" pitchFamily="66"/>
                <a:cs typeface="Comic Sans MS" pitchFamily="66"/>
              </a:rPr>
              <a:t>Midway</a:t>
            </a:r>
            <a:r>
              <a:rPr lang="fr-FR" sz="2400" b="0" i="0" u="none" strike="noStrike" kern="1200" dirty="0">
                <a:ln>
                  <a:noFill/>
                </a:ln>
                <a:solidFill>
                  <a:srgbClr val="000000"/>
                </a:solidFill>
                <a:latin typeface="Comic Sans MS" pitchFamily="66"/>
                <a:ea typeface="Comic Sans MS" pitchFamily="66"/>
                <a:cs typeface="Comic Sans MS" pitchFamily="66"/>
              </a:rPr>
              <a:t> et de </a:t>
            </a:r>
            <a:r>
              <a:rPr lang="fr-FR" sz="2400" b="0" i="0" u="none" strike="noStrike" kern="1200" dirty="0">
                <a:ln>
                  <a:noFill/>
                </a:ln>
                <a:solidFill>
                  <a:srgbClr val="FF3333"/>
                </a:solidFill>
                <a:latin typeface="Comic Sans MS" pitchFamily="66"/>
                <a:ea typeface="Comic Sans MS" pitchFamily="66"/>
                <a:cs typeface="Comic Sans MS" pitchFamily="66"/>
              </a:rPr>
              <a:t>Guadalcanal</a:t>
            </a:r>
            <a:r>
              <a:rPr lang="fr-FR" sz="2400" b="0" i="0" u="none" strike="noStrike" kern="1200" dirty="0">
                <a:ln>
                  <a:noFill/>
                </a:ln>
                <a:solidFill>
                  <a:srgbClr val="000000"/>
                </a:solidFill>
                <a:latin typeface="Comic Sans MS" pitchFamily="66"/>
                <a:ea typeface="Comic Sans MS" pitchFamily="66"/>
                <a:cs typeface="Comic Sans MS" pitchFamily="66"/>
              </a:rPr>
              <a:t> stoppent l’</a:t>
            </a:r>
            <a:r>
              <a:rPr lang="fr-FR" sz="2400" b="0" i="0" u="none" strike="noStrike" kern="1200" dirty="0">
                <a:ln>
                  <a:noFill/>
                </a:ln>
                <a:solidFill>
                  <a:srgbClr val="FF3333"/>
                </a:solidFill>
                <a:latin typeface="Comic Sans MS" pitchFamily="66"/>
                <a:ea typeface="Comic Sans MS" pitchFamily="66"/>
                <a:cs typeface="Comic Sans MS" pitchFamily="66"/>
              </a:rPr>
              <a:t>expansion</a:t>
            </a:r>
            <a:r>
              <a:rPr lang="fr-FR" sz="2400" b="0" i="0" u="none" strike="noStrike" kern="1200" dirty="0">
                <a:ln>
                  <a:noFill/>
                </a:ln>
                <a:solidFill>
                  <a:srgbClr val="000000"/>
                </a:solidFill>
                <a:latin typeface="Comic Sans MS" pitchFamily="66"/>
                <a:ea typeface="Comic Sans MS" pitchFamily="66"/>
                <a:cs typeface="Comic Sans MS" pitchFamily="66"/>
              </a:rPr>
              <a:t> du pays.</a:t>
            </a:r>
          </a:p>
        </p:txBody>
      </p:sp>
      <p:sp>
        <p:nvSpPr>
          <p:cNvPr id="6" name="ZoneTexte 5">
            <a:extLst>
              <a:ext uri="{FF2B5EF4-FFF2-40B4-BE49-F238E27FC236}">
                <a16:creationId xmlns:a16="http://schemas.microsoft.com/office/drawing/2014/main" id="{C609FE74-A205-417C-9102-CE864E63AA89}"/>
              </a:ext>
            </a:extLst>
          </p:cNvPr>
          <p:cNvSpPr txBox="1"/>
          <p:nvPr/>
        </p:nvSpPr>
        <p:spPr>
          <a:xfrm>
            <a:off x="216000" y="1054800"/>
            <a:ext cx="3996236" cy="166361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évènements marquent un tournant dans le conflit entre 1942 et 1943 sur les 3 fronts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31CD4A39-220B-484F-8A49-C48D64B3D51A}"/>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6BE146F5-A54C-4F33-B22B-2DA07BD85F76}"/>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EE82F60E-F9BD-4CF7-91DF-BC1F0E3CED66}"/>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C85458C0-6415-4D9F-9440-74F39D4E06CF}"/>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5C57DB60-E487-4A6F-8A35-4B11D7C7530C}"/>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4F7E9582-FD0F-4F7A-918E-24676B955EFE}"/>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CF636578-E5A8-4635-BE8F-D4C3EE18A57C}"/>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976AFE58-51B1-43B1-9F03-12EED8A93E2D}"/>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49BE989E-7A17-4F58-B85A-4A517F669C0B}"/>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2FD19BD8-378F-4F28-9CED-39C371865F44}"/>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13C60E6B-7484-4F7D-A943-08AD3267D120}"/>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46581C1C-1CEB-4889-AE92-1DCCCFC9421C}"/>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877909D0-5E25-41E9-9899-4670FE0C39E4}"/>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D3D9F744-42FC-4091-B33D-B9033BEF23E3}"/>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AF972EEA-F6C5-4713-A902-50BB762FACBB}"/>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BA5B9143-F0E2-4B7C-A120-F926772E9949}"/>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AFF92F9A-A10E-484D-94A1-4568A61C7641}"/>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2B685954-531D-4F6B-AE1B-3474237A8BDC}"/>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A4EA3B8D-8B93-44C0-97C0-D57F041610C1}"/>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F43D84D0-351D-4AED-A58E-1CE8AEE391FC}"/>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27078309-8C30-4EBF-9607-C0DF0D1ABA71}"/>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DBC76A1B-EF62-4AB4-AE10-03BAAC9E2B97}"/>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1F90002F-FCB5-438D-99B9-5C9B706CA77A}"/>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25E4FC6F-F1B1-49E2-A590-BB305E63412F}"/>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13F6624-ADEB-4F90-994A-D21F36AB0A81}"/>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E3982872-D1D9-4584-AB2D-FFA1811FF5CC}"/>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97FA1AA6-F816-4BF2-9496-70024BB64798}"/>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EF0926FF-08C0-43FD-9CA9-040AB32B0069}"/>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9C0732CE-2482-42DB-A0BE-993751FA8774}"/>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F9313390-A18C-4154-B66B-EE837D0ECF03}"/>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96E25BB7-1207-472B-BE8D-2CDC87097F8D}"/>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87188AA0-A477-4BFB-841C-4B888E412254}"/>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2F798C0C-C804-4D07-AF54-C2BBD4D057BC}"/>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45BBA335-6E32-4FDF-ABA4-E30BF0C18D41}"/>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23EB8325-7D01-4ABF-A802-AD941ECF8535}"/>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E28FB63C-52BA-4D00-8920-BF655F0FAE4C}"/>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9A027EF4-196E-4684-A089-BE40CE268BC6}"/>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BD1CE788-0A7B-402C-9E92-00906F2BE56F}"/>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17D7AFE0-8A57-4AC7-AB00-DB8A706EEC43}"/>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1C18A5A3-1748-4E94-A347-A93F77E90BA9}"/>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8EA5C99E-984E-42EA-8EC8-5C590C751717}"/>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4DE85B82-EBDB-45CB-9D97-AC46222A81D5}"/>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B7BA4827-C3AD-41A3-8A9A-1F194B04D299}"/>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6F846D07-BD7D-48D7-A442-D62D48C11EE5}"/>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525CCE30-CF52-4FDC-B1C9-A6046EE6B76B}"/>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551A5CD4-B03C-46E3-85A4-EE97FBED8AED}"/>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105CC108-2510-4458-A4AD-AE3BB04AEC01}"/>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14110C9F-DA6E-4E3D-A703-820C1FCAA13B}"/>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C64E541F-1083-4A89-863C-A6E38BF18063}"/>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6CDAAD12-F805-4FED-824C-1A50C0779535}"/>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812CCA69-3B6B-498E-A7E0-8A29C1982F14}"/>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BC19E205-C084-426E-AA91-170C79EB03C5}"/>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2A52255F-AAA6-4273-93BF-D0B4416E53EE}"/>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FE320082-E57E-4933-8B8E-F334807AB93C}"/>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13269D76-BE09-4F2D-8DBE-DE2B25AADB76}"/>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1B852BBE-A03E-40FD-B049-C49E8CF3017D}"/>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596E3D27-6A69-4B9A-ABA9-942288D4327E}"/>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F174ED86-BE5E-4241-90B1-5116D5A51CDC}"/>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855BBB97-F940-4E3D-AEB1-8E0ED298AAB7}"/>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C03F6EF7-F2CF-48F2-BDF3-3B002EBCEF4A}"/>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691EDD08-D351-4FDF-AE9E-689EF8A156B2}"/>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67F9CA06-8F62-4D6F-B5A9-C997DF7993A5}"/>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161FAE74-7AAE-4083-AE4C-E380991BF4AE}"/>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89DFDB73-53B2-4ECB-BC3F-91973CB57619}"/>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129879E7-5835-44B3-84F8-43B4EDE595D5}"/>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E0DE4C17-521F-45FA-A73D-8ED82BFD5A7A}"/>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4571B9E-745A-4652-A6DE-F882F664529C}"/>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E14A47D8-415C-4EE2-BC9D-F73BCA5DEFA1}"/>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E4DF831C-FDC2-4B0F-8AC8-246B803723EB}"/>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8CC63D5C-34FF-413F-ACFA-BBBB19188AFD}"/>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69556990-71D4-461E-B221-6CA8815EB71A}"/>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258E5C38-328C-4F81-8422-D4C8C61EFDD1}"/>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EDE8AFAB-5EDA-4F2D-896A-2847198E13DD}"/>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94926EFD-A71B-40F8-AE5E-2C075411C1F6}"/>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2CE3A664-AFF3-475E-BD04-9A23B92E9D4D}"/>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CC28A0FD-C472-41EC-BB63-36C4AC3DCF97}"/>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A05858CF-168C-499C-BC5B-E1AA1E62779E}"/>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0009F9BF-6A45-481A-95A0-B7FE0C25D29F}"/>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5002A780-5D8A-44C2-9162-7D2EBB25C7ED}"/>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96610958-4A08-4255-A58A-159F66B51480}"/>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ED48E6DB-9F36-4856-8662-64D486885E6C}"/>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1F31AFEB-BEEF-4051-9D76-632D4606B256}"/>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CD3C97CC-EF29-4918-B2E1-00618E4078E3}"/>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3D228E6E-05E8-4E0F-BD07-835BE37AAA7E}"/>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8E2F7D0E-0B63-47C3-AFF5-7CCFF0081F33}"/>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8AFD5C15-2647-4B9D-9F22-A51F7E42121E}"/>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5090B481-DAE1-48B1-BE47-C46AB6F778AA}"/>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8164F25F-E4AB-4931-8D3A-14083D3BA1A5}"/>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E87D1D6E-B13F-4480-BDE2-89978AE70A4A}"/>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929F1556-D3E1-42BB-9D3E-98104711128D}"/>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32EFE504-85D9-4F6B-82BC-63DC77BA94E8}"/>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07A84D20-09CA-4B88-8C90-A45A88E45BAA}"/>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9C3AF3D8-21C5-41FD-92E8-9B7D0BE72D3B}"/>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ECB8CCC7-4CCF-48D0-AAC4-5E9194D76EE6}"/>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17E08570-9450-4A64-A66A-C6049A8DBA30}"/>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F147DF5C-6B22-40BA-BDB4-3E7BD6EF110B}"/>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CF37BE00-85B5-411B-AFE0-F2A39C9B9CFC}"/>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A5A4C850-0020-4F40-9C24-048BA94F0627}"/>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5968BEE9-9FD1-40A0-AB8B-E7C3E380003F}"/>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2FB33206-B244-4DF3-961F-3808C74FA530}"/>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C7F4F235-5C62-49E1-AA7D-DA33C662A7E0}"/>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72866FF1-F43A-45A6-84AA-9B9558810C9E}"/>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4F17013A-F96E-40E7-A76D-90C2622007CA}"/>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5F2E1A52-A607-4FC4-8DD0-2A4A87C9404C}"/>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6FD3D6BD-0DC0-427D-962A-02F77A4F19A0}"/>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4CC09796-3942-4A55-93A2-268D1D0513AA}"/>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7CA001AD-DA47-420C-979A-796B157CC50D}"/>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858796A0-54BF-4EC2-9934-C3A07EAD0985}"/>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3ACDBD6A-BCCD-461D-B178-35D71792CD52}"/>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691EDCEE-0233-4B7E-BB4A-20E5F98E3319}"/>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3F9B4640-B883-480F-B7BB-68121A443D0E}"/>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7B69BF9C-CF3F-4D38-88BD-E96728224BF9}"/>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3783D7EF-4C01-41C4-ABFD-7C051DDB7FFE}"/>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8D4B5151-35D3-4381-86BB-0B46688FFDB8}"/>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87D351AE-0B57-4ACE-93C8-499FB8248621}"/>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0DA16354-D3D8-4403-BCFB-5E4888E3D34F}"/>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BA1B6C55-0C5F-4CCB-B249-BC33DA18FFC7}"/>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102803C9-5A95-4981-A98C-31A1A77AA1D1}"/>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92C404B0-E5AF-4C77-9D50-1D3854F323AE}"/>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CB9697F3-9B4E-4F51-8CC4-E8566BB711F4}"/>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22C846AC-46A9-4490-93BE-E23B3C8F880C}"/>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A419E8AE-C840-4090-8D13-FA9AA5BB524C}"/>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B6823F16-2292-4C05-94F0-753E147C65F2}"/>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EB36DE83-6B0C-4B18-8D6F-3BBFC324799F}"/>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DB4BCC45-C301-40D4-9019-E821D3F6FC2E}"/>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696F19DF-2E7C-40E8-A773-86762DF72067}"/>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2434C749-DA84-45A8-A7A3-426D82264397}"/>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DA32FA7A-7F9F-4518-9131-66BE28E324E3}"/>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D81CD8A1-4153-4560-A122-DC63425DD4D2}"/>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560926B1-BEDE-4D99-823E-2AF7D7C1FC47}"/>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125046F6-4534-4878-80BB-763BF5503520}"/>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779C16BD-5216-4C65-B5B4-C081FBAD7F99}"/>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121B2EC4-4E1B-4CE3-9A47-20D0360B6788}"/>
              </a:ext>
            </a:extLst>
          </p:cNvPr>
          <p:cNvSpPr txBox="1"/>
          <p:nvPr/>
        </p:nvSpPr>
        <p:spPr>
          <a:xfrm>
            <a:off x="2340000" y="972000"/>
            <a:ext cx="182559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560F678A-059B-4CA3-89EA-A055736DC7B0}"/>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5E741BAE-1517-4E81-9B00-1002A5A0A149}"/>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AEC3B6A8-A704-423A-A3B9-368BEB0CAEAC}"/>
              </a:ext>
            </a:extLst>
          </p:cNvPr>
          <p:cNvSpPr txBox="1"/>
          <p:nvPr/>
        </p:nvSpPr>
        <p:spPr>
          <a:xfrm>
            <a:off x="1655998" y="5616000"/>
            <a:ext cx="1908001"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Forme libre : forme 137">
            <a:extLst>
              <a:ext uri="{FF2B5EF4-FFF2-40B4-BE49-F238E27FC236}">
                <a16:creationId xmlns:a16="http://schemas.microsoft.com/office/drawing/2014/main" id="{3CED47F1-839C-4D09-B0FA-33FF2E2A0E17}"/>
              </a:ext>
            </a:extLst>
          </p:cNvPr>
          <p:cNvSpPr/>
          <p:nvPr/>
        </p:nvSpPr>
        <p:spPr>
          <a:xfrm>
            <a:off x="360359"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E718D3DA-A491-4831-B20F-355A70ED1B2C}"/>
              </a:ext>
            </a:extLst>
          </p:cNvPr>
          <p:cNvSpPr txBox="1"/>
          <p:nvPr/>
        </p:nvSpPr>
        <p:spPr>
          <a:xfrm>
            <a:off x="72000" y="964439"/>
            <a:ext cx="216000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Allemagne envahit la Pologne</a:t>
            </a:r>
          </a:p>
        </p:txBody>
      </p:sp>
      <p:sp>
        <p:nvSpPr>
          <p:cNvPr id="140" name="ZoneTexte 139">
            <a:extLst>
              <a:ext uri="{FF2B5EF4-FFF2-40B4-BE49-F238E27FC236}">
                <a16:creationId xmlns:a16="http://schemas.microsoft.com/office/drawing/2014/main" id="{2AB6B2D6-C35C-4A90-8ACF-7B26112CE801}"/>
              </a:ext>
            </a:extLst>
          </p:cNvPr>
          <p:cNvSpPr txBox="1"/>
          <p:nvPr/>
        </p:nvSpPr>
        <p:spPr>
          <a:xfrm>
            <a:off x="540000" y="1936800"/>
            <a:ext cx="197712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Bataille de France</a:t>
            </a:r>
          </a:p>
        </p:txBody>
      </p:sp>
      <p:sp>
        <p:nvSpPr>
          <p:cNvPr id="141" name="Forme libre : forme 140">
            <a:extLst>
              <a:ext uri="{FF2B5EF4-FFF2-40B4-BE49-F238E27FC236}">
                <a16:creationId xmlns:a16="http://schemas.microsoft.com/office/drawing/2014/main" id="{3876DAB7-6B40-4BE1-A2CD-9990FC8237D3}"/>
              </a:ext>
            </a:extLst>
          </p:cNvPr>
          <p:cNvSpPr/>
          <p:nvPr/>
        </p:nvSpPr>
        <p:spPr>
          <a:xfrm>
            <a:off x="122472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8EFEC29E-F8B0-43CB-8533-B0486B96A7A4}"/>
              </a:ext>
            </a:extLst>
          </p:cNvPr>
          <p:cNvSpPr txBox="1"/>
          <p:nvPr/>
        </p:nvSpPr>
        <p:spPr>
          <a:xfrm>
            <a:off x="346680" y="2988000"/>
            <a:ext cx="120132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guerre</a:t>
            </a:r>
          </a:p>
        </p:txBody>
      </p:sp>
      <p:sp>
        <p:nvSpPr>
          <p:cNvPr id="143" name="ZoneTexte 142">
            <a:extLst>
              <a:ext uri="{FF2B5EF4-FFF2-40B4-BE49-F238E27FC236}">
                <a16:creationId xmlns:a16="http://schemas.microsoft.com/office/drawing/2014/main" id="{9C5138AA-5871-4CD3-BA05-238938C7EA64}"/>
              </a:ext>
            </a:extLst>
          </p:cNvPr>
          <p:cNvSpPr txBox="1"/>
          <p:nvPr/>
        </p:nvSpPr>
        <p:spPr>
          <a:xfrm>
            <a:off x="2951999" y="1908000"/>
            <a:ext cx="187956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Afrique</a:t>
            </a:r>
          </a:p>
        </p:txBody>
      </p:sp>
      <p:sp>
        <p:nvSpPr>
          <p:cNvPr id="144" name="ZoneTexte 143">
            <a:extLst>
              <a:ext uri="{FF2B5EF4-FFF2-40B4-BE49-F238E27FC236}">
                <a16:creationId xmlns:a16="http://schemas.microsoft.com/office/drawing/2014/main" id="{51EEFD1D-3C76-46B3-914E-108D4A219D08}"/>
              </a:ext>
            </a:extLst>
          </p:cNvPr>
          <p:cNvSpPr txBox="1"/>
          <p:nvPr/>
        </p:nvSpPr>
        <p:spPr>
          <a:xfrm>
            <a:off x="3347999" y="3096000"/>
            <a:ext cx="1369143"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La guerre devient mondiale</a:t>
            </a:r>
          </a:p>
        </p:txBody>
      </p:sp>
      <p:sp>
        <p:nvSpPr>
          <p:cNvPr id="145" name="ZoneTexte 144">
            <a:extLst>
              <a:ext uri="{FF2B5EF4-FFF2-40B4-BE49-F238E27FC236}">
                <a16:creationId xmlns:a16="http://schemas.microsoft.com/office/drawing/2014/main" id="{B2F14693-EFB2-47B3-8F61-7772C7F783D4}"/>
              </a:ext>
            </a:extLst>
          </p:cNvPr>
          <p:cNvSpPr txBox="1"/>
          <p:nvPr/>
        </p:nvSpPr>
        <p:spPr>
          <a:xfrm>
            <a:off x="4140000" y="827999"/>
            <a:ext cx="2137320"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allemande à Stalingrad</a:t>
            </a:r>
          </a:p>
        </p:txBody>
      </p:sp>
      <p:sp>
        <p:nvSpPr>
          <p:cNvPr id="146" name="ZoneTexte 145">
            <a:extLst>
              <a:ext uri="{FF2B5EF4-FFF2-40B4-BE49-F238E27FC236}">
                <a16:creationId xmlns:a16="http://schemas.microsoft.com/office/drawing/2014/main" id="{7405CBB6-2B4B-466A-96A7-9864C4808E0C}"/>
              </a:ext>
            </a:extLst>
          </p:cNvPr>
          <p:cNvSpPr txBox="1"/>
          <p:nvPr/>
        </p:nvSpPr>
        <p:spPr>
          <a:xfrm>
            <a:off x="3491998" y="6336000"/>
            <a:ext cx="2086201"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Midway. Fin expansion Japon</a:t>
            </a:r>
          </a:p>
        </p:txBody>
      </p:sp>
      <p:sp>
        <p:nvSpPr>
          <p:cNvPr id="147" name="ZoneTexte 146">
            <a:extLst>
              <a:ext uri="{FF2B5EF4-FFF2-40B4-BE49-F238E27FC236}">
                <a16:creationId xmlns:a16="http://schemas.microsoft.com/office/drawing/2014/main" id="{FF2BD8DB-FA91-4F6D-BD09-850FCE54C4AD}"/>
              </a:ext>
            </a:extLst>
          </p:cNvPr>
          <p:cNvSpPr txBox="1"/>
          <p:nvPr/>
        </p:nvSpPr>
        <p:spPr>
          <a:xfrm>
            <a:off x="4103999" y="5433840"/>
            <a:ext cx="2435759"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Guadalcanal</a:t>
            </a:r>
          </a:p>
        </p:txBody>
      </p:sp>
      <p:sp>
        <p:nvSpPr>
          <p:cNvPr id="148" name="Forme libre : forme 147">
            <a:extLst>
              <a:ext uri="{FF2B5EF4-FFF2-40B4-BE49-F238E27FC236}">
                <a16:creationId xmlns:a16="http://schemas.microsoft.com/office/drawing/2014/main" id="{503D8DB5-4A28-49CF-A8C0-C1681E5C3077}"/>
              </a:ext>
            </a:extLst>
          </p:cNvPr>
          <p:cNvSpPr/>
          <p:nvPr/>
        </p:nvSpPr>
        <p:spPr>
          <a:xfrm>
            <a:off x="4897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9" name="Forme libre : forme 148">
            <a:extLst>
              <a:ext uri="{FF2B5EF4-FFF2-40B4-BE49-F238E27FC236}">
                <a16:creationId xmlns:a16="http://schemas.microsoft.com/office/drawing/2014/main" id="{26B55D94-8B80-46EE-81F8-BA0127F8E271}"/>
              </a:ext>
            </a:extLst>
          </p:cNvPr>
          <p:cNvSpPr/>
          <p:nvPr/>
        </p:nvSpPr>
        <p:spPr>
          <a:xfrm>
            <a:off x="3925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0" name="Forme libre : forme 149">
            <a:extLst>
              <a:ext uri="{FF2B5EF4-FFF2-40B4-BE49-F238E27FC236}">
                <a16:creationId xmlns:a16="http://schemas.microsoft.com/office/drawing/2014/main" id="{7F96C2CF-A56D-4A12-8976-76E79D320B97}"/>
              </a:ext>
            </a:extLst>
          </p:cNvPr>
          <p:cNvSpPr/>
          <p:nvPr/>
        </p:nvSpPr>
        <p:spPr>
          <a:xfrm>
            <a:off x="4898160" y="432144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1" name="Forme libre : forme 150">
            <a:extLst>
              <a:ext uri="{FF2B5EF4-FFF2-40B4-BE49-F238E27FC236}">
                <a16:creationId xmlns:a16="http://schemas.microsoft.com/office/drawing/2014/main" id="{7545D70F-0B26-46B2-8EE3-6C7EB6B6A381}"/>
              </a:ext>
            </a:extLst>
          </p:cNvPr>
          <p:cNvSpPr/>
          <p:nvPr/>
        </p:nvSpPr>
        <p:spPr>
          <a:xfrm>
            <a:off x="4465800" y="28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505070-956D-4BF4-8B3B-2C60F5C61FCE}"/>
              </a:ext>
            </a:extLst>
          </p:cNvPr>
          <p:cNvSpPr/>
          <p:nvPr/>
        </p:nvSpPr>
        <p:spPr>
          <a:xfrm>
            <a:off x="216000" y="1007999"/>
            <a:ext cx="9648000" cy="489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64FA1A86-7F26-4B46-BB2B-69434AE0516E}"/>
              </a:ext>
            </a:extLst>
          </p:cNvPr>
          <p:cNvSpPr/>
          <p:nvPr/>
        </p:nvSpPr>
        <p:spPr>
          <a:xfrm>
            <a:off x="4176000" y="1007999"/>
            <a:ext cx="0" cy="489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EC33C685-F714-4C37-9D80-5F92F8937A5D}"/>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5" name="ZoneTexte 4">
            <a:extLst>
              <a:ext uri="{FF2B5EF4-FFF2-40B4-BE49-F238E27FC236}">
                <a16:creationId xmlns:a16="http://schemas.microsoft.com/office/drawing/2014/main" id="{72562898-CA92-4E64-9718-129DDCD53161}"/>
              </a:ext>
            </a:extLst>
          </p:cNvPr>
          <p:cNvSpPr txBox="1"/>
          <p:nvPr/>
        </p:nvSpPr>
        <p:spPr>
          <a:xfrm>
            <a:off x="323999" y="1054800"/>
            <a:ext cx="3851987"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Entre 1943 et 1945, quelles offensives subit l’Allemagne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ECBEBB-2196-4636-83CE-2551E5D41C25}"/>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847079" y="1558800"/>
            <a:ext cx="8479440" cy="576468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F4EF07C-14A0-46E4-9246-230596C0F11F}"/>
              </a:ext>
            </a:extLst>
          </p:cNvPr>
          <p:cNvSpPr txBox="1"/>
          <p:nvPr/>
        </p:nvSpPr>
        <p:spPr>
          <a:xfrm>
            <a:off x="3353843" y="455040"/>
            <a:ext cx="3372311" cy="412505"/>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3 - VIDÉO DÉBARQUEMENT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A96A2A-C38C-4F41-970A-B45705919654}"/>
              </a:ext>
            </a:extLst>
          </p:cNvPr>
          <p:cNvSpPr/>
          <p:nvPr/>
        </p:nvSpPr>
        <p:spPr>
          <a:xfrm>
            <a:off x="360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A8DE88CE-CDBD-4F92-A69A-C1668C11222F}"/>
              </a:ext>
            </a:extLst>
          </p:cNvPr>
          <p:cNvSpPr txBox="1"/>
          <p:nvPr/>
        </p:nvSpPr>
        <p:spPr>
          <a:xfrm>
            <a:off x="324720" y="1045080"/>
            <a:ext cx="3886554"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sont les principaux pays de l'Axe ?</a:t>
            </a:r>
          </a:p>
        </p:txBody>
      </p:sp>
      <p:sp>
        <p:nvSpPr>
          <p:cNvPr id="4" name="Connecteur droit 3">
            <a:extLst>
              <a:ext uri="{FF2B5EF4-FFF2-40B4-BE49-F238E27FC236}">
                <a16:creationId xmlns:a16="http://schemas.microsoft.com/office/drawing/2014/main" id="{CB2F39AE-297E-45AB-92A3-8302BF495A22}"/>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E801E583-3A35-457C-B1E5-5E130123E7EA}"/>
              </a:ext>
            </a:extLst>
          </p:cNvPr>
          <p:cNvSpPr txBox="1"/>
          <p:nvPr/>
        </p:nvSpPr>
        <p:spPr>
          <a:xfrm>
            <a:off x="4211999" y="972000"/>
            <a:ext cx="5831279" cy="9486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L’Axe est formé de </a:t>
            </a:r>
            <a:r>
              <a:rPr lang="fr-FR" sz="2400" b="0" i="0" u="none" strike="noStrike" kern="1200" dirty="0">
                <a:ln>
                  <a:noFill/>
                </a:ln>
                <a:solidFill>
                  <a:srgbClr val="FF3333"/>
                </a:solidFill>
                <a:latin typeface="Comic Sans MS" pitchFamily="66"/>
                <a:ea typeface="Arial Unicode MS" pitchFamily="2"/>
                <a:cs typeface="Arial Unicode MS" pitchFamily="2"/>
              </a:rPr>
              <a:t>l’Allemagne</a:t>
            </a:r>
            <a:r>
              <a:rPr lang="fr-FR" sz="2400" b="0" i="0" u="none" strike="noStrike" kern="1200" dirty="0">
                <a:ln>
                  <a:noFill/>
                </a:ln>
                <a:solidFill>
                  <a:srgbClr val="000000"/>
                </a:solidFill>
                <a:latin typeface="Comic Sans MS" pitchFamily="66"/>
                <a:ea typeface="Arial Unicode MS" pitchFamily="2"/>
                <a:cs typeface="Arial Unicode MS" pitchFamily="2"/>
              </a:rPr>
              <a:t>, l’</a:t>
            </a:r>
            <a:r>
              <a:rPr lang="fr-FR" sz="2400" b="0" i="0" u="none" strike="noStrike" kern="1200" dirty="0">
                <a:ln>
                  <a:noFill/>
                </a:ln>
                <a:solidFill>
                  <a:srgbClr val="FF3333"/>
                </a:solidFill>
                <a:latin typeface="Comic Sans MS" pitchFamily="66"/>
                <a:ea typeface="Arial Unicode MS" pitchFamily="2"/>
                <a:cs typeface="Arial Unicode MS" pitchFamily="2"/>
              </a:rPr>
              <a:t>Italie</a:t>
            </a:r>
            <a:r>
              <a:rPr lang="fr-FR" sz="2400" b="0" i="0" u="none" strike="noStrike" kern="1200" dirty="0">
                <a:ln>
                  <a:noFill/>
                </a:ln>
                <a:solidFill>
                  <a:srgbClr val="000000"/>
                </a:solidFill>
                <a:latin typeface="Comic Sans MS" pitchFamily="66"/>
                <a:ea typeface="Arial Unicode MS" pitchFamily="2"/>
                <a:cs typeface="Arial Unicode MS" pitchFamily="2"/>
              </a:rPr>
              <a:t> et le </a:t>
            </a:r>
            <a:r>
              <a:rPr lang="fr-FR" sz="2400" b="0" i="0" u="none" strike="noStrike" kern="1200" dirty="0">
                <a:ln>
                  <a:noFill/>
                </a:ln>
                <a:solidFill>
                  <a:srgbClr val="FF3333"/>
                </a:solidFill>
                <a:latin typeface="Comic Sans MS" pitchFamily="66"/>
                <a:ea typeface="Arial Unicode MS" pitchFamily="2"/>
                <a:cs typeface="Arial Unicode MS" pitchFamily="2"/>
              </a:rPr>
              <a:t>Japon</a:t>
            </a:r>
            <a:r>
              <a:rPr lang="fr-FR" sz="2400" b="0" i="0" u="none" strike="noStrike" kern="1200" dirty="0">
                <a:ln>
                  <a:noFill/>
                </a:ln>
                <a:solidFill>
                  <a:srgbClr val="000000"/>
                </a:solidFill>
                <a:latin typeface="Comic Sans MS" pitchFamily="66"/>
                <a:ea typeface="Arial Unicode MS" pitchFamily="2"/>
                <a:cs typeface="Arial Unicode MS" pitchFamily="2"/>
              </a:rPr>
              <a:t> ainsi que leurs colonies.</a:t>
            </a:r>
          </a:p>
        </p:txBody>
      </p:sp>
      <p:sp>
        <p:nvSpPr>
          <p:cNvPr id="6" name="ZoneTexte 5">
            <a:extLst>
              <a:ext uri="{FF2B5EF4-FFF2-40B4-BE49-F238E27FC236}">
                <a16:creationId xmlns:a16="http://schemas.microsoft.com/office/drawing/2014/main" id="{4B76820E-3752-4ADD-AEF6-417A078FB106}"/>
              </a:ext>
            </a:extLst>
          </p:cNvPr>
          <p:cNvSpPr txBox="1"/>
          <p:nvPr/>
        </p:nvSpPr>
        <p:spPr>
          <a:xfrm>
            <a:off x="324719" y="2377439"/>
            <a:ext cx="3886555"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sont les principaux pays alliés ?</a:t>
            </a:r>
          </a:p>
        </p:txBody>
      </p:sp>
      <p:sp>
        <p:nvSpPr>
          <p:cNvPr id="7" name="ZoneTexte 6">
            <a:extLst>
              <a:ext uri="{FF2B5EF4-FFF2-40B4-BE49-F238E27FC236}">
                <a16:creationId xmlns:a16="http://schemas.microsoft.com/office/drawing/2014/main" id="{2B32FC39-6C25-40C5-BDBB-BE8F586CCD12}"/>
              </a:ext>
            </a:extLst>
          </p:cNvPr>
          <p:cNvSpPr txBox="1"/>
          <p:nvPr/>
        </p:nvSpPr>
        <p:spPr>
          <a:xfrm>
            <a:off x="4211999" y="2376360"/>
            <a:ext cx="5795997" cy="9486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Les pays alliés sont le </a:t>
            </a:r>
            <a:r>
              <a:rPr lang="fr-FR" sz="2400" b="0" i="0" u="none" strike="noStrike" kern="1200" dirty="0">
                <a:ln>
                  <a:noFill/>
                </a:ln>
                <a:solidFill>
                  <a:srgbClr val="FF3333"/>
                </a:solidFill>
                <a:latin typeface="Comic Sans MS" pitchFamily="66"/>
                <a:ea typeface="Arial Unicode MS" pitchFamily="2"/>
                <a:cs typeface="Arial Unicode MS" pitchFamily="2"/>
              </a:rPr>
              <a:t>Royaume-Uni</a:t>
            </a:r>
            <a:r>
              <a:rPr lang="fr-FR" sz="2400" b="0" i="0" u="none" strike="noStrike" kern="1200" dirty="0">
                <a:ln>
                  <a:noFill/>
                </a:ln>
                <a:solidFill>
                  <a:srgbClr val="000000"/>
                </a:solidFill>
                <a:latin typeface="Comic Sans MS" pitchFamily="66"/>
                <a:ea typeface="Arial Unicode MS" pitchFamily="2"/>
                <a:cs typeface="Arial Unicode MS" pitchFamily="2"/>
              </a:rPr>
              <a:t>, la </a:t>
            </a:r>
            <a:r>
              <a:rPr lang="fr-FR" sz="2400" b="0" i="0" u="none" strike="noStrike" kern="1200" dirty="0">
                <a:ln>
                  <a:noFill/>
                </a:ln>
                <a:solidFill>
                  <a:srgbClr val="FF3333"/>
                </a:solidFill>
                <a:latin typeface="Comic Sans MS" pitchFamily="66"/>
                <a:ea typeface="Arial Unicode MS" pitchFamily="2"/>
                <a:cs typeface="Arial Unicode MS" pitchFamily="2"/>
              </a:rPr>
              <a:t>France</a:t>
            </a:r>
            <a:r>
              <a:rPr lang="fr-FR" sz="2400" b="0" i="0" u="none" strike="noStrike" kern="1200" dirty="0">
                <a:ln>
                  <a:noFill/>
                </a:ln>
                <a:solidFill>
                  <a:srgbClr val="000000"/>
                </a:solidFill>
                <a:latin typeface="Comic Sans MS" pitchFamily="66"/>
                <a:ea typeface="Arial Unicode MS" pitchFamily="2"/>
                <a:cs typeface="Arial Unicode MS" pitchFamily="2"/>
              </a:rPr>
              <a:t> puis l'</a:t>
            </a:r>
            <a:r>
              <a:rPr lang="fr-FR" sz="2400" b="0" i="0" u="none" strike="noStrike" kern="1200" dirty="0">
                <a:ln>
                  <a:noFill/>
                </a:ln>
                <a:solidFill>
                  <a:srgbClr val="FF3333"/>
                </a:solidFill>
                <a:latin typeface="Comic Sans MS" pitchFamily="66"/>
                <a:ea typeface="Arial Unicode MS" pitchFamily="2"/>
                <a:cs typeface="Arial Unicode MS" pitchFamily="2"/>
              </a:rPr>
              <a:t>URSS</a:t>
            </a:r>
            <a:r>
              <a:rPr lang="fr-FR" sz="2400" b="0" i="0" u="none" strike="noStrike" kern="1200" dirty="0">
                <a:ln>
                  <a:noFill/>
                </a:ln>
                <a:solidFill>
                  <a:srgbClr val="000000"/>
                </a:solidFill>
                <a:latin typeface="Comic Sans MS" pitchFamily="66"/>
                <a:ea typeface="Arial Unicode MS" pitchFamily="2"/>
                <a:cs typeface="Arial Unicode MS" pitchFamily="2"/>
              </a:rPr>
              <a:t> et les </a:t>
            </a:r>
            <a:r>
              <a:rPr lang="fr-FR" sz="2400" b="0" i="0" u="none" strike="noStrike" kern="1200" dirty="0">
                <a:ln>
                  <a:noFill/>
                </a:ln>
                <a:solidFill>
                  <a:srgbClr val="FF3333"/>
                </a:solidFill>
                <a:latin typeface="Comic Sans MS" pitchFamily="66"/>
                <a:ea typeface="Arial Unicode MS" pitchFamily="2"/>
                <a:cs typeface="Arial Unicode MS" pitchFamily="2"/>
              </a:rPr>
              <a:t>États-Unis</a:t>
            </a:r>
            <a:r>
              <a:rPr lang="fr-FR" sz="2400" b="0" i="0" u="none" strike="noStrike" kern="1200" dirty="0">
                <a:ln>
                  <a:noFill/>
                </a:ln>
                <a:solidFill>
                  <a:srgbClr val="000000"/>
                </a:solidFill>
                <a:latin typeface="Comic Sans MS" pitchFamily="66"/>
                <a:ea typeface="Arial Unicode MS" pitchFamily="2"/>
                <a:cs typeface="Arial Unicode MS" pitchFamily="2"/>
              </a:rPr>
              <a:t>.</a:t>
            </a:r>
          </a:p>
        </p:txBody>
      </p:sp>
      <p:sp>
        <p:nvSpPr>
          <p:cNvPr id="8" name="ZoneTexte 7">
            <a:extLst>
              <a:ext uri="{FF2B5EF4-FFF2-40B4-BE49-F238E27FC236}">
                <a16:creationId xmlns:a16="http://schemas.microsoft.com/office/drawing/2014/main" id="{6BFBFEC0-DB7E-4430-92AC-0EF22B651F56}"/>
              </a:ext>
            </a:extLst>
          </p:cNvPr>
          <p:cNvSpPr txBox="1"/>
          <p:nvPr/>
        </p:nvSpPr>
        <p:spPr>
          <a:xfrm>
            <a:off x="324719" y="3709800"/>
            <a:ext cx="3887281"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et pourquoi l'URSS rentre-t-elle en guerre contre l'Allemagne ?</a:t>
            </a:r>
          </a:p>
        </p:txBody>
      </p:sp>
      <p:sp>
        <p:nvSpPr>
          <p:cNvPr id="9" name="ZoneTexte 8">
            <a:extLst>
              <a:ext uri="{FF2B5EF4-FFF2-40B4-BE49-F238E27FC236}">
                <a16:creationId xmlns:a16="http://schemas.microsoft.com/office/drawing/2014/main" id="{9404EC0A-C7EF-4620-A272-67660DAEDC3B}"/>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7" grpId="1" build="p"/>
      <p:bldP spid="7" grpId="2"/>
    </p:bldLst>
  </p:timing>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4C904-A7C2-4A07-B6AB-70B9CA1F41CE}"/>
              </a:ext>
            </a:extLst>
          </p:cNvPr>
          <p:cNvSpPr/>
          <p:nvPr/>
        </p:nvSpPr>
        <p:spPr>
          <a:xfrm>
            <a:off x="216000" y="1007999"/>
            <a:ext cx="9648000" cy="489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3A0CDAF5-20D2-4F12-84EC-4BE5B7AD0101}"/>
              </a:ext>
            </a:extLst>
          </p:cNvPr>
          <p:cNvSpPr/>
          <p:nvPr/>
        </p:nvSpPr>
        <p:spPr>
          <a:xfrm>
            <a:off x="4176000" y="1007999"/>
            <a:ext cx="0" cy="489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D65F7F87-DB1F-4B39-A7A7-FE0908E6B60B}"/>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5" name="ZoneTexte 4">
            <a:extLst>
              <a:ext uri="{FF2B5EF4-FFF2-40B4-BE49-F238E27FC236}">
                <a16:creationId xmlns:a16="http://schemas.microsoft.com/office/drawing/2014/main" id="{D010813F-00C8-40E3-A166-9310F1EEEC37}"/>
              </a:ext>
            </a:extLst>
          </p:cNvPr>
          <p:cNvSpPr txBox="1"/>
          <p:nvPr/>
        </p:nvSpPr>
        <p:spPr>
          <a:xfrm>
            <a:off x="4248000" y="1018799"/>
            <a:ext cx="5615999" cy="309317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à l’Ouest : suite aux débarquements du</a:t>
            </a:r>
            <a:r>
              <a:rPr lang="fr-FR" sz="2400" b="0" i="0" u="none" strike="noStrike" kern="1200" dirty="0">
                <a:ln>
                  <a:noFill/>
                </a:ln>
                <a:solidFill>
                  <a:srgbClr val="FF3333"/>
                </a:solidFill>
                <a:latin typeface="Comic Sans MS" pitchFamily="66"/>
                <a:ea typeface="Comic Sans MS" pitchFamily="66"/>
                <a:cs typeface="Comic Sans MS" pitchFamily="66"/>
              </a:rPr>
              <a:t> 6 juin 1944</a:t>
            </a:r>
            <a:r>
              <a:rPr lang="fr-FR" sz="2400" b="0" i="0" u="none" strike="noStrike" kern="1200" dirty="0">
                <a:ln>
                  <a:noFill/>
                </a:ln>
                <a:solidFill>
                  <a:srgbClr val="000000"/>
                </a:solidFill>
                <a:latin typeface="Comic Sans MS" pitchFamily="66"/>
                <a:ea typeface="Comic Sans MS" pitchFamily="66"/>
                <a:cs typeface="Comic Sans MS" pitchFamily="66"/>
              </a:rPr>
              <a:t> en Normandie  et  du </a:t>
            </a:r>
            <a:r>
              <a:rPr lang="fr-FR" sz="2400" b="0" i="0" u="none" strike="noStrike" kern="1200" dirty="0">
                <a:ln>
                  <a:noFill/>
                </a:ln>
                <a:solidFill>
                  <a:srgbClr val="FF3333"/>
                </a:solidFill>
                <a:latin typeface="Comic Sans MS" pitchFamily="66"/>
                <a:ea typeface="Comic Sans MS" pitchFamily="66"/>
                <a:cs typeface="Comic Sans MS" pitchFamily="66"/>
              </a:rPr>
              <a:t>15 août 1944</a:t>
            </a:r>
            <a:r>
              <a:rPr lang="fr-FR" sz="2400" b="0" i="0" u="none" strike="noStrike" kern="1200" dirty="0">
                <a:ln>
                  <a:noFill/>
                </a:ln>
                <a:solidFill>
                  <a:srgbClr val="000000"/>
                </a:solidFill>
                <a:latin typeface="Comic Sans MS" pitchFamily="66"/>
                <a:ea typeface="Comic Sans MS" pitchFamily="66"/>
                <a:cs typeface="Comic Sans MS" pitchFamily="66"/>
              </a:rPr>
              <a:t> en Provence, les alliés </a:t>
            </a:r>
            <a:r>
              <a:rPr lang="fr-FR" sz="2400" b="0" i="0" u="none" strike="noStrike" kern="1200" dirty="0">
                <a:ln>
                  <a:noFill/>
                </a:ln>
                <a:solidFill>
                  <a:srgbClr val="FF3333"/>
                </a:solidFill>
                <a:latin typeface="Comic Sans MS" pitchFamily="66"/>
                <a:ea typeface="Comic Sans MS" pitchFamily="66"/>
                <a:cs typeface="Comic Sans MS" pitchFamily="66"/>
              </a:rPr>
              <a:t>libèrent</a:t>
            </a:r>
            <a:r>
              <a:rPr lang="fr-FR" sz="2400" b="0" i="0" u="none" strike="noStrike" kern="1200" dirty="0">
                <a:ln>
                  <a:noFill/>
                </a:ln>
                <a:solidFill>
                  <a:srgbClr val="000000"/>
                </a:solidFill>
                <a:latin typeface="Comic Sans MS" pitchFamily="66"/>
                <a:ea typeface="Comic Sans MS" pitchFamily="66"/>
                <a:cs typeface="Comic Sans MS" pitchFamily="66"/>
              </a:rPr>
              <a:t> peu à peu la France.</a:t>
            </a:r>
          </a:p>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 à l’Est : l’armée soviétique libère les pays d’Europe de l’Est puis se </a:t>
            </a:r>
            <a:r>
              <a:rPr lang="fr-FR" sz="2400" b="0" i="0" u="none" strike="noStrike" kern="1200" dirty="0">
                <a:ln>
                  <a:noFill/>
                </a:ln>
                <a:solidFill>
                  <a:srgbClr val="FF3333"/>
                </a:solidFill>
                <a:latin typeface="Comic Sans MS" pitchFamily="66"/>
                <a:ea typeface="Comic Sans MS" pitchFamily="66"/>
                <a:cs typeface="Comic Sans MS" pitchFamily="66"/>
              </a:rPr>
              <a:t>dirige</a:t>
            </a:r>
            <a:r>
              <a:rPr lang="fr-FR" sz="2400" b="0" i="0" u="none" strike="noStrike" kern="1200" dirty="0">
                <a:ln>
                  <a:noFill/>
                </a:ln>
                <a:solidFill>
                  <a:srgbClr val="000000"/>
                </a:solidFill>
                <a:latin typeface="Comic Sans MS" pitchFamily="66"/>
                <a:ea typeface="Comic Sans MS" pitchFamily="66"/>
                <a:cs typeface="Comic Sans MS" pitchFamily="66"/>
              </a:rPr>
              <a:t> vers Berlin.</a:t>
            </a:r>
          </a:p>
        </p:txBody>
      </p:sp>
      <p:sp>
        <p:nvSpPr>
          <p:cNvPr id="6" name="ZoneTexte 5">
            <a:extLst>
              <a:ext uri="{FF2B5EF4-FFF2-40B4-BE49-F238E27FC236}">
                <a16:creationId xmlns:a16="http://schemas.microsoft.com/office/drawing/2014/main" id="{22CD1B93-BF65-4E60-B8AC-1FBD843F3F98}"/>
              </a:ext>
            </a:extLst>
          </p:cNvPr>
          <p:cNvSpPr txBox="1"/>
          <p:nvPr/>
        </p:nvSpPr>
        <p:spPr>
          <a:xfrm>
            <a:off x="323999" y="1054800"/>
            <a:ext cx="3851999"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Entre 1943 et 1945, quelles offensives subit l’Allemagne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AC073C6D-FDE2-48B0-89F3-7CF53A6A69B6}"/>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D6E3BD00-69F3-4B74-A27C-55E8581174DF}"/>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53B857BC-3DB1-466C-B0FF-1A5D4CDC9FB5}"/>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3584DA55-9A6B-47A6-A641-9AC5C907892E}"/>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78986B92-E27A-483C-9EE6-E20E563E68BE}"/>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4D4110C6-EECA-42CF-A36E-32AC4AD798F9}"/>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E5DFA577-0E42-441C-91E9-CE0DA6E0C337}"/>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22F047F1-CC4B-43C5-BE10-98EBA6ED5B60}"/>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FF8CA459-40AD-4940-A058-6EC683B78F0C}"/>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4ABA8267-C94E-45E6-8A6D-49875ED6551E}"/>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DDABAE81-B225-4C54-BFED-5A7E65341F8B}"/>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807BBA33-EF5B-4C98-99BE-6602538617E1}"/>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9EDB56E4-107E-465D-99D4-691057B9F1FA}"/>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E3E4D156-F1E2-4D45-9390-7421ADF45A66}"/>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6BECD90E-4A80-40BE-B736-BB62ECEA99D6}"/>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9CCD719D-2451-4100-9B25-CD214B6E313B}"/>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12A63046-F51A-4615-BBF6-B4EFA5B18DE9}"/>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9DDF1EE5-28ED-4490-BEB0-6683E3C28156}"/>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958B7CAB-AE30-4CEF-9320-1DC044FD4087}"/>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4D909B33-13B9-4C93-B01D-F173FAC500C9}"/>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B68D579D-5B89-4F06-9A22-06E7E8756704}"/>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8184504F-6C8D-45F1-B62C-DF7F0F1F5247}"/>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F521D7CB-A875-424B-9217-B6F45C8E60B4}"/>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A67C5B46-955C-4959-94F9-18CC7D74B153}"/>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4CE6B0C9-2229-4EBC-A634-EA2D02F9A3E8}"/>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90DA3740-0FD1-4A53-8A54-3D858B3360D1}"/>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9A1F33B1-1700-4DE6-889A-B431457D994D}"/>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449EB760-25A3-4ACE-BA3A-30C236E890FC}"/>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858198A0-2821-4C9A-8545-4EE9FB512B5C}"/>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160E972D-1F28-4CD0-85B2-1FA58E2CE6F3}"/>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5675551E-8A09-4B5A-B879-891A93A1FF75}"/>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3946965D-48CC-4BD7-A6E6-3CEA5A1F79A1}"/>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A3D24DAF-357E-4C2E-8F6A-5213F3B2E7AD}"/>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E88628E6-23AB-4F1A-A4B7-FC552C459134}"/>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1FF0D046-7CE9-4033-B2DF-AF7113C126E9}"/>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202FDA24-0EFE-40A5-9050-E6BEE7401365}"/>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D20088D8-BDBD-4A9E-BCC4-7148446B04A2}"/>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C1ECE8F9-9E52-4C2F-9C3A-1D53EC590842}"/>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BAF8F41B-55B1-4E6D-8706-5CD1B8C505F6}"/>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25A94550-854F-4874-A240-271F93C94D5D}"/>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4D46C13F-8DF2-46DA-850A-9A35817AE750}"/>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44EBF8B0-30D1-499A-94A0-C656A91FB3A6}"/>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65987E57-6428-42FB-A785-96B44B09124E}"/>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47FF9568-867E-4170-836F-26660A198612}"/>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19023649-F863-427C-8362-0F2BDF14F623}"/>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C2A16B72-EAD6-4751-8450-A6785582C5BF}"/>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2FBB11E2-87A6-4E55-97DA-2919D2AA07E9}"/>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CB706BDA-51BD-41CB-831B-DF29B54314B5}"/>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4376E01D-D1CE-41FE-A62B-BD7D437D643E}"/>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BDB607B1-C034-470E-9A65-FEBD92821755}"/>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F422A165-EAE2-4814-A105-327EB0FD9BD6}"/>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D8D654E7-31A4-4D8D-88A9-BC3559CFE14E}"/>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D06928FF-D629-4021-98F0-3EF9A9320BCC}"/>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FB9CA9DD-31F0-4B88-925C-5EAFB72DD4F0}"/>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718B8B2A-5CC4-4B74-8342-0731613A25E4}"/>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B8F0A76E-A070-4153-B04B-C9D426CECF78}"/>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3968419A-D0CE-4CFA-8458-56370B7C6CBA}"/>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1CAE1DA3-AA84-4D07-9C54-F2C31FB9D51A}"/>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BCC131BB-98A8-41BB-B1A4-F25FCD74E9A1}"/>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42D86C60-3FB1-4684-B421-F2CBF303AC3F}"/>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B1261673-EEE1-42B9-9F2C-C09C028AAE4B}"/>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09610846-1670-4B2D-ACEF-89879F4B4F1B}"/>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7F47C874-BE0C-453C-92D3-412A32A2ACF9}"/>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406ACC21-E545-4BEC-98A1-AF7634BE4AA1}"/>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C65A2876-B92D-4069-85B1-357D069086A0}"/>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A91D30BA-ABA4-41B5-9EF0-6825EA8F8A71}"/>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216CAAB1-3FB6-41C3-B139-32723B507C55}"/>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A1584195-D76E-41A8-951D-CB87B343934A}"/>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7FAD4436-11FC-4304-ADE8-E0F614280160}"/>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5FE19B27-DA72-4558-8154-C7000876A187}"/>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2E5B8ACA-6521-4857-9326-27AEEF2703B1}"/>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D6E28E40-4DA6-4FE0-90CA-3699C2B9E8DE}"/>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6B351D3C-EF94-4748-93BE-446659063D21}"/>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09458BDF-5E52-4935-8132-947FC8AD7464}"/>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8A511876-D380-4F08-9399-300902660273}"/>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A9844F91-BC15-48C2-A02A-F8BE036D1225}"/>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5EA0FAA2-827F-43D2-8494-A3DBCE41F430}"/>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27F9E43A-FE29-46B6-B937-766523B5696D}"/>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27B9B74D-3AA9-4287-B559-94AB33793150}"/>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18299830-FA5D-419A-A8EC-A9B1CAD2AE99}"/>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91216E7B-EAD5-4E67-9A5D-DFD0FF5D4023}"/>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079E67AB-6509-460B-A18F-43D77E543061}"/>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E0192A8D-C9C8-4960-BC47-76731FC16C36}"/>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E2DF53E3-2D2D-4845-81E9-F904EA771C03}"/>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762EAF0C-91A0-4345-A34A-A604B956076C}"/>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7714DD3E-EFAF-44A6-B769-2E4E7A89688B}"/>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E74D4713-61D6-4C0C-A15B-F5C1511AA31A}"/>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D220F57B-A1F7-40CE-9B0A-6DE7031C50AC}"/>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EBBA0D25-2E2F-40DD-9B1B-2C7B5CA3E911}"/>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17AFB4E8-056C-496C-91C5-D8D40ED0BAAA}"/>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8C980406-D54F-4956-BDE5-7CB28DD7926B}"/>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08040066-ADF5-4C27-BB92-3C35AAAE5E41}"/>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B8B76DAB-A2AB-4683-BFEA-A17FA1E691B6}"/>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51B3C511-A67B-4A10-8C90-6896A0DD716E}"/>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31658247-B4AA-400B-943A-19B7A6C96331}"/>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BF79D96D-14BC-4F9D-8631-00EB76F426A5}"/>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8367635D-2A01-4047-AB34-BF87CEDF5B83}"/>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4C13C4CC-5B3F-42E0-B2A0-5D4D6B548278}"/>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42A52346-B681-4FFF-BD01-07158F38BC01}"/>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1F6CEC65-9963-4B41-A7BE-AD3AB67B1CD1}"/>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8E3A64C6-A1C2-4793-AD25-E5DDD7114043}"/>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5C9677F3-6938-4701-8AAD-B92EE57BF61E}"/>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A2818927-D6F8-43E2-BB2A-83FDD0BF9D15}"/>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662BFA34-C8FC-4213-A69F-3CA5C08C09FB}"/>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FFFA6538-4AD8-4CF2-B9DC-94CA3FDB4F65}"/>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31CB0CCE-E614-4AA5-9F7F-794054D8643C}"/>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F70D1A93-409E-4C9C-98C0-CDD8994FFD22}"/>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680379A2-00A6-46C9-B174-F1A644974AA7}"/>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F416BD02-B976-4C69-9547-F90DCB85517C}"/>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35B15CEE-F445-438F-8085-D3AC366BD1A0}"/>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03761AA7-E3C7-4AD1-A43B-049F36E7AC96}"/>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DE316777-4387-440B-966F-C4B8A169445E}"/>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F4439015-6A07-4FF6-B38A-BE1CCF9FF73D}"/>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81DEFD76-8E44-4713-BC66-72FB0F14E50C}"/>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2CA69BAC-538B-496D-A1EB-3727E096D88A}"/>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6FEBB7B0-6CAF-4182-82AD-EAF5417D1F79}"/>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2100AC27-D822-4E6B-B89F-AFC819625694}"/>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7FA1C43B-009E-4A3C-B333-7911B94DD384}"/>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16B30D64-ED8F-46CD-AABB-B76D46157BE9}"/>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A6286E90-991A-4CFC-BC53-AA0DA80AB9FD}"/>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526A7887-E5D8-43B2-9EBD-DB0E7CA0E1A0}"/>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65D68D10-AD1B-4DC7-B46B-46D65D7A5D0C}"/>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FC644B02-C8ED-46A0-840C-618191872DB1}"/>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7213EF68-58DF-406F-8341-C67F073DDD6C}"/>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6055B6C4-02FB-400A-A3BB-D8159A891E94}"/>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926F9B38-ECE1-436F-9C5B-2F06E5481740}"/>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EEC36002-9105-4A80-9064-24260F9C1E7F}"/>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B56D5B77-B184-4C0B-B2CA-046BC2B4EA80}"/>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415775FA-29C8-4EF3-927D-22C724AE9B62}"/>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5E6B02BF-B3C6-4A0F-93B7-8816DE8D3F76}"/>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EBC35BB7-41AF-464C-A3AE-8F3961FDA515}"/>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254170A7-DD23-4E32-8BFC-617E5EBB4415}"/>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CEC62FA5-D83C-4F14-BA75-45691673283D}"/>
              </a:ext>
            </a:extLst>
          </p:cNvPr>
          <p:cNvSpPr txBox="1"/>
          <p:nvPr/>
        </p:nvSpPr>
        <p:spPr>
          <a:xfrm>
            <a:off x="2340000" y="972000"/>
            <a:ext cx="185462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D93FA377-4B0D-4C4C-A695-D0B2719B53C3}"/>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BB7007E2-9755-4B10-A600-C045D15C86DA}"/>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54DDDAAC-E862-4915-B607-A777224619FD}"/>
              </a:ext>
            </a:extLst>
          </p:cNvPr>
          <p:cNvSpPr txBox="1"/>
          <p:nvPr/>
        </p:nvSpPr>
        <p:spPr>
          <a:xfrm>
            <a:off x="1655999" y="5616000"/>
            <a:ext cx="1943544"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Forme libre : forme 137">
            <a:extLst>
              <a:ext uri="{FF2B5EF4-FFF2-40B4-BE49-F238E27FC236}">
                <a16:creationId xmlns:a16="http://schemas.microsoft.com/office/drawing/2014/main" id="{DC64F064-5129-4D3E-A57C-DAE968186B17}"/>
              </a:ext>
            </a:extLst>
          </p:cNvPr>
          <p:cNvSpPr/>
          <p:nvPr/>
        </p:nvSpPr>
        <p:spPr>
          <a:xfrm>
            <a:off x="360359"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9E4B1303-9F99-4F0E-9DDE-41B3E05BF1E0}"/>
              </a:ext>
            </a:extLst>
          </p:cNvPr>
          <p:cNvSpPr txBox="1"/>
          <p:nvPr/>
        </p:nvSpPr>
        <p:spPr>
          <a:xfrm>
            <a:off x="72000" y="964439"/>
            <a:ext cx="216000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la Pologne</a:t>
            </a:r>
          </a:p>
        </p:txBody>
      </p:sp>
      <p:sp>
        <p:nvSpPr>
          <p:cNvPr id="140" name="ZoneTexte 139">
            <a:extLst>
              <a:ext uri="{FF2B5EF4-FFF2-40B4-BE49-F238E27FC236}">
                <a16:creationId xmlns:a16="http://schemas.microsoft.com/office/drawing/2014/main" id="{836A7703-84EC-4A2A-8C3E-999441DCA60E}"/>
              </a:ext>
            </a:extLst>
          </p:cNvPr>
          <p:cNvSpPr txBox="1"/>
          <p:nvPr/>
        </p:nvSpPr>
        <p:spPr>
          <a:xfrm>
            <a:off x="540000" y="1936800"/>
            <a:ext cx="1941943"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Bataille de France</a:t>
            </a:r>
          </a:p>
        </p:txBody>
      </p:sp>
      <p:sp>
        <p:nvSpPr>
          <p:cNvPr id="141" name="Forme libre : forme 140">
            <a:extLst>
              <a:ext uri="{FF2B5EF4-FFF2-40B4-BE49-F238E27FC236}">
                <a16:creationId xmlns:a16="http://schemas.microsoft.com/office/drawing/2014/main" id="{657D1B41-1FF6-4234-85F6-A286B73F40DD}"/>
              </a:ext>
            </a:extLst>
          </p:cNvPr>
          <p:cNvSpPr/>
          <p:nvPr/>
        </p:nvSpPr>
        <p:spPr>
          <a:xfrm>
            <a:off x="122472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7E82FC12-29DC-4596-A8C7-2D6DFD86E706}"/>
              </a:ext>
            </a:extLst>
          </p:cNvPr>
          <p:cNvSpPr txBox="1"/>
          <p:nvPr/>
        </p:nvSpPr>
        <p:spPr>
          <a:xfrm>
            <a:off x="346680" y="2988000"/>
            <a:ext cx="120132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guerre</a:t>
            </a:r>
          </a:p>
        </p:txBody>
      </p:sp>
      <p:sp>
        <p:nvSpPr>
          <p:cNvPr id="143" name="ZoneTexte 142">
            <a:extLst>
              <a:ext uri="{FF2B5EF4-FFF2-40B4-BE49-F238E27FC236}">
                <a16:creationId xmlns:a16="http://schemas.microsoft.com/office/drawing/2014/main" id="{D6378F2A-1DAA-478B-AEE5-369D39CADB97}"/>
              </a:ext>
            </a:extLst>
          </p:cNvPr>
          <p:cNvSpPr txBox="1"/>
          <p:nvPr/>
        </p:nvSpPr>
        <p:spPr>
          <a:xfrm>
            <a:off x="2951998" y="1908000"/>
            <a:ext cx="1910287"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Débarquement allié en Afrique</a:t>
            </a:r>
          </a:p>
        </p:txBody>
      </p:sp>
      <p:sp>
        <p:nvSpPr>
          <p:cNvPr id="144" name="ZoneTexte 143">
            <a:extLst>
              <a:ext uri="{FF2B5EF4-FFF2-40B4-BE49-F238E27FC236}">
                <a16:creationId xmlns:a16="http://schemas.microsoft.com/office/drawing/2014/main" id="{7BB5CADF-EA89-4221-929C-4CCA6328C895}"/>
              </a:ext>
            </a:extLst>
          </p:cNvPr>
          <p:cNvSpPr txBox="1"/>
          <p:nvPr/>
        </p:nvSpPr>
        <p:spPr>
          <a:xfrm>
            <a:off x="3348000" y="3096000"/>
            <a:ext cx="1293120"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La guerre devient mondiale</a:t>
            </a:r>
          </a:p>
        </p:txBody>
      </p:sp>
      <p:sp>
        <p:nvSpPr>
          <p:cNvPr id="145" name="ZoneTexte 144">
            <a:extLst>
              <a:ext uri="{FF2B5EF4-FFF2-40B4-BE49-F238E27FC236}">
                <a16:creationId xmlns:a16="http://schemas.microsoft.com/office/drawing/2014/main" id="{8EFB567E-17A2-412D-8B04-4F79787CF1D5}"/>
              </a:ext>
            </a:extLst>
          </p:cNvPr>
          <p:cNvSpPr txBox="1"/>
          <p:nvPr/>
        </p:nvSpPr>
        <p:spPr>
          <a:xfrm>
            <a:off x="4140000" y="827999"/>
            <a:ext cx="2209319"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allemande à Stalingrad</a:t>
            </a:r>
          </a:p>
        </p:txBody>
      </p:sp>
      <p:sp>
        <p:nvSpPr>
          <p:cNvPr id="146" name="ZoneTexte 145">
            <a:extLst>
              <a:ext uri="{FF2B5EF4-FFF2-40B4-BE49-F238E27FC236}">
                <a16:creationId xmlns:a16="http://schemas.microsoft.com/office/drawing/2014/main" id="{B0857EAA-A9CF-4718-A1D8-09BB6F5BC08C}"/>
              </a:ext>
            </a:extLst>
          </p:cNvPr>
          <p:cNvSpPr txBox="1"/>
          <p:nvPr/>
        </p:nvSpPr>
        <p:spPr>
          <a:xfrm>
            <a:off x="3491999" y="6336000"/>
            <a:ext cx="1960561"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Midway. Fin expansion Japon</a:t>
            </a:r>
          </a:p>
        </p:txBody>
      </p:sp>
      <p:sp>
        <p:nvSpPr>
          <p:cNvPr id="147" name="ZoneTexte 146">
            <a:extLst>
              <a:ext uri="{FF2B5EF4-FFF2-40B4-BE49-F238E27FC236}">
                <a16:creationId xmlns:a16="http://schemas.microsoft.com/office/drawing/2014/main" id="{7A05391D-383F-46CF-B549-AF211C80E99B}"/>
              </a:ext>
            </a:extLst>
          </p:cNvPr>
          <p:cNvSpPr txBox="1"/>
          <p:nvPr/>
        </p:nvSpPr>
        <p:spPr>
          <a:xfrm>
            <a:off x="4104000" y="5433840"/>
            <a:ext cx="2245319"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Guadalcanal</a:t>
            </a:r>
          </a:p>
        </p:txBody>
      </p:sp>
      <p:sp>
        <p:nvSpPr>
          <p:cNvPr id="148" name="Forme libre : forme 147">
            <a:extLst>
              <a:ext uri="{FF2B5EF4-FFF2-40B4-BE49-F238E27FC236}">
                <a16:creationId xmlns:a16="http://schemas.microsoft.com/office/drawing/2014/main" id="{5DF6D1B9-DF15-498D-9239-574281472FDD}"/>
              </a:ext>
            </a:extLst>
          </p:cNvPr>
          <p:cNvSpPr/>
          <p:nvPr/>
        </p:nvSpPr>
        <p:spPr>
          <a:xfrm>
            <a:off x="4897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9" name="Forme libre : forme 148">
            <a:extLst>
              <a:ext uri="{FF2B5EF4-FFF2-40B4-BE49-F238E27FC236}">
                <a16:creationId xmlns:a16="http://schemas.microsoft.com/office/drawing/2014/main" id="{8A8D881F-3A19-4C93-9382-1C67D944C38C}"/>
              </a:ext>
            </a:extLst>
          </p:cNvPr>
          <p:cNvSpPr/>
          <p:nvPr/>
        </p:nvSpPr>
        <p:spPr>
          <a:xfrm>
            <a:off x="3925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0" name="Forme libre : forme 149">
            <a:extLst>
              <a:ext uri="{FF2B5EF4-FFF2-40B4-BE49-F238E27FC236}">
                <a16:creationId xmlns:a16="http://schemas.microsoft.com/office/drawing/2014/main" id="{4D9415AB-CA1D-4CB4-9C63-4D576FD2BC34}"/>
              </a:ext>
            </a:extLst>
          </p:cNvPr>
          <p:cNvSpPr/>
          <p:nvPr/>
        </p:nvSpPr>
        <p:spPr>
          <a:xfrm>
            <a:off x="4898160" y="432144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1" name="Forme libre : forme 150">
            <a:extLst>
              <a:ext uri="{FF2B5EF4-FFF2-40B4-BE49-F238E27FC236}">
                <a16:creationId xmlns:a16="http://schemas.microsoft.com/office/drawing/2014/main" id="{102B84C4-E1EE-4491-9725-6C3555173AFD}"/>
              </a:ext>
            </a:extLst>
          </p:cNvPr>
          <p:cNvSpPr/>
          <p:nvPr/>
        </p:nvSpPr>
        <p:spPr>
          <a:xfrm>
            <a:off x="4465800" y="28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2" name="ZoneTexte 151">
            <a:extLst>
              <a:ext uri="{FF2B5EF4-FFF2-40B4-BE49-F238E27FC236}">
                <a16:creationId xmlns:a16="http://schemas.microsoft.com/office/drawing/2014/main" id="{610ED062-0CE9-4619-ACA8-D803C7923859}"/>
              </a:ext>
            </a:extLst>
          </p:cNvPr>
          <p:cNvSpPr txBox="1"/>
          <p:nvPr/>
        </p:nvSpPr>
        <p:spPr>
          <a:xfrm>
            <a:off x="5076000" y="1689839"/>
            <a:ext cx="201599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Normandie</a:t>
            </a:r>
          </a:p>
        </p:txBody>
      </p:sp>
      <p:sp>
        <p:nvSpPr>
          <p:cNvPr id="153" name="ZoneTexte 152">
            <a:extLst>
              <a:ext uri="{FF2B5EF4-FFF2-40B4-BE49-F238E27FC236}">
                <a16:creationId xmlns:a16="http://schemas.microsoft.com/office/drawing/2014/main" id="{54B1B67C-5A3D-4585-A318-01FC0273A414}"/>
              </a:ext>
            </a:extLst>
          </p:cNvPr>
          <p:cNvSpPr txBox="1"/>
          <p:nvPr/>
        </p:nvSpPr>
        <p:spPr>
          <a:xfrm>
            <a:off x="6155999" y="720000"/>
            <a:ext cx="2102627"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Provence</a:t>
            </a:r>
          </a:p>
        </p:txBody>
      </p:sp>
      <p:sp>
        <p:nvSpPr>
          <p:cNvPr id="154" name="Forme libre : forme 153">
            <a:extLst>
              <a:ext uri="{FF2B5EF4-FFF2-40B4-BE49-F238E27FC236}">
                <a16:creationId xmlns:a16="http://schemas.microsoft.com/office/drawing/2014/main" id="{74FCF313-1B22-4EA4-B12C-55E50EA6F16A}"/>
              </a:ext>
            </a:extLst>
          </p:cNvPr>
          <p:cNvSpPr/>
          <p:nvPr/>
        </p:nvSpPr>
        <p:spPr>
          <a:xfrm>
            <a:off x="6480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5" name="Forme libre : forme 154">
            <a:extLst>
              <a:ext uri="{FF2B5EF4-FFF2-40B4-BE49-F238E27FC236}">
                <a16:creationId xmlns:a16="http://schemas.microsoft.com/office/drawing/2014/main" id="{5C032030-F086-48C7-ACB3-CFFDEB895165}"/>
              </a:ext>
            </a:extLst>
          </p:cNvPr>
          <p:cNvSpPr/>
          <p:nvPr/>
        </p:nvSpPr>
        <p:spPr>
          <a:xfrm>
            <a:off x="6732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FC2CCB-6E59-4FD8-983F-196FD2880E44}"/>
              </a:ext>
            </a:extLst>
          </p:cNvPr>
          <p:cNvSpPr/>
          <p:nvPr/>
        </p:nvSpPr>
        <p:spPr>
          <a:xfrm>
            <a:off x="216000" y="2269638"/>
            <a:ext cx="9648000" cy="489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55A1662C-0458-4ACC-8B9F-128BCCA404DF}"/>
              </a:ext>
            </a:extLst>
          </p:cNvPr>
          <p:cNvSpPr/>
          <p:nvPr/>
        </p:nvSpPr>
        <p:spPr>
          <a:xfrm>
            <a:off x="4176000" y="2269638"/>
            <a:ext cx="0" cy="489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B9D7F509-F11D-45F5-B06B-AE9C84D641A3}"/>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Les temps et les tournants du conflit</a:t>
            </a:r>
          </a:p>
        </p:txBody>
      </p:sp>
      <p:sp>
        <p:nvSpPr>
          <p:cNvPr id="5" name="ZoneTexte 4">
            <a:extLst>
              <a:ext uri="{FF2B5EF4-FFF2-40B4-BE49-F238E27FC236}">
                <a16:creationId xmlns:a16="http://schemas.microsoft.com/office/drawing/2014/main" id="{4120E76F-8CB0-4007-AB91-EE26ECDA9B4A}"/>
              </a:ext>
            </a:extLst>
          </p:cNvPr>
          <p:cNvSpPr txBox="1"/>
          <p:nvPr/>
        </p:nvSpPr>
        <p:spPr>
          <a:xfrm>
            <a:off x="323999" y="2316439"/>
            <a:ext cx="3851993"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l'Allemagne capitule-t-elle ?</a:t>
            </a:r>
          </a:p>
        </p:txBody>
      </p:sp>
      <p:sp>
        <p:nvSpPr>
          <p:cNvPr id="6" name="ZoneTexte 5">
            <a:extLst>
              <a:ext uri="{FF2B5EF4-FFF2-40B4-BE49-F238E27FC236}">
                <a16:creationId xmlns:a16="http://schemas.microsoft.com/office/drawing/2014/main" id="{44A8172B-3801-4672-BAB2-97075087347D}"/>
              </a:ext>
            </a:extLst>
          </p:cNvPr>
          <p:cNvSpPr txBox="1"/>
          <p:nvPr/>
        </p:nvSpPr>
        <p:spPr>
          <a:xfrm>
            <a:off x="323999" y="3972799"/>
            <a:ext cx="3749237"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le Japon capitule-t-il ? Après quels événements ?</a:t>
            </a:r>
          </a:p>
        </p:txBody>
      </p:sp>
      <p:sp>
        <p:nvSpPr>
          <p:cNvPr id="7" name="ZoneTexte 6">
            <a:extLst>
              <a:ext uri="{FF2B5EF4-FFF2-40B4-BE49-F238E27FC236}">
                <a16:creationId xmlns:a16="http://schemas.microsoft.com/office/drawing/2014/main" id="{AD5E8B8A-9550-784D-AFBC-1D387012AC31}"/>
              </a:ext>
            </a:extLst>
          </p:cNvPr>
          <p:cNvSpPr txBox="1"/>
          <p:nvPr/>
        </p:nvSpPr>
        <p:spPr>
          <a:xfrm>
            <a:off x="3607150" y="1072165"/>
            <a:ext cx="2865699" cy="412505"/>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4 - VIDÉO HIROSHIMA</a:t>
            </a:r>
          </a:p>
        </p:txBody>
      </p:sp>
      <p:sp>
        <p:nvSpPr>
          <p:cNvPr id="8" name="ZoneTexte 7">
            <a:extLst>
              <a:ext uri="{FF2B5EF4-FFF2-40B4-BE49-F238E27FC236}">
                <a16:creationId xmlns:a16="http://schemas.microsoft.com/office/drawing/2014/main" id="{8C6C8363-4A74-8949-B103-5DAF75DE5BD1}"/>
              </a:ext>
            </a:extLst>
          </p:cNvPr>
          <p:cNvSpPr txBox="1"/>
          <p:nvPr/>
        </p:nvSpPr>
        <p:spPr>
          <a:xfrm>
            <a:off x="4175992" y="2351164"/>
            <a:ext cx="5616000" cy="5140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L’Allemagne capitule le </a:t>
            </a:r>
            <a:r>
              <a:rPr lang="fr-FR" sz="2400" b="0" i="0" u="none" strike="noStrike" kern="1200" dirty="0">
                <a:ln>
                  <a:noFill/>
                </a:ln>
                <a:solidFill>
                  <a:srgbClr val="FF3333"/>
                </a:solidFill>
                <a:latin typeface="Comic Sans MS" pitchFamily="66"/>
                <a:ea typeface="Arial Unicode MS" pitchFamily="2"/>
                <a:cs typeface="Arial Unicode MS" pitchFamily="2"/>
              </a:rPr>
              <a:t>8 mai 1945</a:t>
            </a:r>
            <a:r>
              <a:rPr lang="fr-FR" sz="2400" b="0" i="0" u="none" strike="noStrike" kern="1200" dirty="0">
                <a:ln>
                  <a:noFill/>
                </a:ln>
                <a:solidFill>
                  <a:srgbClr val="000000"/>
                </a:solidFill>
                <a:latin typeface="Comic Sans MS" pitchFamily="66"/>
                <a:ea typeface="Arial Unicode MS" pitchFamily="2"/>
                <a:cs typeface="Arial Unicode MS" pitchFamily="2"/>
              </a:rPr>
              <a:t>.</a:t>
            </a:r>
          </a:p>
        </p:txBody>
      </p:sp>
      <p:sp>
        <p:nvSpPr>
          <p:cNvPr id="9" name="ZoneTexte 8">
            <a:extLst>
              <a:ext uri="{FF2B5EF4-FFF2-40B4-BE49-F238E27FC236}">
                <a16:creationId xmlns:a16="http://schemas.microsoft.com/office/drawing/2014/main" id="{6C1F49DF-39F8-A745-A8C7-B784F214CCBC}"/>
              </a:ext>
            </a:extLst>
          </p:cNvPr>
          <p:cNvSpPr txBox="1"/>
          <p:nvPr/>
        </p:nvSpPr>
        <p:spPr>
          <a:xfrm>
            <a:off x="4175992" y="3974328"/>
            <a:ext cx="5616000" cy="13775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Le Japon capitule le </a:t>
            </a:r>
            <a:r>
              <a:rPr lang="fr-FR" sz="2400" b="0" i="0" u="none" strike="noStrike" kern="1200" dirty="0">
                <a:ln>
                  <a:noFill/>
                </a:ln>
                <a:solidFill>
                  <a:srgbClr val="FF3333"/>
                </a:solidFill>
                <a:latin typeface="Comic Sans MS" pitchFamily="66"/>
                <a:ea typeface="Arial Unicode MS" pitchFamily="2"/>
                <a:cs typeface="Arial Unicode MS" pitchFamily="2"/>
              </a:rPr>
              <a:t>2 septembre 1945</a:t>
            </a:r>
            <a:r>
              <a:rPr lang="fr-FR" sz="2400" b="0" i="0" u="none" strike="noStrike" kern="1200" dirty="0">
                <a:ln>
                  <a:noFill/>
                </a:ln>
                <a:solidFill>
                  <a:srgbClr val="000000"/>
                </a:solidFill>
                <a:latin typeface="Comic Sans MS" pitchFamily="66"/>
                <a:ea typeface="Arial Unicode MS" pitchFamily="2"/>
                <a:cs typeface="Arial Unicode MS" pitchFamily="2"/>
              </a:rPr>
              <a:t> après les bombardements atomiques de </a:t>
            </a:r>
            <a:r>
              <a:rPr lang="fr-FR" sz="2400" b="0" i="0" u="none" strike="noStrike" kern="1200" dirty="0">
                <a:ln>
                  <a:noFill/>
                </a:ln>
                <a:solidFill>
                  <a:srgbClr val="FF3333"/>
                </a:solidFill>
                <a:latin typeface="Comic Sans MS" pitchFamily="66"/>
                <a:ea typeface="Arial Unicode MS" pitchFamily="2"/>
                <a:cs typeface="Arial Unicode MS" pitchFamily="2"/>
              </a:rPr>
              <a:t>Hiroshima</a:t>
            </a:r>
            <a:r>
              <a:rPr lang="fr-FR" sz="2400" b="0" i="0" u="none" strike="noStrike" kern="1200" dirty="0">
                <a:ln>
                  <a:noFill/>
                </a:ln>
                <a:solidFill>
                  <a:srgbClr val="000000"/>
                </a:solidFill>
                <a:latin typeface="Comic Sans MS" pitchFamily="66"/>
                <a:ea typeface="Arial Unicode MS" pitchFamily="2"/>
                <a:cs typeface="Arial Unicode MS" pitchFamily="2"/>
              </a:rPr>
              <a:t> et </a:t>
            </a:r>
            <a:r>
              <a:rPr lang="fr-FR" sz="2400" b="0" i="0" u="none" strike="noStrike" kern="1200" dirty="0">
                <a:ln>
                  <a:noFill/>
                </a:ln>
                <a:solidFill>
                  <a:srgbClr val="FF3333"/>
                </a:solidFill>
                <a:latin typeface="Comic Sans MS" pitchFamily="66"/>
                <a:ea typeface="Arial Unicode MS" pitchFamily="2"/>
                <a:cs typeface="Arial Unicode MS" pitchFamily="2"/>
              </a:rPr>
              <a:t>Nagasaki</a:t>
            </a:r>
            <a:r>
              <a:rPr lang="fr-FR" sz="2400" b="0" i="0" u="none" strike="noStrike" kern="1200" dirty="0">
                <a:ln>
                  <a:noFill/>
                </a:ln>
                <a:solidFill>
                  <a:srgbClr val="000000"/>
                </a:solidFill>
                <a:latin typeface="Comic Sans MS" pitchFamily="66"/>
                <a:ea typeface="Arial Unicode MS" pitchFamily="2"/>
                <a:cs typeface="Arial Unicode MS" pitchFamily="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CF88084-6E20-4E7B-97CB-6477801A5575}"/>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25384221-9B9C-4059-AF29-976DEA74F5B3}"/>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15C51681-3325-43F1-85F2-DC13E9EB7A2A}"/>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6BB8F0C5-5AB9-4D56-9705-F07DD2D49CAE}"/>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BBD662BA-4706-4E85-B321-DF6C6E860F3C}"/>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B5D208CB-7282-4054-B495-0FA56EF759FB}"/>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A65A83CE-C448-49C9-B5A5-2D3D11434768}"/>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4F88C2E3-F7EB-465A-BF5F-A04061DE791F}"/>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B8E7613C-D05C-4051-920E-BC26DEDA196C}"/>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D799AAE8-4124-4DB8-9BD0-06E77C5CCACC}"/>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BF9282E2-C58E-4E5A-85DB-A737E3A331C4}"/>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357B253C-6A69-437E-8658-F8A2FC2A42A9}"/>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607A85AE-7ED8-47A8-A885-9986501620D9}"/>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8E8D9AC0-B7DD-47FD-AA8A-4A4FDC116526}"/>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638D54A1-F9F1-4FF3-ACF2-BE9235181AD9}"/>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724A9536-5DA9-4B87-B974-3F3F7CD505E2}"/>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918E9B23-80C7-4500-8D41-A5E8CAF6663E}"/>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BF162A52-B0E5-401D-B138-45888ECF242B}"/>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17E37F5F-23B7-4ECA-A987-40E92ACE872D}"/>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BD10E5A4-73D7-43D4-8A17-D6B711A97737}"/>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2C5FBE8A-CE32-4E36-A957-02C1A055BFA1}"/>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0D1482C7-C892-49F4-9970-1E52B89EA8C7}"/>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F0440FB1-F739-4ADB-AA15-2E68AFFD222C}"/>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7D74D9B9-138C-4119-8A54-C46F10E95A0E}"/>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F92C6C65-AF58-417D-A7B6-786BEE9865FE}"/>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BB778DAE-5CBD-45DB-B7E2-185D0A69F4E5}"/>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487C43B9-A427-4B11-B866-0E55E611F909}"/>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CB0A6641-2E6B-4FB6-82D8-F58C2CDAB08D}"/>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ECD583B5-E6C3-4739-8114-5169F2DBFB92}"/>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7033B75A-1A6F-4E22-9ACD-74D74E836557}"/>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C5FD6618-833A-415C-8441-E5897B9022C8}"/>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432E626F-BE9E-4A46-BF66-F180CA7E2EAD}"/>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659C7F8B-A563-4034-86E2-BAAD1CBF2B34}"/>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5C45B714-9646-4ECF-AA34-5B2FA72B9CB4}"/>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8335925E-67F4-41A5-A307-D209ADB50ACC}"/>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678ECE6E-4B18-4F58-9A83-D803D4BEEB4A}"/>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F4BD5EAA-32D7-46ED-90AF-2D4B311DAB70}"/>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EEEA3D6D-5071-4A9A-8FAF-C5DB752D4D91}"/>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23BA0A7A-B693-4BEE-AB44-46FFF3E0B3C7}"/>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9CC71029-985E-449A-B624-2E8612B95F23}"/>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BBDA56D6-B18C-4FA8-87D1-A5CB7A76E066}"/>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1DF0EC5B-2424-48C7-BC54-5850CC4E29E8}"/>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39AA44C0-8A6F-4330-826B-2DF765477BDD}"/>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D1974D91-5B98-4A16-B406-F4F3B55982B1}"/>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8B709EDE-9978-46CD-AC96-3CF175D83FB4}"/>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A63C1B08-F4F8-48CB-AE5F-5B5A7D6ECF83}"/>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D6B757F5-F938-4267-A6D7-E06BEDE9E200}"/>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694919B-75F2-4809-919D-4D0971AB3FED}"/>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CFEBC5EA-3DBF-40AD-8396-E0B012A8D9C1}"/>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C8E2B2D6-2A40-4013-849B-1B3A0F8A611A}"/>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B911D8CC-E0EE-4E3E-9C54-B3F56E7A2B5C}"/>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8F344E63-342E-423F-98FB-29DD95BE6228}"/>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9B10ABBE-A8DE-4598-9958-08453E6A648D}"/>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93CAE06A-C7F1-4234-8089-A3BB7D4719F2}"/>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881F07B0-6707-41D1-AD35-5802ECF43100}"/>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B269F891-ECE3-4411-A085-9D7114CF7B57}"/>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BA50A81A-F0F8-4282-9F3B-696345459CAD}"/>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E7243720-1B4D-41C2-B96D-2C3EC022F429}"/>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1E7A8CCC-CD3E-4BEE-B11A-6DB1C46FEEE9}"/>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47611A47-287E-4A04-899A-9AFF4DB6B901}"/>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C256B129-C199-485C-AC1D-37AE65405D58}"/>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345BEFD8-E8FF-4633-B2C1-D12F81A5FA34}"/>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1072778A-6093-4D98-A28D-3E1F4FFBCEBF}"/>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0649FF0A-CCA6-423D-974E-BFC4AEDAA5B1}"/>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FDD89EB6-0B66-4FE3-941C-6AED9196C58D}"/>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3246A40B-32EB-4A2C-8349-DD2EFBDFE047}"/>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BD1C545B-EAD9-47BD-85D5-4FD7732D01BF}"/>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E5447911-EB77-4D7C-B01A-DBA2AAAFEE2F}"/>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3E6DB46A-5B5A-4CC3-ADDA-B81083A9632E}"/>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B4B6A6E6-E787-4D60-A524-C4802D2F9461}"/>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2DF27597-4882-4336-87E2-78AD92EFDB1D}"/>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859A1F28-D370-41A6-AC2B-61D2F43A4A46}"/>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B40B060C-C19B-4CD2-BACB-B94510C6BFA8}"/>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9E6703ED-E76D-4E5B-A156-C28AB87E6D75}"/>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E49831DE-7106-49CB-A3E9-8FEDC6005DF9}"/>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974EE4D7-4828-4AB7-B57F-00C47E250894}"/>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862BF05B-99F5-4DF8-835C-FC57A7106C06}"/>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52A20212-F9A9-4540-8BD7-8B72E0E62EEE}"/>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21EFC601-70A1-467A-9332-06DB44FD2700}"/>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B220021A-909D-4E49-A28B-DF8F81B496F3}"/>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AAE978C6-E4BB-49BE-8D7B-E1E13A202158}"/>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9C239A53-8791-43A9-BC1F-0B91FE21F69F}"/>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43942C38-100A-4C6D-B824-9414943C9DCC}"/>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A5469C75-602B-4BB5-B88D-1B489F05FB6F}"/>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148BED4D-3F0A-4813-BC12-60AC41B7BF81}"/>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4D6FDA32-C3E5-4FA6-A054-93A0222BEC38}"/>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F00D5672-4D23-41BE-9088-997258BD9F6F}"/>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59A0815C-925D-4CF7-BAB6-35BE001860B9}"/>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ECB237DC-75D0-477E-B5E5-40BE5AE1BF7B}"/>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CCECD89D-522F-4AED-BEC0-97B2F5FD904A}"/>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CAED249E-B991-4467-8003-06E3E99845FA}"/>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798203E9-D30A-4904-915B-6D15575411F9}"/>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261CBDC6-9751-41F7-BFD7-38C85ADC339A}"/>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D30A27A1-261F-49E7-865B-0CB97D979D44}"/>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871308B1-80CF-4A15-8A42-F997BBCE233B}"/>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B51A61F5-5AC8-420D-9EAE-C539C76B1C73}"/>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2896D829-971C-4A09-90DE-38947D573CFF}"/>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998D899B-4A21-4AFB-A79B-7BD667E98EC8}"/>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5735AAFD-4AD6-40D4-9D50-AF002C7844B4}"/>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FFDF5F48-86A4-48EB-81D2-962911E55406}"/>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6C197BB0-B2B1-41BB-9C65-A82DE651EA73}"/>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DDDE490A-2FBE-4180-9425-9220FE5EECF6}"/>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EB95F326-6E3B-40EA-869E-97A7A37A3BFF}"/>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C099CFDD-DB65-4F84-AF2A-8A9F55505304}"/>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D58846DB-36E7-44B9-99C9-E2182FC3F90A}"/>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2F1EA71F-308D-434B-8DC1-B425218E9958}"/>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42E15CA9-1274-4079-BC0F-1EBBF3CEBD24}"/>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23BBC372-11A1-410B-891E-7E8E41E4715E}"/>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6C4B7C69-8E36-4FA0-BCE7-836386E479AA}"/>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74FAA8DD-9C56-4A29-9765-432EF10BAF51}"/>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A284F228-F74C-425F-841D-A8B9A21CC303}"/>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A72F37C8-FB2E-4A17-82F6-355964361223}"/>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99438CAA-F580-4FDC-B311-F0BC719C53EA}"/>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523D9F2C-0A7E-494C-9158-D012060CC9F0}"/>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3533B9AD-61C2-4C2C-873C-0E772EAB8558}"/>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D76FE469-9C9D-4F3A-9BF3-491A2196B727}"/>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A89B5D76-D4A9-49DD-BD12-1D3E0905CD11}"/>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93FA61E8-140A-42C3-8314-FBBAEC36F7EA}"/>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401B04B9-CAF6-4D19-968E-E6D3F1ECDB76}"/>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845DC97B-DE2F-4B8B-AE8A-DBF1F133E563}"/>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F7E1AF79-AEA4-4ADE-8D44-07896AB3BB3F}"/>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B25D80E7-63AC-4685-A945-894463A4285C}"/>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10F926B1-60FD-4492-9C36-90CB5043EEEE}"/>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06157E1D-2B9A-4929-A6E3-CE1F761D7209}"/>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87062D6B-CACE-47C8-A833-5356AC819517}"/>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1721AA6E-DEAF-4EBA-B593-BD583111C151}"/>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E7696091-8592-459E-BF6D-6A028B56952D}"/>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A71CCAC4-E1E3-44A2-B53F-B51B0D140F0D}"/>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B8F868DC-E88D-4B30-9EEA-C775A8974586}"/>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A5270FF5-16C4-4363-9851-90220423101B}"/>
              </a:ext>
            </a:extLst>
          </p:cNvPr>
          <p:cNvSpPr txBox="1"/>
          <p:nvPr/>
        </p:nvSpPr>
        <p:spPr>
          <a:xfrm>
            <a:off x="7552619" y="5469480"/>
            <a:ext cx="1742763" cy="2021216"/>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endParaRPr lang="fr-FR" sz="12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C7FDB3AE-C7A2-41EA-924F-8655C5932E3B}"/>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928EF67B-541E-4F20-8D45-AF9DF210C3C3}"/>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B653AD9D-2275-4846-A2D0-2E959648D214}"/>
              </a:ext>
            </a:extLst>
          </p:cNvPr>
          <p:cNvSpPr txBox="1"/>
          <p:nvPr/>
        </p:nvSpPr>
        <p:spPr>
          <a:xfrm>
            <a:off x="2339999" y="972000"/>
            <a:ext cx="1883657"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79B69207-E22A-46E1-A7E2-5A5C89563F7C}"/>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3B586BCA-71BD-46BA-9FE5-237EC424A211}"/>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9E529631-7670-40AB-8DC3-6071AD941AAB}"/>
              </a:ext>
            </a:extLst>
          </p:cNvPr>
          <p:cNvSpPr txBox="1"/>
          <p:nvPr/>
        </p:nvSpPr>
        <p:spPr>
          <a:xfrm>
            <a:off x="1655998" y="5616000"/>
            <a:ext cx="1835997" cy="105575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Forme libre : forme 137">
            <a:extLst>
              <a:ext uri="{FF2B5EF4-FFF2-40B4-BE49-F238E27FC236}">
                <a16:creationId xmlns:a16="http://schemas.microsoft.com/office/drawing/2014/main" id="{3E95CD3D-46A1-4DFD-A399-18038F47EB57}"/>
              </a:ext>
            </a:extLst>
          </p:cNvPr>
          <p:cNvSpPr/>
          <p:nvPr/>
        </p:nvSpPr>
        <p:spPr>
          <a:xfrm>
            <a:off x="360359"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F06447C9-C982-468D-ACA7-7D47F50C9994}"/>
              </a:ext>
            </a:extLst>
          </p:cNvPr>
          <p:cNvSpPr txBox="1"/>
          <p:nvPr/>
        </p:nvSpPr>
        <p:spPr>
          <a:xfrm>
            <a:off x="72000" y="964439"/>
            <a:ext cx="210132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la Pologne</a:t>
            </a:r>
          </a:p>
        </p:txBody>
      </p:sp>
      <p:sp>
        <p:nvSpPr>
          <p:cNvPr id="140" name="ZoneTexte 139">
            <a:extLst>
              <a:ext uri="{FF2B5EF4-FFF2-40B4-BE49-F238E27FC236}">
                <a16:creationId xmlns:a16="http://schemas.microsoft.com/office/drawing/2014/main" id="{16767402-E314-4FD6-B31D-3D87A68742E9}"/>
              </a:ext>
            </a:extLst>
          </p:cNvPr>
          <p:cNvSpPr txBox="1"/>
          <p:nvPr/>
        </p:nvSpPr>
        <p:spPr>
          <a:xfrm>
            <a:off x="540000" y="1936800"/>
            <a:ext cx="194255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Bataille de France</a:t>
            </a:r>
          </a:p>
        </p:txBody>
      </p:sp>
      <p:sp>
        <p:nvSpPr>
          <p:cNvPr id="141" name="Forme libre : forme 140">
            <a:extLst>
              <a:ext uri="{FF2B5EF4-FFF2-40B4-BE49-F238E27FC236}">
                <a16:creationId xmlns:a16="http://schemas.microsoft.com/office/drawing/2014/main" id="{EB6B66D6-787D-4055-9608-D6D8EA168C22}"/>
              </a:ext>
            </a:extLst>
          </p:cNvPr>
          <p:cNvSpPr/>
          <p:nvPr/>
        </p:nvSpPr>
        <p:spPr>
          <a:xfrm>
            <a:off x="122472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CE288B1D-D61F-42CC-BE07-EFE02CD5E00C}"/>
              </a:ext>
            </a:extLst>
          </p:cNvPr>
          <p:cNvSpPr txBox="1"/>
          <p:nvPr/>
        </p:nvSpPr>
        <p:spPr>
          <a:xfrm>
            <a:off x="346680" y="2988000"/>
            <a:ext cx="120132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guerre</a:t>
            </a:r>
          </a:p>
        </p:txBody>
      </p:sp>
      <p:sp>
        <p:nvSpPr>
          <p:cNvPr id="143" name="ZoneTexte 142">
            <a:extLst>
              <a:ext uri="{FF2B5EF4-FFF2-40B4-BE49-F238E27FC236}">
                <a16:creationId xmlns:a16="http://schemas.microsoft.com/office/drawing/2014/main" id="{8650CDF7-CCF1-4184-83E2-557DC2DCADDD}"/>
              </a:ext>
            </a:extLst>
          </p:cNvPr>
          <p:cNvSpPr txBox="1"/>
          <p:nvPr/>
        </p:nvSpPr>
        <p:spPr>
          <a:xfrm>
            <a:off x="2951999" y="1908000"/>
            <a:ext cx="1848241"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Débarquement allié en Afrique</a:t>
            </a:r>
          </a:p>
        </p:txBody>
      </p:sp>
      <p:sp>
        <p:nvSpPr>
          <p:cNvPr id="144" name="ZoneTexte 143">
            <a:extLst>
              <a:ext uri="{FF2B5EF4-FFF2-40B4-BE49-F238E27FC236}">
                <a16:creationId xmlns:a16="http://schemas.microsoft.com/office/drawing/2014/main" id="{BD47AC8F-D5F9-44AC-9907-A403F6BCB554}"/>
              </a:ext>
            </a:extLst>
          </p:cNvPr>
          <p:cNvSpPr txBox="1"/>
          <p:nvPr/>
        </p:nvSpPr>
        <p:spPr>
          <a:xfrm>
            <a:off x="3348000" y="3096000"/>
            <a:ext cx="123767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La guerre devient mondiale</a:t>
            </a:r>
          </a:p>
        </p:txBody>
      </p:sp>
      <p:sp>
        <p:nvSpPr>
          <p:cNvPr id="145" name="ZoneTexte 144">
            <a:extLst>
              <a:ext uri="{FF2B5EF4-FFF2-40B4-BE49-F238E27FC236}">
                <a16:creationId xmlns:a16="http://schemas.microsoft.com/office/drawing/2014/main" id="{7FFDD2FA-858A-4958-BBD2-69DF0CD5E06F}"/>
              </a:ext>
            </a:extLst>
          </p:cNvPr>
          <p:cNvSpPr txBox="1"/>
          <p:nvPr/>
        </p:nvSpPr>
        <p:spPr>
          <a:xfrm>
            <a:off x="4140000" y="827999"/>
            <a:ext cx="2176560"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allemande à Stalingrad</a:t>
            </a:r>
          </a:p>
        </p:txBody>
      </p:sp>
      <p:sp>
        <p:nvSpPr>
          <p:cNvPr id="146" name="ZoneTexte 145">
            <a:extLst>
              <a:ext uri="{FF2B5EF4-FFF2-40B4-BE49-F238E27FC236}">
                <a16:creationId xmlns:a16="http://schemas.microsoft.com/office/drawing/2014/main" id="{3467C26B-B7BD-47F4-8BEA-E0C462D8DF6D}"/>
              </a:ext>
            </a:extLst>
          </p:cNvPr>
          <p:cNvSpPr txBox="1"/>
          <p:nvPr/>
        </p:nvSpPr>
        <p:spPr>
          <a:xfrm>
            <a:off x="3491999" y="6336000"/>
            <a:ext cx="2052000"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Midway. Fin expansion Japon</a:t>
            </a:r>
          </a:p>
        </p:txBody>
      </p:sp>
      <p:sp>
        <p:nvSpPr>
          <p:cNvPr id="147" name="ZoneTexte 146">
            <a:extLst>
              <a:ext uri="{FF2B5EF4-FFF2-40B4-BE49-F238E27FC236}">
                <a16:creationId xmlns:a16="http://schemas.microsoft.com/office/drawing/2014/main" id="{17441707-3E29-4A82-B6B5-E46B3F495166}"/>
              </a:ext>
            </a:extLst>
          </p:cNvPr>
          <p:cNvSpPr txBox="1"/>
          <p:nvPr/>
        </p:nvSpPr>
        <p:spPr>
          <a:xfrm>
            <a:off x="4212000" y="5433840"/>
            <a:ext cx="2104561"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Guadalcanal</a:t>
            </a:r>
          </a:p>
        </p:txBody>
      </p:sp>
      <p:sp>
        <p:nvSpPr>
          <p:cNvPr id="148" name="Forme libre : forme 147">
            <a:extLst>
              <a:ext uri="{FF2B5EF4-FFF2-40B4-BE49-F238E27FC236}">
                <a16:creationId xmlns:a16="http://schemas.microsoft.com/office/drawing/2014/main" id="{B0645970-F205-47C1-8CE8-77C23B45825C}"/>
              </a:ext>
            </a:extLst>
          </p:cNvPr>
          <p:cNvSpPr/>
          <p:nvPr/>
        </p:nvSpPr>
        <p:spPr>
          <a:xfrm>
            <a:off x="4897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9" name="Forme libre : forme 148">
            <a:extLst>
              <a:ext uri="{FF2B5EF4-FFF2-40B4-BE49-F238E27FC236}">
                <a16:creationId xmlns:a16="http://schemas.microsoft.com/office/drawing/2014/main" id="{7D8BB331-A2BF-4BBA-AF50-A3CEE19ED27A}"/>
              </a:ext>
            </a:extLst>
          </p:cNvPr>
          <p:cNvSpPr/>
          <p:nvPr/>
        </p:nvSpPr>
        <p:spPr>
          <a:xfrm>
            <a:off x="3925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0" name="Forme libre : forme 149">
            <a:extLst>
              <a:ext uri="{FF2B5EF4-FFF2-40B4-BE49-F238E27FC236}">
                <a16:creationId xmlns:a16="http://schemas.microsoft.com/office/drawing/2014/main" id="{F2709A45-8C06-4003-ADFD-BC5F4F094703}"/>
              </a:ext>
            </a:extLst>
          </p:cNvPr>
          <p:cNvSpPr/>
          <p:nvPr/>
        </p:nvSpPr>
        <p:spPr>
          <a:xfrm>
            <a:off x="4898160" y="432144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1" name="Forme libre : forme 150">
            <a:extLst>
              <a:ext uri="{FF2B5EF4-FFF2-40B4-BE49-F238E27FC236}">
                <a16:creationId xmlns:a16="http://schemas.microsoft.com/office/drawing/2014/main" id="{4E57340C-C2FA-44DE-9868-316B0827CB75}"/>
              </a:ext>
            </a:extLst>
          </p:cNvPr>
          <p:cNvSpPr/>
          <p:nvPr/>
        </p:nvSpPr>
        <p:spPr>
          <a:xfrm>
            <a:off x="4465800" y="28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2" name="ZoneTexte 151">
            <a:extLst>
              <a:ext uri="{FF2B5EF4-FFF2-40B4-BE49-F238E27FC236}">
                <a16:creationId xmlns:a16="http://schemas.microsoft.com/office/drawing/2014/main" id="{43B53228-C8DB-44E3-A61C-3764370783E1}"/>
              </a:ext>
            </a:extLst>
          </p:cNvPr>
          <p:cNvSpPr txBox="1"/>
          <p:nvPr/>
        </p:nvSpPr>
        <p:spPr>
          <a:xfrm>
            <a:off x="5076000" y="1689839"/>
            <a:ext cx="201599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Normandie</a:t>
            </a:r>
          </a:p>
        </p:txBody>
      </p:sp>
      <p:sp>
        <p:nvSpPr>
          <p:cNvPr id="153" name="ZoneTexte 152">
            <a:extLst>
              <a:ext uri="{FF2B5EF4-FFF2-40B4-BE49-F238E27FC236}">
                <a16:creationId xmlns:a16="http://schemas.microsoft.com/office/drawing/2014/main" id="{10FD180A-D536-43D7-AFFB-A56FDAC16484}"/>
              </a:ext>
            </a:extLst>
          </p:cNvPr>
          <p:cNvSpPr txBox="1"/>
          <p:nvPr/>
        </p:nvSpPr>
        <p:spPr>
          <a:xfrm>
            <a:off x="6156000" y="720000"/>
            <a:ext cx="2014559"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Provence</a:t>
            </a:r>
          </a:p>
        </p:txBody>
      </p:sp>
      <p:sp>
        <p:nvSpPr>
          <p:cNvPr id="154" name="Forme libre : forme 153">
            <a:extLst>
              <a:ext uri="{FF2B5EF4-FFF2-40B4-BE49-F238E27FC236}">
                <a16:creationId xmlns:a16="http://schemas.microsoft.com/office/drawing/2014/main" id="{D58356C4-6AB2-4EC4-A007-CAEA91D70686}"/>
              </a:ext>
            </a:extLst>
          </p:cNvPr>
          <p:cNvSpPr/>
          <p:nvPr/>
        </p:nvSpPr>
        <p:spPr>
          <a:xfrm>
            <a:off x="6480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5" name="Forme libre : forme 154">
            <a:extLst>
              <a:ext uri="{FF2B5EF4-FFF2-40B4-BE49-F238E27FC236}">
                <a16:creationId xmlns:a16="http://schemas.microsoft.com/office/drawing/2014/main" id="{4BB69924-4F26-4088-986F-8116E58B8DD4}"/>
              </a:ext>
            </a:extLst>
          </p:cNvPr>
          <p:cNvSpPr/>
          <p:nvPr/>
        </p:nvSpPr>
        <p:spPr>
          <a:xfrm>
            <a:off x="6732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6" name="ZoneTexte 155">
            <a:extLst>
              <a:ext uri="{FF2B5EF4-FFF2-40B4-BE49-F238E27FC236}">
                <a16:creationId xmlns:a16="http://schemas.microsoft.com/office/drawing/2014/main" id="{785C71E0-6BBD-4A96-94CC-1666F89132CA}"/>
              </a:ext>
            </a:extLst>
          </p:cNvPr>
          <p:cNvSpPr txBox="1"/>
          <p:nvPr/>
        </p:nvSpPr>
        <p:spPr>
          <a:xfrm>
            <a:off x="6912000" y="1942199"/>
            <a:ext cx="2019600"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Capitulation allemande</a:t>
            </a:r>
          </a:p>
        </p:txBody>
      </p:sp>
      <p:sp>
        <p:nvSpPr>
          <p:cNvPr id="157" name="ZoneTexte 156">
            <a:extLst>
              <a:ext uri="{FF2B5EF4-FFF2-40B4-BE49-F238E27FC236}">
                <a16:creationId xmlns:a16="http://schemas.microsoft.com/office/drawing/2014/main" id="{11FE9784-D8F2-4A67-A986-F23DDC9B9C27}"/>
              </a:ext>
            </a:extLst>
          </p:cNvPr>
          <p:cNvSpPr txBox="1"/>
          <p:nvPr/>
        </p:nvSpPr>
        <p:spPr>
          <a:xfrm>
            <a:off x="7343999" y="5757465"/>
            <a:ext cx="208799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Bombes Hiroshima Nagasaki</a:t>
            </a:r>
          </a:p>
        </p:txBody>
      </p:sp>
      <p:sp>
        <p:nvSpPr>
          <p:cNvPr id="158" name="ZoneTexte 157">
            <a:extLst>
              <a:ext uri="{FF2B5EF4-FFF2-40B4-BE49-F238E27FC236}">
                <a16:creationId xmlns:a16="http://schemas.microsoft.com/office/drawing/2014/main" id="{463A5E64-C8D4-4B7F-B11D-5F408A9FE219}"/>
              </a:ext>
            </a:extLst>
          </p:cNvPr>
          <p:cNvSpPr txBox="1"/>
          <p:nvPr/>
        </p:nvSpPr>
        <p:spPr>
          <a:xfrm>
            <a:off x="7343999" y="6847845"/>
            <a:ext cx="208799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Capitulation nippone</a:t>
            </a:r>
          </a:p>
        </p:txBody>
      </p:sp>
      <p:sp>
        <p:nvSpPr>
          <p:cNvPr id="159" name="Forme libre : forme 158">
            <a:extLst>
              <a:ext uri="{FF2B5EF4-FFF2-40B4-BE49-F238E27FC236}">
                <a16:creationId xmlns:a16="http://schemas.microsoft.com/office/drawing/2014/main" id="{B75D08A7-B3D9-439B-B906-01C1DF3897AE}"/>
              </a:ext>
            </a:extLst>
          </p:cNvPr>
          <p:cNvSpPr/>
          <p:nvPr/>
        </p:nvSpPr>
        <p:spPr>
          <a:xfrm>
            <a:off x="7705079" y="28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0" name="Forme libre : forme 159">
            <a:extLst>
              <a:ext uri="{FF2B5EF4-FFF2-40B4-BE49-F238E27FC236}">
                <a16:creationId xmlns:a16="http://schemas.microsoft.com/office/drawing/2014/main" id="{39B2D55D-CDAB-4AD4-A5AC-BBCB20BF5245}"/>
              </a:ext>
            </a:extLst>
          </p:cNvPr>
          <p:cNvSpPr/>
          <p:nvPr/>
        </p:nvSpPr>
        <p:spPr>
          <a:xfrm>
            <a:off x="8065799" y="43938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1" name="Rectangle 160">
            <a:extLst>
              <a:ext uri="{FF2B5EF4-FFF2-40B4-BE49-F238E27FC236}">
                <a16:creationId xmlns:a16="http://schemas.microsoft.com/office/drawing/2014/main" id="{323011FA-83A0-9512-891A-46341C6C981D}"/>
              </a:ext>
            </a:extLst>
          </p:cNvPr>
          <p:cNvSpPr/>
          <p:nvPr/>
        </p:nvSpPr>
        <p:spPr>
          <a:xfrm>
            <a:off x="451440" y="2772000"/>
            <a:ext cx="4131360" cy="1797480"/>
          </a:xfrm>
          <a:prstGeom prst="rect">
            <a:avLst/>
          </a:prstGeom>
          <a:solidFill>
            <a:srgbClr val="00CC00">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2" name="Rectangle 161">
            <a:extLst>
              <a:ext uri="{FF2B5EF4-FFF2-40B4-BE49-F238E27FC236}">
                <a16:creationId xmlns:a16="http://schemas.microsoft.com/office/drawing/2014/main" id="{EE8E15B3-6D27-5BD6-2B7B-B6A85D6A768A}"/>
              </a:ext>
            </a:extLst>
          </p:cNvPr>
          <p:cNvSpPr/>
          <p:nvPr/>
        </p:nvSpPr>
        <p:spPr>
          <a:xfrm>
            <a:off x="4591440" y="2772360"/>
            <a:ext cx="3688559" cy="1797480"/>
          </a:xfrm>
          <a:prstGeom prst="rect">
            <a:avLst/>
          </a:prstGeom>
          <a:solidFill>
            <a:srgbClr val="FFFF66">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B2B306BF-9D0D-48AD-B7CD-6752F9E4B3FD}"/>
              </a:ext>
            </a:extLst>
          </p:cNvPr>
          <p:cNvSpPr/>
          <p:nvPr/>
        </p:nvSpPr>
        <p:spPr>
          <a:xfrm>
            <a:off x="503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F3123740-9CA0-4E6F-A039-21043CA8AE66}"/>
              </a:ext>
            </a:extLst>
          </p:cNvPr>
          <p:cNvSpPr txBox="1"/>
          <p:nvPr/>
        </p:nvSpPr>
        <p:spPr>
          <a:xfrm>
            <a:off x="503999" y="144000"/>
            <a:ext cx="9432001"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En quoi la Seconde Guerre mondiale est-elle une guerre d'anéantissement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72658FE-F19C-4643-9A44-7D45027E19B7}"/>
              </a:ext>
            </a:extLst>
          </p:cNvPr>
          <p:cNvSpPr txBox="1"/>
          <p:nvPr/>
        </p:nvSpPr>
        <p:spPr>
          <a:xfrm>
            <a:off x="180000" y="216000"/>
            <a:ext cx="9698518" cy="662004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FF3333"/>
                </a:solidFill>
                <a:latin typeface="Comic Sans MS" pitchFamily="66"/>
                <a:ea typeface="Arial Unicode MS" pitchFamily="2"/>
                <a:cs typeface="Arial Unicode MS" pitchFamily="2"/>
              </a:rPr>
              <a:t>Vocabulaires</a:t>
            </a:r>
          </a:p>
          <a:p>
            <a:pPr marL="0" marR="0" lvl="0" indent="0" algn="just" rtl="0" hangingPunct="0">
              <a:lnSpc>
                <a:spcPct val="100000"/>
              </a:lnSpc>
              <a:spcBef>
                <a:spcPts val="0"/>
              </a:spcBef>
              <a:spcAft>
                <a:spcPts val="0"/>
              </a:spcAft>
              <a:buNone/>
              <a:tabLst/>
            </a:pPr>
            <a:endParaRPr lang="fr-FR" sz="20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000" b="1" i="0" u="none" strike="noStrike" kern="1200" dirty="0">
                <a:ln>
                  <a:noFill/>
                </a:ln>
                <a:solidFill>
                  <a:srgbClr val="000000"/>
                </a:solidFill>
                <a:latin typeface="Comic Sans MS" pitchFamily="66"/>
                <a:ea typeface="Arial Unicode MS" pitchFamily="2"/>
                <a:cs typeface="Comic Sans MS" pitchFamily="66"/>
              </a:rPr>
              <a:t>L'Axe</a:t>
            </a:r>
            <a:r>
              <a:rPr lang="fr-FR" sz="2000" b="0" i="0" u="none" strike="noStrike" kern="1200" dirty="0">
                <a:ln>
                  <a:noFill/>
                </a:ln>
                <a:solidFill>
                  <a:srgbClr val="000000"/>
                </a:solidFill>
                <a:latin typeface="Comic Sans MS" pitchFamily="66"/>
                <a:ea typeface="Comic Sans MS" pitchFamily="66"/>
                <a:cs typeface="Comic Sans MS" pitchFamily="66"/>
              </a:rPr>
              <a:t> </a:t>
            </a:r>
            <a:r>
              <a:rPr lang="fr-FR" sz="2000" b="0" i="0" u="none" strike="noStrike" kern="1200" dirty="0">
                <a:ln>
                  <a:noFill/>
                </a:ln>
                <a:solidFill>
                  <a:srgbClr val="000000"/>
                </a:solidFill>
                <a:latin typeface="Comic Sans MS" pitchFamily="66"/>
                <a:ea typeface="Arial Unicode MS" pitchFamily="2"/>
                <a:cs typeface="Comic Sans MS" pitchFamily="66"/>
              </a:rPr>
              <a:t>: </a:t>
            </a:r>
            <a:r>
              <a:rPr lang="fr-FR" sz="2000" b="0" i="0" u="none" strike="noStrike" kern="1200" dirty="0">
                <a:ln>
                  <a:noFill/>
                </a:ln>
                <a:solidFill>
                  <a:srgbClr val="000000"/>
                </a:solidFill>
                <a:latin typeface="Comic Sans MS" pitchFamily="66"/>
                <a:ea typeface="Microsoft YaHei" pitchFamily="34"/>
                <a:cs typeface="Comic Sans MS" pitchFamily="66"/>
              </a:rPr>
              <a:t>désigne l'Allemagne nazie et ses alliés, l'Italie et le Japon.</a:t>
            </a:r>
          </a:p>
          <a:p>
            <a:pPr marL="0" marR="0" lvl="0" indent="0" algn="just" rtl="0" hangingPunct="0">
              <a:lnSpc>
                <a:spcPct val="100000"/>
              </a:lnSpc>
              <a:spcBef>
                <a:spcPts val="0"/>
              </a:spcBef>
              <a:spcAft>
                <a:spcPts val="0"/>
              </a:spcAft>
              <a:buNone/>
              <a:tabLst/>
            </a:pPr>
            <a:endParaRPr lang="fr-FR" sz="2000" b="0"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000" b="1" i="0" u="none" strike="noStrike" kern="1200" dirty="0">
                <a:ln>
                  <a:noFill/>
                </a:ln>
                <a:solidFill>
                  <a:srgbClr val="000000"/>
                </a:solidFill>
                <a:latin typeface="Comic Sans MS" pitchFamily="66"/>
                <a:ea typeface="Arial Unicode MS" pitchFamily="2"/>
                <a:cs typeface="Comic Sans MS" pitchFamily="66"/>
              </a:rPr>
              <a:t>Les Alliés</a:t>
            </a:r>
            <a:r>
              <a:rPr lang="fr-FR" sz="2000" b="0" i="0" u="none" strike="noStrike" kern="1200" dirty="0">
                <a:ln>
                  <a:noFill/>
                </a:ln>
                <a:solidFill>
                  <a:srgbClr val="000000"/>
                </a:solidFill>
                <a:latin typeface="Comic Sans MS" pitchFamily="66"/>
                <a:ea typeface="Comic Sans MS" pitchFamily="66"/>
                <a:cs typeface="Comic Sans MS" pitchFamily="66"/>
              </a:rPr>
              <a:t> </a:t>
            </a:r>
            <a:r>
              <a:rPr lang="fr-FR" sz="2000" b="0" i="0" u="none" strike="noStrike" kern="1200" dirty="0">
                <a:ln>
                  <a:noFill/>
                </a:ln>
                <a:solidFill>
                  <a:srgbClr val="000000"/>
                </a:solidFill>
                <a:latin typeface="Comic Sans MS" pitchFamily="66"/>
                <a:ea typeface="Arial Unicode MS" pitchFamily="2"/>
                <a:cs typeface="Comic Sans MS" pitchFamily="66"/>
              </a:rPr>
              <a:t>: </a:t>
            </a:r>
            <a:r>
              <a:rPr lang="fr-FR" sz="2000" b="0" i="0" u="none" strike="noStrike" kern="1200" dirty="0">
                <a:ln>
                  <a:noFill/>
                </a:ln>
                <a:solidFill>
                  <a:srgbClr val="000000"/>
                </a:solidFill>
                <a:latin typeface="Comic Sans MS" pitchFamily="66"/>
                <a:ea typeface="Microsoft YaHei" pitchFamily="34"/>
                <a:cs typeface="Comic Sans MS" pitchFamily="66"/>
              </a:rPr>
              <a:t>terme désignant la grande Alliance entre le Royaume-Uni, la France, les États-Unis et l'URSS contre l'Allemagne nazie.</a:t>
            </a:r>
          </a:p>
          <a:p>
            <a:pPr marL="0" marR="0" lvl="0" indent="0" algn="just" rtl="0" hangingPunct="0">
              <a:lnSpc>
                <a:spcPct val="100000"/>
              </a:lnSpc>
              <a:spcBef>
                <a:spcPts val="0"/>
              </a:spcBef>
              <a:spcAft>
                <a:spcPts val="0"/>
              </a:spcAft>
              <a:buNone/>
              <a:tabLst/>
            </a:pPr>
            <a:endParaRPr lang="fr-FR" sz="2000" b="0"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000" b="1" i="0" u="none" strike="noStrike" kern="1200" dirty="0">
                <a:ln>
                  <a:noFill/>
                </a:ln>
                <a:solidFill>
                  <a:srgbClr val="000000"/>
                </a:solidFill>
                <a:latin typeface="Comic Sans MS" pitchFamily="66"/>
                <a:ea typeface="Arial Unicode MS" pitchFamily="34"/>
                <a:cs typeface="Comic Sans MS" pitchFamily="66"/>
              </a:rPr>
              <a:t>Drôle de guerre</a:t>
            </a:r>
            <a:r>
              <a:rPr lang="fr-FR" sz="2000" b="0" i="0" u="none" strike="noStrike" kern="1200" dirty="0">
                <a:ln>
                  <a:noFill/>
                </a:ln>
                <a:solidFill>
                  <a:srgbClr val="000000"/>
                </a:solidFill>
                <a:latin typeface="Comic Sans MS" pitchFamily="66"/>
                <a:ea typeface="Arial Unicode MS" pitchFamily="34"/>
                <a:cs typeface="Comic Sans MS" pitchFamily="66"/>
              </a:rPr>
              <a:t> : période sans combat direct qui couvre la période du 3 septembre 1939 (déclaration de guerre) au 10 mai 1940 (offensive allemande en France).</a:t>
            </a:r>
          </a:p>
          <a:p>
            <a:pPr marL="0" marR="0" lvl="0" indent="0" algn="just" rtl="0" hangingPunct="0">
              <a:lnSpc>
                <a:spcPct val="100000"/>
              </a:lnSpc>
              <a:spcBef>
                <a:spcPts val="0"/>
              </a:spcBef>
              <a:spcAft>
                <a:spcPts val="0"/>
              </a:spcAft>
              <a:buNone/>
              <a:tabLst/>
            </a:pPr>
            <a:endParaRPr lang="fr-FR" sz="2000" b="0"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000" b="1" i="0" u="none" strike="noStrike" kern="1200" dirty="0">
                <a:ln>
                  <a:noFill/>
                </a:ln>
                <a:solidFill>
                  <a:srgbClr val="000000"/>
                </a:solidFill>
                <a:latin typeface="Comic Sans MS" pitchFamily="66"/>
                <a:ea typeface="Arial Unicode MS" pitchFamily="2"/>
                <a:cs typeface="Comic Sans MS" pitchFamily="66"/>
              </a:rPr>
              <a:t>Guerre éclair</a:t>
            </a:r>
            <a:r>
              <a:rPr lang="fr-FR" sz="2000" b="0" i="0" u="none" strike="noStrike" kern="1200" dirty="0">
                <a:ln>
                  <a:noFill/>
                </a:ln>
                <a:solidFill>
                  <a:srgbClr val="000000"/>
                </a:solidFill>
                <a:latin typeface="Comic Sans MS" pitchFamily="66"/>
                <a:ea typeface="Comic Sans MS" pitchFamily="66"/>
                <a:cs typeface="Comic Sans MS" pitchFamily="66"/>
              </a:rPr>
              <a:t> </a:t>
            </a:r>
            <a:r>
              <a:rPr lang="fr-FR" sz="2000" b="0" i="0" u="none" strike="noStrike" kern="1200" dirty="0">
                <a:ln>
                  <a:noFill/>
                </a:ln>
                <a:solidFill>
                  <a:srgbClr val="000000"/>
                </a:solidFill>
                <a:latin typeface="Comic Sans MS" pitchFamily="66"/>
                <a:ea typeface="Arial Unicode MS" pitchFamily="2"/>
                <a:cs typeface="Comic Sans MS" pitchFamily="66"/>
              </a:rPr>
              <a:t>: </a:t>
            </a:r>
            <a:r>
              <a:rPr lang="fr-FR" sz="2000" b="0" i="0" u="none" strike="noStrike" kern="1200" dirty="0">
                <a:ln>
                  <a:noFill/>
                </a:ln>
                <a:solidFill>
                  <a:srgbClr val="000000"/>
                </a:solidFill>
                <a:latin typeface="Comic Sans MS" pitchFamily="66"/>
                <a:ea typeface="Microsoft YaHei" pitchFamily="34"/>
                <a:cs typeface="Comic Sans MS" pitchFamily="66"/>
              </a:rPr>
              <a:t>la Blitzkrieg. Stratégie offensive mise au point par les Allemands, caractérisée par l'emploi de blindés, de chars d'assaut et de l'aviation (bombardements aériens) pour rompre très rapidement le front ennemi.</a:t>
            </a:r>
          </a:p>
          <a:p>
            <a:pPr marL="0" marR="0" lvl="0" indent="0" algn="just" rtl="0" hangingPunct="0">
              <a:lnSpc>
                <a:spcPct val="100000"/>
              </a:lnSpc>
              <a:spcBef>
                <a:spcPts val="0"/>
              </a:spcBef>
              <a:spcAft>
                <a:spcPts val="0"/>
              </a:spcAft>
              <a:buNone/>
              <a:tabLst/>
            </a:pPr>
            <a:endParaRPr lang="fr-FR" sz="2000" b="0"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000" b="1" i="0" u="none" strike="noStrike" kern="1200" dirty="0">
                <a:ln>
                  <a:noFill/>
                </a:ln>
                <a:solidFill>
                  <a:srgbClr val="000000"/>
                </a:solidFill>
                <a:latin typeface="Comic Sans MS" pitchFamily="66"/>
                <a:ea typeface="Arial Unicode MS" pitchFamily="34"/>
                <a:cs typeface="Comic Sans MS" pitchFamily="66"/>
              </a:rPr>
              <a:t>Guerre d'anéantissement</a:t>
            </a:r>
            <a:r>
              <a:rPr lang="fr-FR" sz="2000" b="0" i="0" u="none" strike="noStrike" kern="1200" dirty="0">
                <a:ln>
                  <a:noFill/>
                </a:ln>
                <a:solidFill>
                  <a:srgbClr val="000000"/>
                </a:solidFill>
                <a:latin typeface="Comic Sans MS" pitchFamily="66"/>
                <a:ea typeface="Arial Unicode MS" pitchFamily="34"/>
                <a:cs typeface="Comic Sans MS" pitchFamily="66"/>
              </a:rPr>
              <a:t> : guerre qui a pour but de détruire l’ennemi, les militaires comme les civils.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12BB557-50E7-4B6C-A89A-302D7499A41D}"/>
              </a:ext>
            </a:extLst>
          </p:cNvPr>
          <p:cNvSpPr/>
          <p:nvPr/>
        </p:nvSpPr>
        <p:spPr>
          <a:xfrm>
            <a:off x="503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5B9A7A8A-B0EE-43A5-8E2C-245C2E1FB0C0}"/>
              </a:ext>
            </a:extLst>
          </p:cNvPr>
          <p:cNvSpPr txBox="1"/>
          <p:nvPr/>
        </p:nvSpPr>
        <p:spPr>
          <a:xfrm>
            <a:off x="503998" y="72000"/>
            <a:ext cx="9359989"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dirty="0">
                <a:ln>
                  <a:noFill/>
                </a:ln>
                <a:solidFill>
                  <a:srgbClr val="FF3333"/>
                </a:solidFill>
                <a:uFillTx/>
                <a:latin typeface="Comic Sans MS" pitchFamily="66"/>
                <a:ea typeface="Arial Unicode MS" pitchFamily="2"/>
                <a:cs typeface="Arial Unicode MS" pitchFamily="2"/>
              </a:rPr>
              <a:t>I. Une guerre très violente : l'exemple de la bataille de Stalingrad</a:t>
            </a:r>
          </a:p>
        </p:txBody>
      </p:sp>
      <p:sp>
        <p:nvSpPr>
          <p:cNvPr id="4" name="ZoneTexte 3">
            <a:extLst>
              <a:ext uri="{FF2B5EF4-FFF2-40B4-BE49-F238E27FC236}">
                <a16:creationId xmlns:a16="http://schemas.microsoft.com/office/drawing/2014/main" id="{5F92A318-1A2E-47C4-B1B7-0F7C893BF506}"/>
              </a:ext>
            </a:extLst>
          </p:cNvPr>
          <p:cNvSpPr txBox="1"/>
          <p:nvPr/>
        </p:nvSpPr>
        <p:spPr>
          <a:xfrm>
            <a:off x="641268" y="2537042"/>
            <a:ext cx="9222732" cy="473740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Introduction</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Quand l’Allemagne attaque-t-elle l’URSS ? Quel nom porte cette opération ?</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le </a:t>
            </a:r>
            <a:r>
              <a:rPr lang="fr-FR" sz="2600" b="0" i="0" u="none" strike="noStrike" kern="1200" dirty="0">
                <a:ln>
                  <a:noFill/>
                </a:ln>
                <a:solidFill>
                  <a:srgbClr val="0000FF"/>
                </a:solidFill>
                <a:latin typeface="Comic Sans MS" pitchFamily="66"/>
                <a:ea typeface="Comic Sans MS" pitchFamily="66"/>
                <a:cs typeface="Comic Sans MS" pitchFamily="66"/>
              </a:rPr>
              <a:t>22 juin 1941</a:t>
            </a:r>
            <a:r>
              <a:rPr lang="fr-FR" sz="2600" b="0" i="0" u="none" strike="noStrike" kern="1200" dirty="0">
                <a:ln>
                  <a:noFill/>
                </a:ln>
                <a:latin typeface="Comic Sans MS" pitchFamily="66"/>
                <a:ea typeface="Comic Sans MS" pitchFamily="66"/>
                <a:cs typeface="Comic Sans MS" pitchFamily="66"/>
              </a:rPr>
              <a:t>. C’est l’opération </a:t>
            </a:r>
            <a:r>
              <a:rPr lang="fr-FR" sz="2600" b="0" i="0" u="none" strike="noStrike" kern="1200" dirty="0">
                <a:ln>
                  <a:noFill/>
                </a:ln>
                <a:solidFill>
                  <a:srgbClr val="0000FF"/>
                </a:solidFill>
                <a:latin typeface="Comic Sans MS" pitchFamily="66"/>
                <a:ea typeface="Comic Sans MS" pitchFamily="66"/>
                <a:cs typeface="Comic Sans MS" pitchFamily="66"/>
              </a:rPr>
              <a:t>Barbarossa.</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Pour Hitler, pourquoi l’Allemagne </a:t>
            </a:r>
            <a:r>
              <a:rPr lang="fr-FR" sz="2600" b="1" i="0" u="none" strike="noStrike" kern="1200" dirty="0" err="1">
                <a:ln>
                  <a:noFill/>
                </a:ln>
                <a:latin typeface="Comic Sans MS" pitchFamily="66"/>
                <a:ea typeface="Comic Sans MS" pitchFamily="66"/>
                <a:cs typeface="Comic Sans MS" pitchFamily="66"/>
              </a:rPr>
              <a:t>doit-elle</a:t>
            </a:r>
            <a:r>
              <a:rPr lang="fr-FR" sz="2600" b="1" i="0" u="none" strike="noStrike" kern="1200" dirty="0">
                <a:ln>
                  <a:noFill/>
                </a:ln>
                <a:latin typeface="Comic Sans MS" pitchFamily="66"/>
                <a:ea typeface="Comic Sans MS" pitchFamily="66"/>
                <a:cs typeface="Comic Sans MS" pitchFamily="66"/>
              </a:rPr>
              <a:t> attaquer l’URSS ?</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p:txBody>
      </p:sp>
      <p:sp>
        <p:nvSpPr>
          <p:cNvPr id="5" name="ZoneTexte 4">
            <a:extLst>
              <a:ext uri="{FF2B5EF4-FFF2-40B4-BE49-F238E27FC236}">
                <a16:creationId xmlns:a16="http://schemas.microsoft.com/office/drawing/2014/main" id="{BD78C40B-8212-8F44-9B53-3DBDDE30938E}"/>
              </a:ext>
            </a:extLst>
          </p:cNvPr>
          <p:cNvSpPr txBox="1"/>
          <p:nvPr/>
        </p:nvSpPr>
        <p:spPr>
          <a:xfrm>
            <a:off x="3336032" y="1432555"/>
            <a:ext cx="3833207" cy="51977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dirty="0">
                <a:latin typeface="Comic Sans MS" pitchFamily="66"/>
                <a:ea typeface="Arial Unicode MS" pitchFamily="2"/>
                <a:cs typeface="Arial Unicode MS" pitchFamily="2"/>
              </a:rPr>
              <a:t>1</a:t>
            </a:r>
            <a:r>
              <a:rPr lang="fr-FR" sz="2400" b="0" i="0" u="none" strike="noStrike" kern="1200" dirty="0">
                <a:ln>
                  <a:noFill/>
                </a:ln>
                <a:latin typeface="Comic Sans MS" pitchFamily="66"/>
                <a:ea typeface="Arial Unicode MS" pitchFamily="2"/>
                <a:cs typeface="Arial Unicode MS" pitchFamily="2"/>
              </a:rPr>
              <a:t> - VIDÉO STALINGRAD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2E3701A-580B-42F0-B921-C96F1490CAE9}"/>
              </a:ext>
            </a:extLst>
          </p:cNvPr>
          <p:cNvPicPr>
            <a:picLocks noChangeAspect="1"/>
          </p:cNvPicPr>
          <p:nvPr/>
        </p:nvPicPr>
        <p:blipFill>
          <a:blip r:embed="rId3">
            <a:lum/>
            <a:alphaModFix/>
          </a:blip>
          <a:srcRect/>
          <a:stretch>
            <a:fillRect/>
          </a:stretch>
        </p:blipFill>
        <p:spPr>
          <a:xfrm>
            <a:off x="1080000" y="1382400"/>
            <a:ext cx="7920000" cy="4795200"/>
          </a:xfrm>
          <a:prstGeom prst="rect">
            <a:avLst/>
          </a:prstGeom>
          <a:noFill/>
          <a:ln w="0">
            <a:solidFill>
              <a:srgbClr val="000000"/>
            </a:solidFill>
            <a:prstDash val="soli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1F9FA755-4BCF-4CD1-B8FD-A8A95326B6A5}"/>
              </a:ext>
            </a:extLst>
          </p:cNvPr>
          <p:cNvSpPr/>
          <p:nvPr/>
        </p:nvSpPr>
        <p:spPr>
          <a:xfrm>
            <a:off x="503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C937EF1A-92EC-4F57-A706-A749A7ABAFFB}"/>
              </a:ext>
            </a:extLst>
          </p:cNvPr>
          <p:cNvSpPr txBox="1"/>
          <p:nvPr/>
        </p:nvSpPr>
        <p:spPr>
          <a:xfrm>
            <a:off x="653143" y="180000"/>
            <a:ext cx="9210857" cy="659573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Introduction</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Quand l’Allemagne attaque-t-elle l’URSS ? Quel nom porte cette opération ?</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le </a:t>
            </a:r>
            <a:r>
              <a:rPr lang="fr-FR" sz="2600" b="0" i="0" u="none" strike="noStrike" kern="1200" dirty="0">
                <a:ln>
                  <a:noFill/>
                </a:ln>
                <a:solidFill>
                  <a:srgbClr val="0000FF"/>
                </a:solidFill>
                <a:latin typeface="Comic Sans MS" pitchFamily="66"/>
                <a:ea typeface="Comic Sans MS" pitchFamily="66"/>
                <a:cs typeface="Comic Sans MS" pitchFamily="66"/>
              </a:rPr>
              <a:t>22 juin 1941</a:t>
            </a:r>
            <a:r>
              <a:rPr lang="fr-FR" sz="2600" b="0" i="0" u="none" strike="noStrike" kern="1200" dirty="0">
                <a:ln>
                  <a:noFill/>
                </a:ln>
                <a:latin typeface="Comic Sans MS" pitchFamily="66"/>
                <a:ea typeface="Comic Sans MS" pitchFamily="66"/>
                <a:cs typeface="Comic Sans MS" pitchFamily="66"/>
              </a:rPr>
              <a:t>. C’est l’opération </a:t>
            </a:r>
            <a:r>
              <a:rPr lang="fr-FR" sz="2600" b="0" i="0" u="none" strike="noStrike" kern="1200" dirty="0">
                <a:ln>
                  <a:noFill/>
                </a:ln>
                <a:solidFill>
                  <a:srgbClr val="0000FF"/>
                </a:solidFill>
                <a:latin typeface="Comic Sans MS" pitchFamily="66"/>
                <a:ea typeface="Comic Sans MS" pitchFamily="66"/>
                <a:cs typeface="Comic Sans MS" pitchFamily="66"/>
              </a:rPr>
              <a:t>Barbarossa.</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Pour Hitler, pourquoi l’Allemagne </a:t>
            </a:r>
            <a:r>
              <a:rPr lang="fr-FR" sz="2600" b="1" i="0" u="none" strike="noStrike" kern="1200" dirty="0" err="1">
                <a:ln>
                  <a:noFill/>
                </a:ln>
                <a:latin typeface="Comic Sans MS" pitchFamily="66"/>
                <a:ea typeface="Comic Sans MS" pitchFamily="66"/>
                <a:cs typeface="Comic Sans MS" pitchFamily="66"/>
              </a:rPr>
              <a:t>doit-elle</a:t>
            </a:r>
            <a:r>
              <a:rPr lang="fr-FR" sz="2600" b="1" i="0" u="none" strike="noStrike" kern="1200" dirty="0">
                <a:ln>
                  <a:noFill/>
                </a:ln>
                <a:latin typeface="Comic Sans MS" pitchFamily="66"/>
                <a:ea typeface="Comic Sans MS" pitchFamily="66"/>
                <a:cs typeface="Comic Sans MS" pitchFamily="66"/>
              </a:rPr>
              <a:t> attaquer l’URSS ?</a:t>
            </a:r>
          </a:p>
          <a:p>
            <a:pPr marL="0" marR="0" lvl="0" indent="0" algn="just" rtl="0" hangingPunct="0">
              <a:lnSpc>
                <a:spcPct val="100000"/>
              </a:lnSpc>
              <a:spcBef>
                <a:spcPts val="0"/>
              </a:spcBef>
              <a:spcAft>
                <a:spcPts val="0"/>
              </a:spcAft>
              <a:buNone/>
              <a:tabLst/>
            </a:pPr>
            <a:endParaRPr lang="fr-FR" sz="26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Conquérir l’ «</a:t>
            </a:r>
            <a:r>
              <a:rPr lang="fr-FR" sz="2600" b="0" i="0" u="none" strike="noStrike" kern="1200" dirty="0">
                <a:ln>
                  <a:noFill/>
                </a:ln>
                <a:solidFill>
                  <a:srgbClr val="0000FF"/>
                </a:solidFill>
                <a:latin typeface="Comic Sans MS" pitchFamily="66"/>
                <a:ea typeface="Comic Sans MS" pitchFamily="66"/>
                <a:cs typeface="Comic Sans MS" pitchFamily="66"/>
              </a:rPr>
              <a:t> espace vital </a:t>
            </a:r>
            <a:r>
              <a:rPr lang="fr-FR" sz="2600" b="0" i="0" u="none" strike="noStrike" kern="1200" dirty="0">
                <a:ln>
                  <a:noFill/>
                </a:ln>
                <a:latin typeface="Comic Sans MS" pitchFamily="66"/>
                <a:ea typeface="Comic Sans MS" pitchFamily="66"/>
                <a:cs typeface="Comic Sans MS" pitchFamily="66"/>
              </a:rPr>
              <a:t>» prôné par </a:t>
            </a:r>
            <a:r>
              <a:rPr lang="fr-FR" sz="2600" b="0" i="0" u="none" strike="noStrike" kern="1200" dirty="0">
                <a:ln>
                  <a:noFill/>
                </a:ln>
                <a:solidFill>
                  <a:srgbClr val="0000FF"/>
                </a:solidFill>
                <a:latin typeface="Comic Sans MS" pitchFamily="66"/>
                <a:ea typeface="Comic Sans MS" pitchFamily="66"/>
                <a:cs typeface="Comic Sans MS" pitchFamily="66"/>
              </a:rPr>
              <a:t>Hitler.</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Défendre la </a:t>
            </a:r>
            <a:r>
              <a:rPr lang="fr-FR" sz="2600" b="0" i="0" u="none" strike="noStrike" kern="1200" dirty="0">
                <a:ln>
                  <a:noFill/>
                </a:ln>
                <a:solidFill>
                  <a:srgbClr val="0000FF"/>
                </a:solidFill>
                <a:latin typeface="Comic Sans MS" pitchFamily="66"/>
                <a:ea typeface="Comic Sans MS" pitchFamily="66"/>
                <a:cs typeface="Comic Sans MS" pitchFamily="66"/>
              </a:rPr>
              <a:t>culture européenne </a:t>
            </a:r>
            <a:r>
              <a:rPr lang="fr-FR" sz="2600" b="0" i="0" u="none" strike="noStrike" kern="1200" dirty="0">
                <a:ln>
                  <a:noFill/>
                </a:ln>
                <a:latin typeface="Comic Sans MS" pitchFamily="66"/>
                <a:ea typeface="Comic Sans MS" pitchFamily="66"/>
                <a:cs typeface="Comic Sans MS" pitchFamily="66"/>
              </a:rPr>
              <a:t>contre le «</a:t>
            </a:r>
            <a:r>
              <a:rPr lang="fr-FR" sz="2600" b="0" i="0" u="none" strike="noStrike" kern="1200" dirty="0">
                <a:ln>
                  <a:noFill/>
                </a:ln>
                <a:solidFill>
                  <a:srgbClr val="0000FF"/>
                </a:solidFill>
                <a:latin typeface="Comic Sans MS" pitchFamily="66"/>
                <a:ea typeface="Comic Sans MS" pitchFamily="66"/>
                <a:cs typeface="Comic Sans MS" pitchFamily="66"/>
              </a:rPr>
              <a:t> bolchévisme judaïsme </a:t>
            </a:r>
            <a:r>
              <a:rPr lang="fr-FR" sz="2600" b="0" i="0" u="none" strike="noStrike" kern="1200" dirty="0">
                <a:ln>
                  <a:noFill/>
                </a:ln>
                <a:latin typeface="Comic Sans MS" pitchFamily="66"/>
                <a:ea typeface="Comic Sans MS" pitchFamily="66"/>
                <a:cs typeface="Comic Sans MS" pitchFamily="66"/>
              </a:rPr>
              <a:t>».</a:t>
            </a: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Combattre le </a:t>
            </a:r>
            <a:r>
              <a:rPr lang="fr-FR" sz="2600" b="0" i="0" u="none" strike="noStrike" kern="1200" dirty="0">
                <a:ln>
                  <a:noFill/>
                </a:ln>
                <a:solidFill>
                  <a:srgbClr val="0000FF"/>
                </a:solidFill>
                <a:latin typeface="Comic Sans MS" pitchFamily="66"/>
                <a:ea typeface="Comic Sans MS" pitchFamily="66"/>
                <a:cs typeface="Comic Sans MS" pitchFamily="66"/>
              </a:rPr>
              <a:t>communisme </a:t>
            </a:r>
            <a:r>
              <a:rPr lang="fr-FR" sz="2600" b="0" i="0" u="none" strike="noStrike" kern="1200" dirty="0">
                <a:ln>
                  <a:noFill/>
                </a:ln>
                <a:latin typeface="Comic Sans MS" pitchFamily="66"/>
                <a:ea typeface="Comic Sans MS" pitchFamily="66"/>
                <a:cs typeface="Comic Sans MS" pitchFamily="66"/>
              </a:rPr>
              <a:t>et détruire l’</a:t>
            </a:r>
            <a:r>
              <a:rPr lang="fr-FR" sz="2600" b="0" i="0" u="none" strike="noStrike" kern="1200" dirty="0">
                <a:ln>
                  <a:noFill/>
                </a:ln>
                <a:solidFill>
                  <a:srgbClr val="0000FF"/>
                </a:solidFill>
                <a:latin typeface="Comic Sans MS" pitchFamily="66"/>
                <a:ea typeface="Comic Sans MS" pitchFamily="66"/>
                <a:cs typeface="Comic Sans MS" pitchFamily="66"/>
              </a:rPr>
              <a:t>ennemi.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 calcmode="lin" valueType="num">
                                      <p:cBhvr additive="base">
                                        <p:cTn id="1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 calcmode="lin" valueType="num">
                                      <p:cBhvr additive="base">
                                        <p:cTn id="2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C679779E-56CB-4DD6-9D6A-FD7A697A5E41}"/>
              </a:ext>
            </a:extLst>
          </p:cNvPr>
          <p:cNvSpPr/>
          <p:nvPr/>
        </p:nvSpPr>
        <p:spPr>
          <a:xfrm>
            <a:off x="503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3B97E839-BB7F-464A-994E-2432305DD62A}"/>
              </a:ext>
            </a:extLst>
          </p:cNvPr>
          <p:cNvSpPr txBox="1"/>
          <p:nvPr/>
        </p:nvSpPr>
        <p:spPr>
          <a:xfrm>
            <a:off x="720000" y="180000"/>
            <a:ext cx="9144000" cy="14716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a:ln>
                  <a:noFill/>
                </a:ln>
                <a:latin typeface="Comic Sans MS" pitchFamily="66"/>
                <a:ea typeface="Comic Sans MS" pitchFamily="66"/>
                <a:cs typeface="Comic Sans MS" pitchFamily="66"/>
              </a:rPr>
              <a:t>Introduction</a:t>
            </a:r>
          </a:p>
          <a:p>
            <a:pPr marL="0" marR="0" lvl="0" indent="0" algn="just" rtl="0" hangingPunct="0">
              <a:lnSpc>
                <a:spcPct val="100000"/>
              </a:lnSpc>
              <a:spcBef>
                <a:spcPts val="0"/>
              </a:spcBef>
              <a:spcAft>
                <a:spcPts val="0"/>
              </a:spcAft>
              <a:buNone/>
              <a:tabLst/>
            </a:pPr>
            <a:endParaRPr lang="fr-FR" sz="2600" b="1" i="0" u="none" strike="noStrike" kern="1200">
              <a:ln>
                <a:noFill/>
              </a:ln>
              <a:solidFill>
                <a:srgbClr val="0000FF"/>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a:ln>
                  <a:noFill/>
                </a:ln>
                <a:solidFill>
                  <a:srgbClr val="000000"/>
                </a:solidFill>
                <a:latin typeface="Comic Sans MS" pitchFamily="66"/>
                <a:ea typeface="Comic Sans MS" pitchFamily="66"/>
                <a:cs typeface="Comic Sans MS" pitchFamily="66"/>
              </a:rPr>
              <a:t>Quand débute la bataille de Stalingrad ? Pourquoi ?</a:t>
            </a:r>
          </a:p>
        </p:txBody>
      </p:sp>
      <p:pic>
        <p:nvPicPr>
          <p:cNvPr id="4" name="Image 3">
            <a:extLst>
              <a:ext uri="{FF2B5EF4-FFF2-40B4-BE49-F238E27FC236}">
                <a16:creationId xmlns:a16="http://schemas.microsoft.com/office/drawing/2014/main" id="{87A16C93-1243-4ADF-AA90-1A5D502885B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20000" y="2232000"/>
            <a:ext cx="8640000" cy="4406399"/>
          </a:xfrm>
          <a:prstGeom prst="rect">
            <a:avLst/>
          </a:prstGeom>
          <a:noFill/>
          <a:ln w="0">
            <a:solidFill>
              <a:srgbClr val="000000"/>
            </a:solidFill>
            <a:prstDash val="soli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D810729-CDA7-4968-8DAA-45EDDCBBACF3}"/>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02000" y="2556000"/>
            <a:ext cx="6876000" cy="468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B911E89B-2F5B-405F-8E9B-4D3AB8E87751}"/>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1841399" y="144000"/>
            <a:ext cx="6397200" cy="2340000"/>
          </a:xfrm>
          <a:prstGeom prst="rect">
            <a:avLst/>
          </a:prstGeom>
          <a:noFill/>
          <a:ln w="0">
            <a:solidFill>
              <a:srgbClr val="000000"/>
            </a:solidFill>
            <a:prstDash val="soli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E77F67D-EAA4-4FDD-B202-15433352986C}"/>
              </a:ext>
            </a:extLst>
          </p:cNvPr>
          <p:cNvPicPr>
            <a:picLocks noChangeAspect="1"/>
          </p:cNvPicPr>
          <p:nvPr/>
        </p:nvPicPr>
        <p:blipFill>
          <a:blip r:embed="rId3">
            <a:lum/>
            <a:alphaModFix/>
          </a:blip>
          <a:srcRect/>
          <a:stretch>
            <a:fillRect/>
          </a:stretch>
        </p:blipFill>
        <p:spPr>
          <a:xfrm>
            <a:off x="360000" y="1283400"/>
            <a:ext cx="9360000" cy="4993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35DCAD61-078B-48C4-91CC-C5A0E0017F40}"/>
              </a:ext>
            </a:extLst>
          </p:cNvPr>
          <p:cNvSpPr/>
          <p:nvPr/>
        </p:nvSpPr>
        <p:spPr>
          <a:xfrm>
            <a:off x="503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56487634-2E94-417B-8BF2-20819CF04F6A}"/>
              </a:ext>
            </a:extLst>
          </p:cNvPr>
          <p:cNvSpPr txBox="1"/>
          <p:nvPr/>
        </p:nvSpPr>
        <p:spPr>
          <a:xfrm>
            <a:off x="653143" y="180000"/>
            <a:ext cx="9210857" cy="473689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Introduction</a:t>
            </a:r>
          </a:p>
          <a:p>
            <a:pPr marL="0" marR="0" lvl="0" indent="0" algn="just" rtl="0" hangingPunct="0">
              <a:lnSpc>
                <a:spcPct val="100000"/>
              </a:lnSpc>
              <a:spcBef>
                <a:spcPts val="0"/>
              </a:spcBef>
              <a:spcAft>
                <a:spcPts val="0"/>
              </a:spcAft>
              <a:buNone/>
              <a:tabLst/>
            </a:pPr>
            <a:endParaRPr lang="fr-FR" sz="2600" b="1" i="0" u="none" strike="noStrike" kern="1200" dirty="0">
              <a:ln>
                <a:noFill/>
              </a:ln>
              <a:solidFill>
                <a:srgbClr val="0000FF"/>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000000"/>
                </a:solidFill>
                <a:latin typeface="Comic Sans MS" pitchFamily="66"/>
                <a:ea typeface="Comic Sans MS" pitchFamily="66"/>
                <a:cs typeface="Comic Sans MS" pitchFamily="66"/>
              </a:rPr>
              <a:t>Quand débute la bataille de Stalingrad ? Pourquoi ?</a:t>
            </a:r>
          </a:p>
          <a:p>
            <a:pPr marL="0" marR="0" lvl="0" indent="0" algn="just" rtl="0" hangingPunct="0">
              <a:lnSpc>
                <a:spcPct val="100000"/>
              </a:lnSpc>
              <a:spcBef>
                <a:spcPts val="0"/>
              </a:spcBef>
              <a:spcAft>
                <a:spcPts val="0"/>
              </a:spcAft>
              <a:buNone/>
              <a:tabLst/>
            </a:pPr>
            <a:endParaRPr lang="fr-FR" sz="2600" b="1"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 le </a:t>
            </a:r>
            <a:r>
              <a:rPr lang="fr-FR" sz="2600" b="0" i="0" u="none" strike="noStrike" kern="1200" dirty="0">
                <a:ln>
                  <a:noFill/>
                </a:ln>
                <a:solidFill>
                  <a:srgbClr val="0000FF"/>
                </a:solidFill>
                <a:latin typeface="Comic Sans MS" pitchFamily="66"/>
                <a:ea typeface="Comic Sans MS" pitchFamily="66"/>
                <a:cs typeface="Comic Sans MS" pitchFamily="66"/>
              </a:rPr>
              <a:t>17 juillet 1942. </a:t>
            </a:r>
            <a:r>
              <a:rPr lang="fr-FR" sz="2600" b="0" i="0" u="none" strike="noStrike" kern="1200" dirty="0">
                <a:ln>
                  <a:noFill/>
                </a:ln>
                <a:latin typeface="Comic Sans MS" pitchFamily="66"/>
                <a:ea typeface="Comic Sans MS" pitchFamily="66"/>
                <a:cs typeface="Comic Sans MS" pitchFamily="66"/>
              </a:rPr>
              <a:t>Pour l’Allemagne nazie, la conquête de Stalingrad, ville au bord de la </a:t>
            </a:r>
            <a:r>
              <a:rPr lang="fr-FR" sz="2600" b="0" i="0" u="none" strike="noStrike" kern="1200" dirty="0">
                <a:ln>
                  <a:noFill/>
                </a:ln>
                <a:solidFill>
                  <a:srgbClr val="0000FF"/>
                </a:solidFill>
                <a:latin typeface="Comic Sans MS" pitchFamily="66"/>
                <a:ea typeface="Comic Sans MS" pitchFamily="66"/>
                <a:cs typeface="Comic Sans MS" pitchFamily="66"/>
              </a:rPr>
              <a:t>Volga</a:t>
            </a:r>
            <a:r>
              <a:rPr lang="fr-FR" sz="2600" b="0" i="0" u="none" strike="noStrike" kern="1200" dirty="0">
                <a:ln>
                  <a:noFill/>
                </a:ln>
                <a:latin typeface="Comic Sans MS" pitchFamily="66"/>
                <a:ea typeface="Comic Sans MS" pitchFamily="66"/>
                <a:cs typeface="Comic Sans MS" pitchFamily="66"/>
              </a:rPr>
              <a:t>,</a:t>
            </a:r>
            <a:r>
              <a:rPr lang="fr-FR" sz="2600" b="0" i="0" u="none" strike="noStrike" kern="1200" dirty="0">
                <a:ln>
                  <a:noFill/>
                </a:ln>
                <a:solidFill>
                  <a:srgbClr val="0000FF"/>
                </a:solidFill>
                <a:latin typeface="Comic Sans MS" pitchFamily="66"/>
                <a:ea typeface="Comic Sans MS" pitchFamily="66"/>
                <a:cs typeface="Comic Sans MS" pitchFamily="66"/>
              </a:rPr>
              <a:t> </a:t>
            </a:r>
            <a:r>
              <a:rPr lang="fr-FR" sz="2600" b="0" i="0" u="none" strike="noStrike" kern="1200" dirty="0">
                <a:ln>
                  <a:noFill/>
                </a:ln>
                <a:latin typeface="Comic Sans MS" pitchFamily="66"/>
                <a:ea typeface="Comic Sans MS" pitchFamily="66"/>
                <a:cs typeface="Comic Sans MS" pitchFamily="66"/>
              </a:rPr>
              <a:t>au sud-ouest de l’URSS, doit permettre de </a:t>
            </a:r>
            <a:r>
              <a:rPr lang="fr-FR" sz="2600" b="0" i="0" u="none" strike="noStrike" kern="1200" dirty="0">
                <a:ln>
                  <a:noFill/>
                </a:ln>
                <a:solidFill>
                  <a:srgbClr val="0000FF"/>
                </a:solidFill>
                <a:latin typeface="Comic Sans MS" pitchFamily="66"/>
                <a:ea typeface="Comic Sans MS" pitchFamily="66"/>
                <a:cs typeface="Comic Sans MS" pitchFamily="66"/>
              </a:rPr>
              <a:t>contrôler </a:t>
            </a:r>
            <a:r>
              <a:rPr lang="fr-FR" sz="2600" b="0" i="0" u="none" strike="noStrike" kern="1200" dirty="0">
                <a:ln>
                  <a:noFill/>
                </a:ln>
                <a:latin typeface="Comic Sans MS" pitchFamily="66"/>
                <a:ea typeface="Comic Sans MS" pitchFamily="66"/>
                <a:cs typeface="Comic Sans MS" pitchFamily="66"/>
              </a:rPr>
              <a:t>un</a:t>
            </a:r>
            <a:r>
              <a:rPr lang="fr-FR" sz="2600" b="0" i="0" u="none" strike="noStrike" kern="1200" dirty="0">
                <a:ln>
                  <a:noFill/>
                </a:ln>
                <a:solidFill>
                  <a:srgbClr val="0000FF"/>
                </a:solidFill>
                <a:latin typeface="Comic Sans MS" pitchFamily="66"/>
                <a:ea typeface="Comic Sans MS" pitchFamily="66"/>
                <a:cs typeface="Comic Sans MS" pitchFamily="66"/>
              </a:rPr>
              <a:t> nœud </a:t>
            </a:r>
            <a:r>
              <a:rPr lang="fr-FR" sz="2600" b="0" i="0" u="none" strike="noStrike" kern="1200" dirty="0">
                <a:ln>
                  <a:noFill/>
                </a:ln>
                <a:latin typeface="Comic Sans MS" pitchFamily="66"/>
                <a:ea typeface="Comic Sans MS" pitchFamily="66"/>
                <a:cs typeface="Comic Sans MS" pitchFamily="66"/>
              </a:rPr>
              <a:t>de communication important, notamment pour les réserves de </a:t>
            </a:r>
            <a:r>
              <a:rPr lang="fr-FR" sz="2600" b="0" i="0" u="none" strike="noStrike" kern="1200" dirty="0">
                <a:ln>
                  <a:noFill/>
                </a:ln>
                <a:solidFill>
                  <a:srgbClr val="0000FF"/>
                </a:solidFill>
                <a:latin typeface="Comic Sans MS" pitchFamily="66"/>
                <a:ea typeface="Comic Sans MS" pitchFamily="66"/>
                <a:cs typeface="Comic Sans MS" pitchFamily="66"/>
              </a:rPr>
              <a:t>pétrole </a:t>
            </a:r>
            <a:r>
              <a:rPr lang="fr-FR" sz="2600" b="0" i="0" u="none" strike="noStrike" kern="1200" dirty="0">
                <a:ln>
                  <a:noFill/>
                </a:ln>
                <a:latin typeface="Comic Sans MS" pitchFamily="66"/>
                <a:ea typeface="Comic Sans MS" pitchFamily="66"/>
                <a:cs typeface="Comic Sans MS" pitchFamily="66"/>
              </a:rPr>
              <a:t>du Caucase et les industries </a:t>
            </a:r>
            <a:r>
              <a:rPr lang="fr-FR" sz="2600" b="0" i="0" u="none" strike="noStrike" kern="1200" dirty="0">
                <a:ln>
                  <a:noFill/>
                </a:ln>
                <a:solidFill>
                  <a:srgbClr val="0000FF"/>
                </a:solidFill>
                <a:latin typeface="Comic Sans MS" pitchFamily="66"/>
                <a:ea typeface="Comic Sans MS" pitchFamily="66"/>
                <a:cs typeface="Comic Sans MS" pitchFamily="66"/>
              </a:rPr>
              <a:t>lourdes</a:t>
            </a:r>
            <a:r>
              <a:rPr lang="fr-FR" sz="2600" b="0" i="0" u="none" strike="noStrike" kern="1200" dirty="0">
                <a:ln>
                  <a:noFill/>
                </a:ln>
                <a:latin typeface="Comic Sans MS" pitchFamily="66"/>
                <a:ea typeface="Comic Sans MS" pitchFamily="66"/>
                <a:cs typeface="Comic Sans MS" pitchFamily="66"/>
              </a:rPr>
              <a:t>. C’est aussi un symbole : prendre la ville qui porte le</a:t>
            </a:r>
            <a:r>
              <a:rPr lang="fr-FR" sz="2600" b="0" i="0" u="none" strike="noStrike" kern="1200" dirty="0">
                <a:ln>
                  <a:noFill/>
                </a:ln>
                <a:solidFill>
                  <a:srgbClr val="0000FF"/>
                </a:solidFill>
                <a:latin typeface="Comic Sans MS" pitchFamily="66"/>
                <a:ea typeface="Comic Sans MS" pitchFamily="66"/>
                <a:cs typeface="Comic Sans MS" pitchFamily="66"/>
              </a:rPr>
              <a:t> nom </a:t>
            </a:r>
            <a:r>
              <a:rPr lang="fr-FR" sz="2600" b="0" i="0" u="none" strike="noStrike" kern="1200" dirty="0">
                <a:ln>
                  <a:noFill/>
                </a:ln>
                <a:latin typeface="Comic Sans MS" pitchFamily="66"/>
                <a:ea typeface="Comic Sans MS" pitchFamily="66"/>
                <a:cs typeface="Comic Sans MS" pitchFamily="66"/>
              </a:rPr>
              <a:t>de Staline.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E600E70E-B41E-441D-A64A-C90B92C55B49}"/>
              </a:ext>
            </a:extLst>
          </p:cNvPr>
          <p:cNvSpPr/>
          <p:nvPr/>
        </p:nvSpPr>
        <p:spPr>
          <a:xfrm>
            <a:off x="503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0590F8AE-701E-4644-B722-97ECFEDA6AF2}"/>
              </a:ext>
            </a:extLst>
          </p:cNvPr>
          <p:cNvSpPr txBox="1"/>
          <p:nvPr/>
        </p:nvSpPr>
        <p:spPr>
          <a:xfrm>
            <a:off x="653143" y="180000"/>
            <a:ext cx="9210857" cy="287895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latin typeface="Comic Sans MS" pitchFamily="66"/>
                <a:ea typeface="Comic Sans MS" pitchFamily="66"/>
                <a:cs typeface="Comic Sans MS" pitchFamily="66"/>
              </a:rPr>
              <a:t>Introduction</a:t>
            </a:r>
          </a:p>
          <a:p>
            <a:pPr marL="0" marR="0" lvl="0" indent="0" algn="just" rtl="0" hangingPunct="0">
              <a:lnSpc>
                <a:spcPct val="100000"/>
              </a:lnSpc>
              <a:spcBef>
                <a:spcPts val="0"/>
              </a:spcBef>
              <a:spcAft>
                <a:spcPts val="0"/>
              </a:spcAft>
              <a:buNone/>
              <a:tabLst/>
            </a:pPr>
            <a:endParaRPr lang="fr-FR" sz="2600" b="1" i="0" u="none" strike="noStrike" kern="1200" dirty="0">
              <a:ln>
                <a:noFill/>
              </a:ln>
              <a:solidFill>
                <a:srgbClr val="0000FF"/>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000000"/>
                </a:solidFill>
                <a:latin typeface="Comic Sans MS" pitchFamily="66"/>
                <a:ea typeface="Comic Sans MS" pitchFamily="66"/>
                <a:cs typeface="Comic Sans MS" pitchFamily="66"/>
              </a:rPr>
              <a:t>Problématique</a:t>
            </a:r>
            <a:r>
              <a:rPr lang="fr-FR" sz="2600" b="0" i="0" u="none" strike="noStrike" kern="1200" dirty="0">
                <a:ln>
                  <a:noFill/>
                </a:ln>
                <a:solidFill>
                  <a:srgbClr val="000000"/>
                </a:solidFill>
                <a:latin typeface="Comic Sans MS" pitchFamily="66"/>
                <a:ea typeface="Comic Sans MS" pitchFamily="66"/>
                <a:cs typeface="Comic Sans MS" pitchFamily="66"/>
              </a:rPr>
              <a:t> : Comment la bataille de Stalingrad illustre-t-elle les nouvelles formes de violence d'une guerre d'anéantissement comme la Seconde Guerre mondiale ?</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B267EF55-15A8-464C-994E-D79944ACED6F}"/>
              </a:ext>
            </a:extLst>
          </p:cNvPr>
          <p:cNvGrpSpPr/>
          <p:nvPr/>
        </p:nvGrpSpPr>
        <p:grpSpPr>
          <a:xfrm>
            <a:off x="2615400" y="1991125"/>
            <a:ext cx="4849200" cy="5220000"/>
            <a:chOff x="2615400" y="1908000"/>
            <a:chExt cx="4849200" cy="5220000"/>
          </a:xfrm>
        </p:grpSpPr>
        <p:pic>
          <p:nvPicPr>
            <p:cNvPr id="4" name="Image 3">
              <a:extLst>
                <a:ext uri="{FF2B5EF4-FFF2-40B4-BE49-F238E27FC236}">
                  <a16:creationId xmlns:a16="http://schemas.microsoft.com/office/drawing/2014/main" id="{DDB3DD0B-F8B9-44F6-8EC4-A777B006FFF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615400" y="1908000"/>
              <a:ext cx="4849200" cy="52200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F3D59605-AB10-499D-BAE9-FB876AF2DFF0}"/>
                </a:ext>
              </a:extLst>
            </p:cNvPr>
            <p:cNvSpPr txBox="1"/>
            <p:nvPr/>
          </p:nvSpPr>
          <p:spPr>
            <a:xfrm>
              <a:off x="2664000" y="3276000"/>
              <a:ext cx="1728000" cy="259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200" b="1">
                  <a:solidFill>
                    <a:srgbClr val="330099"/>
                  </a:solidFill>
                </a:defRPr>
              </a:pPr>
              <a:r>
                <a:rPr lang="fr-FR" sz="1200" b="1" i="0" u="none" strike="noStrike" kern="1200">
                  <a:ln>
                    <a:noFill/>
                  </a:ln>
                  <a:solidFill>
                    <a:srgbClr val="330099"/>
                  </a:solidFill>
                  <a:latin typeface="Arial" pitchFamily="18"/>
                  <a:ea typeface="Arial Unicode MS" pitchFamily="2"/>
                  <a:cs typeface="Arial Unicode MS" pitchFamily="2"/>
                </a:rPr>
                <a:t>1 million d'hommes</a:t>
              </a:r>
            </a:p>
          </p:txBody>
        </p:sp>
        <p:sp>
          <p:nvSpPr>
            <p:cNvPr id="6" name="ZoneTexte 5">
              <a:extLst>
                <a:ext uri="{FF2B5EF4-FFF2-40B4-BE49-F238E27FC236}">
                  <a16:creationId xmlns:a16="http://schemas.microsoft.com/office/drawing/2014/main" id="{5FF0C4B4-568E-48ED-8ACA-6BC10C197212}"/>
                </a:ext>
              </a:extLst>
            </p:cNvPr>
            <p:cNvSpPr txBox="1"/>
            <p:nvPr/>
          </p:nvSpPr>
          <p:spPr>
            <a:xfrm>
              <a:off x="2664000" y="5868360"/>
              <a:ext cx="1728000" cy="2595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200" b="1">
                  <a:solidFill>
                    <a:srgbClr val="FF3333"/>
                  </a:solidFill>
                </a:defRPr>
              </a:pPr>
              <a:r>
                <a:rPr lang="fr-FR" sz="1200" b="1" i="0" u="none" strike="noStrike" kern="1200">
                  <a:ln>
                    <a:noFill/>
                  </a:ln>
                  <a:solidFill>
                    <a:srgbClr val="FF3333"/>
                  </a:solidFill>
                  <a:latin typeface="Arial" pitchFamily="18"/>
                  <a:ea typeface="Arial Unicode MS" pitchFamily="2"/>
                  <a:cs typeface="Arial Unicode MS" pitchFamily="2"/>
                </a:rPr>
                <a:t>1 million d'hommes</a:t>
              </a:r>
            </a:p>
          </p:txBody>
        </p:sp>
      </p:grpSp>
      <p:sp>
        <p:nvSpPr>
          <p:cNvPr id="7" name="ZoneTexte 6">
            <a:extLst>
              <a:ext uri="{FF2B5EF4-FFF2-40B4-BE49-F238E27FC236}">
                <a16:creationId xmlns:a16="http://schemas.microsoft.com/office/drawing/2014/main" id="{9542BF6A-3303-0044-9C79-BD740C9B126A}"/>
              </a:ext>
            </a:extLst>
          </p:cNvPr>
          <p:cNvSpPr txBox="1"/>
          <p:nvPr/>
        </p:nvSpPr>
        <p:spPr>
          <a:xfrm>
            <a:off x="249381" y="216000"/>
            <a:ext cx="8823367" cy="544021"/>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1191"/>
              </a:spcBef>
              <a:spcAft>
                <a:spcPts val="992"/>
              </a:spcAft>
              <a:buNone/>
              <a:tabLst/>
            </a:pPr>
            <a:r>
              <a:rPr lang="fr-FR" sz="2600" b="1" i="0" u="none" strike="noStrike" kern="1200" dirty="0">
                <a:ln>
                  <a:noFill/>
                </a:ln>
                <a:latin typeface="Comic Sans MS" pitchFamily="66"/>
                <a:ea typeface="Arial Unicode MS" pitchFamily="2"/>
                <a:cs typeface="Arial Unicode MS" pitchFamily="2"/>
              </a:rPr>
              <a:t>I. Une bataille très violente</a:t>
            </a:r>
          </a:p>
        </p:txBody>
      </p:sp>
      <p:sp>
        <p:nvSpPr>
          <p:cNvPr id="8" name="Rectangle 7">
            <a:extLst>
              <a:ext uri="{FF2B5EF4-FFF2-40B4-BE49-F238E27FC236}">
                <a16:creationId xmlns:a16="http://schemas.microsoft.com/office/drawing/2014/main" id="{EF81175D-C49B-EE47-8AAD-5072C15119FD}"/>
              </a:ext>
            </a:extLst>
          </p:cNvPr>
          <p:cNvSpPr/>
          <p:nvPr/>
        </p:nvSpPr>
        <p:spPr>
          <a:xfrm>
            <a:off x="213756" y="850049"/>
            <a:ext cx="9345881" cy="892552"/>
          </a:xfrm>
          <a:prstGeom prst="rect">
            <a:avLst/>
          </a:prstGeom>
        </p:spPr>
        <p:txBody>
          <a:bodyPr wrap="square">
            <a:spAutoFit/>
          </a:bodyPr>
          <a:lstStyle/>
          <a:p>
            <a:pPr marL="514350" lvl="0" indent="-514350" algn="just" hangingPunct="0">
              <a:spcBef>
                <a:spcPts val="1191"/>
              </a:spcBef>
              <a:spcAft>
                <a:spcPts val="992"/>
              </a:spcAft>
              <a:buAutoNum type="arabicPeriod"/>
            </a:pPr>
            <a:r>
              <a:rPr lang="fr-FR" sz="2600" b="1" dirty="0">
                <a:latin typeface="Comic Sans MS" pitchFamily="66"/>
                <a:ea typeface="Arial Unicode MS" pitchFamily="2"/>
                <a:cs typeface="Arial Unicode MS" pitchFamily="2"/>
              </a:rPr>
              <a:t>Deux stratégies qui s’opposent : quelles stratégies adopte chaque camp?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9D3293E-73F8-554C-B5E6-0DF656F369A9}"/>
              </a:ext>
            </a:extLst>
          </p:cNvPr>
          <p:cNvSpPr txBox="1"/>
          <p:nvPr/>
        </p:nvSpPr>
        <p:spPr>
          <a:xfrm>
            <a:off x="201879" y="273133"/>
            <a:ext cx="9666515" cy="6309420"/>
          </a:xfrm>
          <a:prstGeom prst="rect">
            <a:avLst/>
          </a:prstGeom>
          <a:noFill/>
        </p:spPr>
        <p:txBody>
          <a:bodyPr wrap="square" rtlCol="0">
            <a:spAutoFit/>
          </a:bodyPr>
          <a:lstStyle/>
          <a:p>
            <a:pPr lvl="0" hangingPunct="0">
              <a:spcBef>
                <a:spcPts val="1191"/>
              </a:spcBef>
              <a:spcAft>
                <a:spcPts val="992"/>
              </a:spcAft>
            </a:pPr>
            <a:r>
              <a:rPr lang="fr-FR" sz="2600" b="1" dirty="0">
                <a:latin typeface="Comic Sans MS" pitchFamily="66"/>
                <a:ea typeface="Arial Unicode MS" pitchFamily="2"/>
                <a:cs typeface="Arial Unicode MS" pitchFamily="2"/>
              </a:rPr>
              <a:t>I. Une bataille très violente</a:t>
            </a:r>
          </a:p>
          <a:p>
            <a:pPr marL="514350" lvl="0" indent="-514350" algn="just" hangingPunct="0">
              <a:spcBef>
                <a:spcPts val="1191"/>
              </a:spcBef>
              <a:spcAft>
                <a:spcPts val="992"/>
              </a:spcAft>
              <a:buAutoNum type="arabicPeriod"/>
            </a:pPr>
            <a:r>
              <a:rPr lang="fr-FR" sz="2600" b="1" dirty="0">
                <a:latin typeface="Comic Sans MS" pitchFamily="66"/>
                <a:ea typeface="Arial Unicode MS" pitchFamily="2"/>
                <a:cs typeface="Arial Unicode MS" pitchFamily="2"/>
              </a:rPr>
              <a:t>Deux stratégies qui s’opposent : quelles stratégies adopte chaque camp ?</a:t>
            </a:r>
          </a:p>
          <a:p>
            <a:pPr lvl="0" algn="just" hangingPunct="0">
              <a:spcBef>
                <a:spcPts val="1191"/>
              </a:spcBef>
              <a:spcAft>
                <a:spcPts val="992"/>
              </a:spcAft>
            </a:pPr>
            <a:endParaRPr lang="fr-FR" sz="2600" b="1" dirty="0">
              <a:latin typeface="Comic Sans MS" pitchFamily="66"/>
              <a:ea typeface="Arial Unicode MS" pitchFamily="2"/>
              <a:cs typeface="Arial Unicode MS" pitchFamily="2"/>
            </a:endParaRPr>
          </a:p>
          <a:p>
            <a:pPr lvl="0" algn="just" hangingPunct="0">
              <a:spcBef>
                <a:spcPts val="1191"/>
              </a:spcBef>
              <a:spcAft>
                <a:spcPts val="992"/>
              </a:spcAft>
            </a:pPr>
            <a:r>
              <a:rPr lang="fr-FR" sz="2600" dirty="0">
                <a:latin typeface="Comic Sans MS" pitchFamily="66"/>
                <a:ea typeface="Arial Unicode MS" pitchFamily="2"/>
                <a:cs typeface="Arial Unicode MS" pitchFamily="2"/>
              </a:rPr>
              <a:t>- Allemagne : </a:t>
            </a:r>
            <a:r>
              <a:rPr lang="fr-FR" sz="2600" dirty="0">
                <a:solidFill>
                  <a:srgbClr val="0000FF"/>
                </a:solidFill>
                <a:latin typeface="Comic Sans MS" pitchFamily="66"/>
                <a:ea typeface="Arial Unicode MS" pitchFamily="2"/>
                <a:cs typeface="Arial Unicode MS" pitchFamily="2"/>
              </a:rPr>
              <a:t>assiège </a:t>
            </a:r>
            <a:r>
              <a:rPr lang="fr-FR" sz="2600" dirty="0">
                <a:latin typeface="Comic Sans MS" pitchFamily="66"/>
                <a:ea typeface="Arial Unicode MS" pitchFamily="2"/>
                <a:cs typeface="Arial Unicode MS" pitchFamily="2"/>
              </a:rPr>
              <a:t>et</a:t>
            </a:r>
            <a:r>
              <a:rPr lang="fr-FR" sz="2600" dirty="0">
                <a:solidFill>
                  <a:srgbClr val="0000FF"/>
                </a:solidFill>
                <a:latin typeface="Comic Sans MS" pitchFamily="66"/>
                <a:ea typeface="Arial Unicode MS" pitchFamily="2"/>
                <a:cs typeface="Arial Unicode MS" pitchFamily="2"/>
              </a:rPr>
              <a:t> bombarde </a:t>
            </a:r>
            <a:r>
              <a:rPr lang="fr-FR" sz="2600" dirty="0">
                <a:latin typeface="Comic Sans MS" pitchFamily="66"/>
                <a:ea typeface="Arial Unicode MS" pitchFamily="2"/>
                <a:cs typeface="Arial Unicode MS" pitchFamily="2"/>
              </a:rPr>
              <a:t>Stalingrad. Environ </a:t>
            </a:r>
            <a:r>
              <a:rPr lang="fr-FR" sz="2600" dirty="0">
                <a:solidFill>
                  <a:srgbClr val="0000FF"/>
                </a:solidFill>
                <a:latin typeface="Comic Sans MS" pitchFamily="66"/>
                <a:ea typeface="Arial Unicode MS" pitchFamily="2"/>
                <a:cs typeface="Arial Unicode MS" pitchFamily="2"/>
              </a:rPr>
              <a:t>1 </a:t>
            </a:r>
            <a:r>
              <a:rPr lang="fr-FR" sz="2600" dirty="0">
                <a:latin typeface="Comic Sans MS" pitchFamily="66"/>
                <a:ea typeface="Arial Unicode MS" pitchFamily="2"/>
                <a:cs typeface="Arial Unicode MS" pitchFamily="2"/>
              </a:rPr>
              <a:t>million de soldats.</a:t>
            </a:r>
          </a:p>
          <a:p>
            <a:pPr lvl="0" algn="just" hangingPunct="0">
              <a:spcBef>
                <a:spcPts val="1191"/>
              </a:spcBef>
              <a:spcAft>
                <a:spcPts val="992"/>
              </a:spcAft>
            </a:pPr>
            <a:endParaRPr lang="fr-FR" sz="2600" dirty="0">
              <a:latin typeface="Comic Sans MS" pitchFamily="66"/>
              <a:ea typeface="Arial Unicode MS" pitchFamily="2"/>
              <a:cs typeface="Arial Unicode MS" pitchFamily="2"/>
            </a:endParaRPr>
          </a:p>
          <a:p>
            <a:pPr lvl="0" algn="just" hangingPunct="0">
              <a:spcBef>
                <a:spcPts val="1191"/>
              </a:spcBef>
              <a:spcAft>
                <a:spcPts val="992"/>
              </a:spcAft>
            </a:pPr>
            <a:r>
              <a:rPr lang="fr-FR" sz="2600" dirty="0">
                <a:latin typeface="Comic Sans MS" pitchFamily="66"/>
                <a:ea typeface="Arial Unicode MS" pitchFamily="2"/>
                <a:cs typeface="Arial Unicode MS" pitchFamily="2"/>
              </a:rPr>
              <a:t>- URSS :  organise la </a:t>
            </a:r>
            <a:r>
              <a:rPr lang="fr-FR" sz="2600" dirty="0">
                <a:solidFill>
                  <a:srgbClr val="0000FF"/>
                </a:solidFill>
                <a:latin typeface="Comic Sans MS" pitchFamily="66"/>
                <a:ea typeface="Arial Unicode MS" pitchFamily="2"/>
                <a:cs typeface="Arial Unicode MS" pitchFamily="2"/>
              </a:rPr>
              <a:t>résistance </a:t>
            </a:r>
            <a:r>
              <a:rPr lang="fr-FR" sz="2600" dirty="0">
                <a:latin typeface="Comic Sans MS" pitchFamily="66"/>
                <a:ea typeface="Arial Unicode MS" pitchFamily="2"/>
                <a:cs typeface="Arial Unicode MS" pitchFamily="2"/>
              </a:rPr>
              <a:t>de la ville en attendant la contre-offensive russe d’</a:t>
            </a:r>
            <a:r>
              <a:rPr lang="fr-FR" sz="2600" dirty="0">
                <a:solidFill>
                  <a:srgbClr val="0000FF"/>
                </a:solidFill>
                <a:latin typeface="Comic Sans MS" pitchFamily="66"/>
                <a:ea typeface="Arial Unicode MS" pitchFamily="2"/>
                <a:cs typeface="Arial Unicode MS" pitchFamily="2"/>
              </a:rPr>
              <a:t>1 </a:t>
            </a:r>
            <a:r>
              <a:rPr lang="fr-FR" sz="2600" dirty="0">
                <a:latin typeface="Comic Sans MS" pitchFamily="66"/>
                <a:ea typeface="Arial Unicode MS" pitchFamily="2"/>
                <a:cs typeface="Arial Unicode MS" pitchFamily="2"/>
              </a:rPr>
              <a:t>million d’hommes à partir de novembre 1942 pour </a:t>
            </a:r>
            <a:r>
              <a:rPr lang="fr-FR" sz="2600" dirty="0">
                <a:solidFill>
                  <a:srgbClr val="0000FF"/>
                </a:solidFill>
                <a:latin typeface="Comic Sans MS" pitchFamily="66"/>
                <a:ea typeface="Arial Unicode MS" pitchFamily="2"/>
                <a:cs typeface="Arial Unicode MS" pitchFamily="2"/>
              </a:rPr>
              <a:t>encercler </a:t>
            </a:r>
            <a:r>
              <a:rPr lang="fr-FR" sz="2600" dirty="0">
                <a:latin typeface="Comic Sans MS" pitchFamily="66"/>
                <a:ea typeface="Arial Unicode MS" pitchFamily="2"/>
                <a:cs typeface="Arial Unicode MS" pitchFamily="2"/>
              </a:rPr>
              <a:t>les troupes allemandes. C’est l’opération</a:t>
            </a:r>
            <a:r>
              <a:rPr lang="fr-FR" sz="2600" dirty="0">
                <a:solidFill>
                  <a:srgbClr val="0000FF"/>
                </a:solidFill>
                <a:latin typeface="Comic Sans MS" pitchFamily="66"/>
                <a:ea typeface="Arial Unicode MS" pitchFamily="2"/>
                <a:cs typeface="Arial Unicode MS" pitchFamily="2"/>
              </a:rPr>
              <a:t> Uranus.</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365CA99-3764-4A9F-A1AC-6F61FF254735}"/>
              </a:ext>
            </a:extLst>
          </p:cNvPr>
          <p:cNvSpPr txBox="1"/>
          <p:nvPr/>
        </p:nvSpPr>
        <p:spPr>
          <a:xfrm>
            <a:off x="288000" y="216000"/>
            <a:ext cx="9432000" cy="5132160"/>
          </a:xfrm>
          <a:prstGeom prst="rect">
            <a:avLst/>
          </a:prstGeom>
          <a:noFill/>
          <a:ln>
            <a:noFill/>
          </a:ln>
        </p:spPr>
        <p:txBody>
          <a:bodyPr vert="horz" wrap="none" lIns="90000" tIns="45000" rIns="90000" bIns="45000" anchorCtr="0" compatLnSpc="0"/>
          <a:lstStyle/>
          <a:p>
            <a:pPr marL="571500" marR="0" lvl="0" indent="-571500" algn="l" rtl="0" hangingPunct="0">
              <a:lnSpc>
                <a:spcPct val="100000"/>
              </a:lnSpc>
              <a:spcBef>
                <a:spcPts val="1191"/>
              </a:spcBef>
              <a:spcAft>
                <a:spcPts val="992"/>
              </a:spcAft>
              <a:buAutoNum type="romanUcPeriod"/>
              <a:tabLst/>
            </a:pPr>
            <a:r>
              <a:rPr lang="fr-FR" sz="2600" b="1" i="0" u="none" strike="noStrike" kern="1200" dirty="0">
                <a:ln>
                  <a:noFill/>
                </a:ln>
                <a:latin typeface="Comic Sans MS" pitchFamily="66"/>
                <a:ea typeface="Arial Unicode MS" pitchFamily="2"/>
                <a:cs typeface="Arial Unicode MS" pitchFamily="2"/>
              </a:rPr>
              <a:t>Une bataille très violente</a:t>
            </a:r>
          </a:p>
          <a:p>
            <a:pPr marL="571500" marR="0" lvl="0" indent="-571500" algn="l" rtl="0" hangingPunct="0">
              <a:lnSpc>
                <a:spcPct val="100000"/>
              </a:lnSpc>
              <a:spcBef>
                <a:spcPts val="1191"/>
              </a:spcBef>
              <a:spcAft>
                <a:spcPts val="992"/>
              </a:spcAft>
              <a:buAutoNum type="romanUcPeriod"/>
              <a:tabLst/>
            </a:pPr>
            <a:endParaRPr lang="fr-FR" sz="2600" b="1"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1191"/>
              </a:spcBef>
              <a:spcAft>
                <a:spcPts val="992"/>
              </a:spcAft>
              <a:buNone/>
              <a:tabLst/>
            </a:pPr>
            <a:endParaRPr lang="fr-FR" sz="2600" b="0" i="0" u="none" strike="noStrike" kern="1200" dirty="0">
              <a:ln>
                <a:noFill/>
              </a:ln>
              <a:solidFill>
                <a:srgbClr val="0000FF"/>
              </a:solidFill>
              <a:latin typeface="Comic Sans MS" pitchFamily="66"/>
              <a:ea typeface="Arial Unicode MS" pitchFamily="2"/>
              <a:cs typeface="Arial Unicode MS" pitchFamily="2"/>
            </a:endParaRPr>
          </a:p>
          <a:p>
            <a:pPr marL="0" marR="0" lvl="0" indent="0" algn="ctr" rtl="0" hangingPunct="0">
              <a:lnSpc>
                <a:spcPct val="100000"/>
              </a:lnSpc>
              <a:spcBef>
                <a:spcPts val="1191"/>
              </a:spcBef>
              <a:spcAft>
                <a:spcPts val="992"/>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Vidéo </a:t>
            </a:r>
            <a:r>
              <a:rPr lang="fr-FR" sz="2600" b="0" i="0" u="none" strike="noStrike" kern="1200" dirty="0" err="1">
                <a:ln>
                  <a:noFill/>
                </a:ln>
                <a:solidFill>
                  <a:srgbClr val="000000"/>
                </a:solidFill>
                <a:latin typeface="Comic Sans MS" pitchFamily="66"/>
                <a:ea typeface="Arial Unicode MS" pitchFamily="2"/>
                <a:cs typeface="Arial Unicode MS" pitchFamily="2"/>
              </a:rPr>
              <a:t>Educadhoc</a:t>
            </a:r>
            <a:endParaRPr lang="fr-FR" sz="26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ctr" rtl="0" hangingPunct="0">
              <a:lnSpc>
                <a:spcPct val="100000"/>
              </a:lnSpc>
              <a:spcBef>
                <a:spcPts val="1191"/>
              </a:spcBef>
              <a:spcAft>
                <a:spcPts val="992"/>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Doc 4 p 73</a:t>
            </a:r>
          </a:p>
          <a:p>
            <a:pPr marL="0" marR="0" lvl="0" indent="0" algn="l" rtl="0" hangingPunct="0">
              <a:lnSpc>
                <a:spcPct val="100000"/>
              </a:lnSpc>
              <a:spcBef>
                <a:spcPts val="1191"/>
              </a:spcBef>
              <a:spcAft>
                <a:spcPts val="992"/>
              </a:spcAft>
              <a:buNone/>
              <a:tabLst/>
            </a:pPr>
            <a:endParaRPr lang="fr-FR" sz="1000" b="0" i="0" u="none" strike="noStrike" kern="1200" dirty="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1620203D-60DA-3B49-A2F1-7AFCA617FBCF}"/>
              </a:ext>
            </a:extLst>
          </p:cNvPr>
          <p:cNvSpPr/>
          <p:nvPr/>
        </p:nvSpPr>
        <p:spPr>
          <a:xfrm>
            <a:off x="288000" y="883732"/>
            <a:ext cx="9532894" cy="892552"/>
          </a:xfrm>
          <a:prstGeom prst="rect">
            <a:avLst/>
          </a:prstGeom>
        </p:spPr>
        <p:txBody>
          <a:bodyPr wrap="square">
            <a:spAutoFit/>
          </a:bodyPr>
          <a:lstStyle/>
          <a:p>
            <a:pPr lvl="0" hangingPunct="0">
              <a:spcBef>
                <a:spcPts val="1191"/>
              </a:spcBef>
              <a:spcAft>
                <a:spcPts val="992"/>
              </a:spcAft>
            </a:pPr>
            <a:r>
              <a:rPr lang="fr-FR" sz="2600" b="1" dirty="0">
                <a:latin typeface="Comic Sans MS" pitchFamily="66"/>
                <a:ea typeface="Arial Unicode MS" pitchFamily="2"/>
                <a:cs typeface="Arial Unicode MS" pitchFamily="2"/>
              </a:rPr>
              <a:t>2. Les combats sont intenses : de quel type de bataille s'agit-il ? Quelles armes utilisent les armées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D1061C6-D746-420B-9700-81AF94062539}"/>
              </a:ext>
            </a:extLst>
          </p:cNvPr>
          <p:cNvPicPr>
            <a:picLocks noChangeAspect="1"/>
          </p:cNvPicPr>
          <p:nvPr/>
        </p:nvPicPr>
        <p:blipFill>
          <a:blip r:embed="rId3">
            <a:lum/>
            <a:alphaModFix/>
          </a:blip>
          <a:srcRect/>
          <a:stretch>
            <a:fillRect/>
          </a:stretch>
        </p:blipFill>
        <p:spPr>
          <a:xfrm>
            <a:off x="2916000" y="288000"/>
            <a:ext cx="4248000" cy="6983999"/>
          </a:xfrm>
          <a:prstGeom prst="rect">
            <a:avLst/>
          </a:prstGeom>
          <a:noFill/>
          <a:ln w="0">
            <a:solidFill>
              <a:srgbClr val="000000"/>
            </a:solidFill>
            <a:prstDash val="soli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8170A65-560A-46FA-AA53-384A172A9618}"/>
              </a:ext>
            </a:extLst>
          </p:cNvPr>
          <p:cNvSpPr txBox="1"/>
          <p:nvPr/>
        </p:nvSpPr>
        <p:spPr>
          <a:xfrm>
            <a:off x="288000" y="216000"/>
            <a:ext cx="9521018" cy="513216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1191"/>
              </a:spcBef>
              <a:spcAft>
                <a:spcPts val="992"/>
              </a:spcAft>
              <a:buNone/>
              <a:tabLst/>
            </a:pPr>
            <a:endParaRPr lang="fr-FR" sz="1000" b="0" i="0" u="none" strike="noStrike" kern="1200" dirty="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82CFE054-FB14-3347-83F9-F5F1138ACAA8}"/>
              </a:ext>
            </a:extLst>
          </p:cNvPr>
          <p:cNvSpPr/>
          <p:nvPr/>
        </p:nvSpPr>
        <p:spPr>
          <a:xfrm>
            <a:off x="288000" y="216000"/>
            <a:ext cx="9521018" cy="5186035"/>
          </a:xfrm>
          <a:prstGeom prst="rect">
            <a:avLst/>
          </a:prstGeom>
        </p:spPr>
        <p:txBody>
          <a:bodyPr wrap="square">
            <a:spAutoFit/>
          </a:bodyPr>
          <a:lstStyle/>
          <a:p>
            <a:pPr lvl="0" hangingPunct="0">
              <a:spcBef>
                <a:spcPts val="1191"/>
              </a:spcBef>
              <a:spcAft>
                <a:spcPts val="992"/>
              </a:spcAft>
            </a:pPr>
            <a:r>
              <a:rPr lang="fr-FR" sz="2600" b="1" dirty="0">
                <a:latin typeface="Comic Sans MS" pitchFamily="66"/>
                <a:ea typeface="Arial Unicode MS" pitchFamily="2"/>
                <a:cs typeface="Arial Unicode MS" pitchFamily="2"/>
              </a:rPr>
              <a:t>I. Une bataille très violente</a:t>
            </a:r>
          </a:p>
          <a:p>
            <a:pPr lvl="0" hangingPunct="0">
              <a:spcBef>
                <a:spcPts val="1191"/>
              </a:spcBef>
              <a:spcAft>
                <a:spcPts val="992"/>
              </a:spcAft>
            </a:pPr>
            <a:r>
              <a:rPr lang="fr-FR" sz="2600" b="1" dirty="0">
                <a:latin typeface="Comic Sans MS" pitchFamily="66"/>
                <a:ea typeface="Arial Unicode MS" pitchFamily="2"/>
                <a:cs typeface="Arial Unicode MS" pitchFamily="2"/>
              </a:rPr>
              <a:t>2. Les combats sont intenses : de quel type de bataille s'agit-il ? Quelles armes utilisent les armées ?</a:t>
            </a:r>
          </a:p>
          <a:p>
            <a:pPr lvl="0" hangingPunct="0">
              <a:spcBef>
                <a:spcPts val="1191"/>
              </a:spcBef>
              <a:spcAft>
                <a:spcPts val="992"/>
              </a:spcAft>
            </a:pPr>
            <a:endParaRPr lang="fr-FR" sz="2600" b="1" dirty="0">
              <a:latin typeface="Comic Sans MS" pitchFamily="66"/>
              <a:ea typeface="Arial Unicode MS" pitchFamily="2"/>
              <a:cs typeface="Arial Unicode MS" pitchFamily="2"/>
            </a:endParaRPr>
          </a:p>
          <a:p>
            <a:pPr marL="457200" lvl="0" indent="-457200" algn="just" hangingPunct="0">
              <a:buFontTx/>
              <a:buChar char="-"/>
            </a:pPr>
            <a:r>
              <a:rPr lang="fr-FR" sz="2600" dirty="0">
                <a:latin typeface="Comic Sans MS" pitchFamily="66"/>
                <a:ea typeface="Comic Sans MS" pitchFamily="66"/>
                <a:cs typeface="Comic Sans MS" pitchFamily="66"/>
              </a:rPr>
              <a:t>Combats</a:t>
            </a:r>
            <a:r>
              <a:rPr lang="fr-FR" sz="2600" dirty="0">
                <a:solidFill>
                  <a:srgbClr val="0000FF"/>
                </a:solidFill>
                <a:latin typeface="Comic Sans MS" pitchFamily="66"/>
                <a:ea typeface="Comic Sans MS" pitchFamily="66"/>
                <a:cs typeface="Comic Sans MS" pitchFamily="66"/>
              </a:rPr>
              <a:t> urbains </a:t>
            </a:r>
            <a:r>
              <a:rPr lang="fr-FR" sz="2600" dirty="0">
                <a:latin typeface="Comic Sans MS" pitchFamily="66"/>
                <a:ea typeface="Comic Sans MS" pitchFamily="66"/>
                <a:cs typeface="Comic Sans MS" pitchFamily="66"/>
              </a:rPr>
              <a:t>très violents, avec des </a:t>
            </a:r>
            <a:r>
              <a:rPr lang="fr-FR" sz="2600" dirty="0">
                <a:solidFill>
                  <a:srgbClr val="0000FF"/>
                </a:solidFill>
                <a:latin typeface="Comic Sans MS" pitchFamily="66"/>
                <a:ea typeface="Comic Sans MS" pitchFamily="66"/>
                <a:cs typeface="Comic Sans MS" pitchFamily="66"/>
              </a:rPr>
              <a:t>avancées </a:t>
            </a:r>
            <a:r>
              <a:rPr lang="fr-FR" sz="2600" dirty="0">
                <a:latin typeface="Comic Sans MS" pitchFamily="66"/>
                <a:ea typeface="Comic Sans MS" pitchFamily="66"/>
                <a:cs typeface="Comic Sans MS" pitchFamily="66"/>
              </a:rPr>
              <a:t>rue par</a:t>
            </a:r>
          </a:p>
          <a:p>
            <a:pPr lvl="0" algn="just" hangingPunct="0"/>
            <a:r>
              <a:rPr lang="fr-FR" sz="2600" dirty="0">
                <a:latin typeface="Comic Sans MS" pitchFamily="66"/>
                <a:ea typeface="Comic Sans MS" pitchFamily="66"/>
                <a:cs typeface="Comic Sans MS" pitchFamily="66"/>
              </a:rPr>
              <a:t>rue, bâtiment par bâtiment.</a:t>
            </a:r>
          </a:p>
          <a:p>
            <a:pPr lvl="0" algn="just" hangingPunct="0"/>
            <a:endParaRPr lang="fr-FR" sz="2600" dirty="0">
              <a:solidFill>
                <a:srgbClr val="0000FF"/>
              </a:solidFill>
              <a:latin typeface="Comic Sans MS" pitchFamily="66"/>
              <a:ea typeface="Comic Sans MS" pitchFamily="66"/>
              <a:cs typeface="Comic Sans MS" pitchFamily="66"/>
            </a:endParaRPr>
          </a:p>
          <a:p>
            <a:pPr lvl="0" algn="just" hangingPunct="0"/>
            <a:r>
              <a:rPr lang="fr-FR" sz="2600" dirty="0">
                <a:latin typeface="Comic Sans MS" pitchFamily="66"/>
                <a:ea typeface="Comic Sans MS" pitchFamily="66"/>
                <a:cs typeface="Comic Sans MS" pitchFamily="66"/>
              </a:rPr>
              <a:t>- Des </a:t>
            </a:r>
            <a:r>
              <a:rPr lang="fr-FR" sz="2600" dirty="0">
                <a:solidFill>
                  <a:srgbClr val="0000FF"/>
                </a:solidFill>
                <a:latin typeface="Comic Sans MS" pitchFamily="66"/>
                <a:ea typeface="Comic Sans MS" pitchFamily="66"/>
                <a:cs typeface="Comic Sans MS" pitchFamily="66"/>
              </a:rPr>
              <a:t>avions </a:t>
            </a:r>
            <a:r>
              <a:rPr lang="fr-FR" sz="2600" dirty="0">
                <a:latin typeface="Comic Sans MS" pitchFamily="66"/>
                <a:ea typeface="Comic Sans MS" pitchFamily="66"/>
                <a:cs typeface="Comic Sans MS" pitchFamily="66"/>
              </a:rPr>
              <a:t>bombardiers, des </a:t>
            </a:r>
            <a:r>
              <a:rPr lang="fr-FR" sz="2600" dirty="0">
                <a:solidFill>
                  <a:srgbClr val="0000FF"/>
                </a:solidFill>
                <a:latin typeface="Comic Sans MS" pitchFamily="66"/>
                <a:ea typeface="Comic Sans MS" pitchFamily="66"/>
                <a:cs typeface="Comic Sans MS" pitchFamily="66"/>
              </a:rPr>
              <a:t>fusils</a:t>
            </a:r>
            <a:r>
              <a:rPr lang="fr-FR" sz="2600" dirty="0">
                <a:latin typeface="Comic Sans MS" pitchFamily="66"/>
                <a:ea typeface="Comic Sans MS" pitchFamily="66"/>
                <a:cs typeface="Comic Sans MS" pitchFamily="66"/>
              </a:rPr>
              <a:t>, des mitraillettes, des grenades, des </a:t>
            </a:r>
            <a:r>
              <a:rPr lang="fr-FR" sz="2600" dirty="0">
                <a:solidFill>
                  <a:srgbClr val="0000FF"/>
                </a:solidFill>
                <a:latin typeface="Comic Sans MS" pitchFamily="66"/>
                <a:ea typeface="Comic Sans MS" pitchFamily="66"/>
                <a:cs typeface="Comic Sans MS" pitchFamily="66"/>
              </a:rPr>
              <a:t>obus</a:t>
            </a:r>
            <a:r>
              <a:rPr lang="fr-FR" sz="2600" dirty="0">
                <a:latin typeface="Comic Sans MS" pitchFamily="66"/>
                <a:ea typeface="Comic Sans MS" pitchFamily="66"/>
                <a:cs typeface="Comic Sans MS" pitchFamily="66"/>
              </a:rPr>
              <a:t>,</a:t>
            </a:r>
            <a:r>
              <a:rPr lang="fr-FR" sz="2600" dirty="0">
                <a:solidFill>
                  <a:srgbClr val="0000FF"/>
                </a:solidFill>
                <a:latin typeface="Comic Sans MS" pitchFamily="66"/>
                <a:ea typeface="Comic Sans MS" pitchFamily="66"/>
                <a:cs typeface="Comic Sans MS" pitchFamily="66"/>
              </a:rPr>
              <a:t> </a:t>
            </a:r>
            <a:r>
              <a:rPr lang="fr-FR" sz="2600" dirty="0">
                <a:latin typeface="Comic Sans MS" pitchFamily="66"/>
                <a:ea typeface="Comic Sans MS" pitchFamily="66"/>
                <a:cs typeface="Comic Sans MS" pitchFamily="66"/>
              </a:rPr>
              <a:t>des lance-flammes, des </a:t>
            </a:r>
            <a:r>
              <a:rPr lang="fr-FR" sz="2600" dirty="0">
                <a:solidFill>
                  <a:srgbClr val="0000FF"/>
                </a:solidFill>
                <a:latin typeface="Comic Sans MS" pitchFamily="66"/>
                <a:ea typeface="Comic Sans MS" pitchFamily="66"/>
                <a:cs typeface="Comic Sans MS" pitchFamily="66"/>
              </a:rPr>
              <a:t>tanks </a:t>
            </a:r>
            <a:r>
              <a:rPr lang="fr-FR" sz="2600" dirty="0">
                <a:latin typeface="Comic Sans MS" pitchFamily="66"/>
                <a:ea typeface="Comic Sans MS" pitchFamily="66"/>
                <a:cs typeface="Comic Sans MS" pitchFamily="66"/>
              </a:rPr>
              <a:t>à l’extérieur de la ville. </a:t>
            </a:r>
            <a:r>
              <a:rPr lang="fr-FR" sz="2600" dirty="0">
                <a:solidFill>
                  <a:srgbClr val="0000FF"/>
                </a:solidFill>
                <a:latin typeface="Comic Sans MS" pitchFamily="66"/>
                <a:ea typeface="Comic Sans MS" pitchFamily="66"/>
                <a:cs typeface="Comic Sans MS" pitchFamily="66"/>
              </a:rPr>
              <a:t>Combats </a:t>
            </a:r>
            <a:r>
              <a:rPr lang="fr-FR" sz="2600" dirty="0">
                <a:latin typeface="Comic Sans MS" pitchFamily="66"/>
                <a:ea typeface="Comic Sans MS" pitchFamily="66"/>
                <a:cs typeface="Comic Sans MS" pitchFamily="66"/>
              </a:rPr>
              <a:t>au corps-à-corps avec des baïonnettes.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FBCFD8F-283F-4900-9F89-AD62267473C2}"/>
              </a:ext>
            </a:extLst>
          </p:cNvPr>
          <p:cNvSpPr txBox="1"/>
          <p:nvPr/>
        </p:nvSpPr>
        <p:spPr>
          <a:xfrm>
            <a:off x="288000" y="216000"/>
            <a:ext cx="9473517" cy="513216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1191"/>
              </a:spcBef>
              <a:spcAft>
                <a:spcPts val="992"/>
              </a:spcAft>
              <a:buNone/>
              <a:tabLst/>
            </a:pPr>
            <a:r>
              <a:rPr lang="fr-FR" sz="2600" b="1" i="0" u="none" strike="noStrike" kern="1200" dirty="0">
                <a:ln>
                  <a:noFill/>
                </a:ln>
                <a:latin typeface="Comic Sans MS" pitchFamily="66"/>
                <a:ea typeface="Arial Unicode MS" pitchFamily="2"/>
                <a:cs typeface="Arial Unicode MS" pitchFamily="2"/>
              </a:rPr>
              <a:t>I. Une bataille très violente</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a:p>
            <a:pPr marL="0" marR="0" lvl="0" indent="0" algn="l" rtl="0" hangingPunct="0">
              <a:lnSpc>
                <a:spcPct val="100000"/>
              </a:lnSpc>
              <a:spcBef>
                <a:spcPts val="1191"/>
              </a:spcBef>
              <a:spcAft>
                <a:spcPts val="992"/>
              </a:spcAft>
              <a:buNone/>
              <a:tabLst/>
            </a:pPr>
            <a:endParaRPr lang="fr-FR" sz="1000" b="0" i="0" u="none" strike="noStrike" kern="1200" dirty="0">
              <a:ln>
                <a:noFill/>
              </a:ln>
              <a:latin typeface="Arial" pitchFamily="18"/>
              <a:ea typeface="Arial Unicode MS" pitchFamily="2"/>
              <a:cs typeface="Arial Unicode MS" pitchFamily="2"/>
            </a:endParaRPr>
          </a:p>
        </p:txBody>
      </p:sp>
      <p:pic>
        <p:nvPicPr>
          <p:cNvPr id="3" name="Image 2">
            <a:extLst>
              <a:ext uri="{FF2B5EF4-FFF2-40B4-BE49-F238E27FC236}">
                <a16:creationId xmlns:a16="http://schemas.microsoft.com/office/drawing/2014/main" id="{4A0509B6-679A-4C58-9916-C1AD27637EEE}"/>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623680" y="2124000"/>
            <a:ext cx="4833720" cy="47520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507475BF-F219-5B4D-9B0B-7DDD9672FDC3}"/>
              </a:ext>
            </a:extLst>
          </p:cNvPr>
          <p:cNvSpPr txBox="1"/>
          <p:nvPr/>
        </p:nvSpPr>
        <p:spPr>
          <a:xfrm>
            <a:off x="288000" y="855024"/>
            <a:ext cx="9473517" cy="1169551"/>
          </a:xfrm>
          <a:prstGeom prst="rect">
            <a:avLst/>
          </a:prstGeom>
          <a:noFill/>
        </p:spPr>
        <p:txBody>
          <a:bodyPr wrap="square" rtlCol="0">
            <a:spAutoFit/>
          </a:bodyPr>
          <a:lstStyle/>
          <a:p>
            <a:pPr algn="just"/>
            <a:r>
              <a:rPr lang="fr-FR" sz="2600" b="1" dirty="0">
                <a:latin typeface="Comic Sans MS" pitchFamily="66"/>
                <a:ea typeface="Comic Sans MS" pitchFamily="66"/>
                <a:cs typeface="Comic Sans MS" pitchFamily="66"/>
              </a:rPr>
              <a:t>3. Les conditions de vie sont terribles : dans quelles conditions se déroulent la bataille ?</a:t>
            </a:r>
          </a:p>
          <a:p>
            <a:pPr algn="just"/>
            <a:endParaRPr lang="fr-F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B82E3C-B05D-45A5-8E36-0A48ED3FFA5B}"/>
              </a:ext>
            </a:extLst>
          </p:cNvPr>
          <p:cNvSpPr txBox="1"/>
          <p:nvPr/>
        </p:nvSpPr>
        <p:spPr>
          <a:xfrm>
            <a:off x="190005" y="216000"/>
            <a:ext cx="9529995" cy="5132160"/>
          </a:xfrm>
          <a:prstGeom prst="rect">
            <a:avLst/>
          </a:prstGeom>
          <a:noFill/>
          <a:ln>
            <a:noFill/>
          </a:ln>
        </p:spPr>
        <p:txBody>
          <a:bodyPr vert="horz" wrap="none" lIns="90000" tIns="45000" rIns="90000" bIns="45000" anchorCtr="0" compatLnSpc="0"/>
          <a:lstStyle/>
          <a:p>
            <a:pPr marL="0" marR="0" lvl="0" indent="0" algn="l" rtl="0" hangingPunct="0">
              <a:lnSpc>
                <a:spcPct val="100000"/>
              </a:lnSpc>
              <a:spcBef>
                <a:spcPts val="1191"/>
              </a:spcBef>
              <a:spcAft>
                <a:spcPts val="992"/>
              </a:spcAft>
              <a:buNone/>
              <a:tabLst/>
            </a:pPr>
            <a:endParaRPr lang="fr-FR" sz="1000" b="0" i="0" u="none" strike="noStrike" kern="1200" dirty="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D2C8BE4E-3786-9A40-A249-F7A866933FCB}"/>
              </a:ext>
            </a:extLst>
          </p:cNvPr>
          <p:cNvSpPr/>
          <p:nvPr/>
        </p:nvSpPr>
        <p:spPr>
          <a:xfrm>
            <a:off x="190005" y="372630"/>
            <a:ext cx="9619012" cy="3698448"/>
          </a:xfrm>
          <a:prstGeom prst="rect">
            <a:avLst/>
          </a:prstGeom>
        </p:spPr>
        <p:txBody>
          <a:bodyPr wrap="square">
            <a:spAutoFit/>
          </a:bodyPr>
          <a:lstStyle/>
          <a:p>
            <a:pPr lvl="0" hangingPunct="0">
              <a:spcBef>
                <a:spcPts val="1191"/>
              </a:spcBef>
              <a:spcAft>
                <a:spcPts val="992"/>
              </a:spcAft>
            </a:pPr>
            <a:r>
              <a:rPr lang="fr-FR" sz="2600" b="1" dirty="0">
                <a:latin typeface="Comic Sans MS" pitchFamily="66"/>
                <a:ea typeface="Arial Unicode MS" pitchFamily="2"/>
                <a:cs typeface="Arial Unicode MS" pitchFamily="2"/>
              </a:rPr>
              <a:t>I. Une bataille très violente</a:t>
            </a:r>
          </a:p>
          <a:p>
            <a:pPr lvl="0" algn="just" hangingPunct="0"/>
            <a:r>
              <a:rPr lang="fr-FR" sz="2600" b="1" dirty="0">
                <a:latin typeface="Comic Sans MS" pitchFamily="66"/>
                <a:ea typeface="Comic Sans MS" pitchFamily="66"/>
                <a:cs typeface="Comic Sans MS" pitchFamily="66"/>
              </a:rPr>
              <a:t>3. Les conditions de vie sont terribles : dans quelles conditions se déroulent la bataille ?</a:t>
            </a:r>
          </a:p>
          <a:p>
            <a:pPr lvl="0" algn="just" hangingPunct="0"/>
            <a:endParaRPr lang="fr-FR" sz="2600" b="1" dirty="0">
              <a:latin typeface="Comic Sans MS" pitchFamily="66"/>
              <a:ea typeface="Comic Sans MS" pitchFamily="66"/>
              <a:cs typeface="Comic Sans MS" pitchFamily="66"/>
            </a:endParaRPr>
          </a:p>
          <a:p>
            <a:pPr lvl="0" algn="just" hangingPunct="0"/>
            <a:r>
              <a:rPr lang="fr-FR" sz="2600" dirty="0">
                <a:latin typeface="Comic Sans MS" pitchFamily="66"/>
                <a:ea typeface="Comic Sans MS" pitchFamily="66"/>
                <a:cs typeface="Comic Sans MS" pitchFamily="66"/>
              </a:rPr>
              <a:t>- Très </a:t>
            </a:r>
            <a:r>
              <a:rPr lang="fr-FR" sz="2600" dirty="0">
                <a:solidFill>
                  <a:srgbClr val="0000FF"/>
                </a:solidFill>
                <a:latin typeface="Comic Sans MS" pitchFamily="66"/>
                <a:ea typeface="Comic Sans MS" pitchFamily="66"/>
                <a:cs typeface="Comic Sans MS" pitchFamily="66"/>
              </a:rPr>
              <a:t>difficile</a:t>
            </a:r>
            <a:r>
              <a:rPr lang="fr-FR" sz="2600" dirty="0">
                <a:latin typeface="Comic Sans MS" pitchFamily="66"/>
                <a:ea typeface="Comic Sans MS" pitchFamily="66"/>
                <a:cs typeface="Comic Sans MS" pitchFamily="66"/>
              </a:rPr>
              <a:t>, en plein milieu d’un hiver très </a:t>
            </a:r>
            <a:r>
              <a:rPr lang="fr-FR" sz="2600" dirty="0">
                <a:solidFill>
                  <a:srgbClr val="0000FF"/>
                </a:solidFill>
                <a:latin typeface="Comic Sans MS" pitchFamily="66"/>
                <a:ea typeface="Comic Sans MS" pitchFamily="66"/>
                <a:cs typeface="Comic Sans MS" pitchFamily="66"/>
              </a:rPr>
              <a:t>rigoureux </a:t>
            </a:r>
            <a:r>
              <a:rPr lang="fr-FR" sz="2600" dirty="0">
                <a:latin typeface="Comic Sans MS" pitchFamily="66"/>
                <a:ea typeface="Comic Sans MS" pitchFamily="66"/>
                <a:cs typeface="Comic Sans MS" pitchFamily="66"/>
              </a:rPr>
              <a:t>(neige, froid,...). Les soldats sont </a:t>
            </a:r>
            <a:r>
              <a:rPr lang="fr-FR" sz="2600" dirty="0">
                <a:solidFill>
                  <a:srgbClr val="0000FF"/>
                </a:solidFill>
                <a:latin typeface="Comic Sans MS" pitchFamily="66"/>
                <a:ea typeface="Comic Sans MS" pitchFamily="66"/>
                <a:cs typeface="Comic Sans MS" pitchFamily="66"/>
              </a:rPr>
              <a:t>peu</a:t>
            </a:r>
            <a:r>
              <a:rPr lang="fr-FR" sz="2600" dirty="0">
                <a:latin typeface="Comic Sans MS" pitchFamily="66"/>
                <a:ea typeface="Comic Sans MS" pitchFamily="66"/>
                <a:cs typeface="Comic Sans MS" pitchFamily="66"/>
              </a:rPr>
              <a:t> ravitaillés, manquent de </a:t>
            </a:r>
            <a:r>
              <a:rPr lang="fr-FR" sz="2600" dirty="0">
                <a:solidFill>
                  <a:srgbClr val="0000FF"/>
                </a:solidFill>
                <a:latin typeface="Comic Sans MS" pitchFamily="66"/>
                <a:ea typeface="Comic Sans MS" pitchFamily="66"/>
                <a:cs typeface="Comic Sans MS" pitchFamily="66"/>
              </a:rPr>
              <a:t>nourriture </a:t>
            </a:r>
            <a:r>
              <a:rPr lang="fr-FR" sz="2600" dirty="0">
                <a:latin typeface="Comic Sans MS" pitchFamily="66"/>
                <a:ea typeface="Comic Sans MS" pitchFamily="66"/>
                <a:cs typeface="Comic Sans MS" pitchFamily="66"/>
              </a:rPr>
              <a:t>et de médicaments. Ils ne peuvent pas </a:t>
            </a:r>
            <a:r>
              <a:rPr lang="fr-FR" sz="2600" dirty="0">
                <a:solidFill>
                  <a:srgbClr val="0000FF"/>
                </a:solidFill>
                <a:latin typeface="Comic Sans MS" pitchFamily="66"/>
                <a:ea typeface="Comic Sans MS" pitchFamily="66"/>
                <a:cs typeface="Comic Sans MS" pitchFamily="66"/>
              </a:rPr>
              <a:t>reculer </a:t>
            </a:r>
            <a:r>
              <a:rPr lang="fr-FR" sz="2600" dirty="0">
                <a:latin typeface="Comic Sans MS" pitchFamily="66"/>
                <a:ea typeface="Comic Sans MS" pitchFamily="66"/>
                <a:cs typeface="Comic Sans MS" pitchFamily="66"/>
              </a:rPr>
              <a:t>lors des combats sous peine de </a:t>
            </a:r>
            <a:r>
              <a:rPr lang="fr-FR" sz="2600" dirty="0">
                <a:solidFill>
                  <a:srgbClr val="0000FF"/>
                </a:solidFill>
                <a:latin typeface="Comic Sans MS" pitchFamily="66"/>
                <a:ea typeface="Comic Sans MS" pitchFamily="66"/>
                <a:cs typeface="Comic Sans MS" pitchFamily="66"/>
              </a:rPr>
              <a:t>mort</a:t>
            </a:r>
            <a:r>
              <a:rPr lang="fr-FR" sz="2600" dirty="0">
                <a:latin typeface="Comic Sans MS" pitchFamily="66"/>
                <a:ea typeface="Comic Sans MS" pitchFamily="66"/>
                <a:cs typeface="Comic Sans MS" pitchFamily="66"/>
              </a:rPr>
              <a:t>.</a:t>
            </a:r>
          </a:p>
          <a:p>
            <a:pPr lvl="0" algn="just" hangingPunct="0"/>
            <a:endParaRPr lang="fr-FR" dirty="0">
              <a:solidFill>
                <a:srgbClr val="0000FF"/>
              </a:solidFill>
              <a:latin typeface="Comic Sans MS" pitchFamily="66"/>
              <a:ea typeface="Comic Sans MS" pitchFamily="66"/>
              <a:cs typeface="Comic Sans MS" pitchFamily="66"/>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21B02A-9F26-47FF-8088-4265FB4D9812}"/>
              </a:ext>
            </a:extLst>
          </p:cNvPr>
          <p:cNvSpPr/>
          <p:nvPr/>
        </p:nvSpPr>
        <p:spPr>
          <a:xfrm>
            <a:off x="216000" y="1007999"/>
            <a:ext cx="9648000" cy="6336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F9FE6E5-333B-4788-9FC4-52908AF393E4}"/>
              </a:ext>
            </a:extLst>
          </p:cNvPr>
          <p:cNvSpPr txBox="1"/>
          <p:nvPr/>
        </p:nvSpPr>
        <p:spPr>
          <a:xfrm>
            <a:off x="252719" y="1045080"/>
            <a:ext cx="3959279"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Quels sont les principaux pays de l'Axe ?</a:t>
            </a:r>
          </a:p>
        </p:txBody>
      </p:sp>
      <p:sp>
        <p:nvSpPr>
          <p:cNvPr id="4" name="Connecteur droit 3">
            <a:extLst>
              <a:ext uri="{FF2B5EF4-FFF2-40B4-BE49-F238E27FC236}">
                <a16:creationId xmlns:a16="http://schemas.microsoft.com/office/drawing/2014/main" id="{7CA4AB85-1067-47DA-86B7-AEA000FD32A5}"/>
              </a:ext>
            </a:extLst>
          </p:cNvPr>
          <p:cNvSpPr/>
          <p:nvPr/>
        </p:nvSpPr>
        <p:spPr>
          <a:xfrm>
            <a:off x="4176000" y="1007999"/>
            <a:ext cx="0" cy="6336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786D07D2-6052-4D9B-B76A-B97FDB45DCFC}"/>
              </a:ext>
            </a:extLst>
          </p:cNvPr>
          <p:cNvSpPr txBox="1"/>
          <p:nvPr/>
        </p:nvSpPr>
        <p:spPr>
          <a:xfrm>
            <a:off x="4212000" y="972000"/>
            <a:ext cx="5615906" cy="13775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L’Axe est formé de l’Allemagne, l’Italie et le Japon ainsi que leurs colonies.</a:t>
            </a:r>
          </a:p>
        </p:txBody>
      </p:sp>
      <p:sp>
        <p:nvSpPr>
          <p:cNvPr id="6" name="ZoneTexte 5">
            <a:extLst>
              <a:ext uri="{FF2B5EF4-FFF2-40B4-BE49-F238E27FC236}">
                <a16:creationId xmlns:a16="http://schemas.microsoft.com/office/drawing/2014/main" id="{F743236C-D415-4E12-ADCC-D3D7147FF61D}"/>
              </a:ext>
            </a:extLst>
          </p:cNvPr>
          <p:cNvSpPr txBox="1"/>
          <p:nvPr/>
        </p:nvSpPr>
        <p:spPr>
          <a:xfrm>
            <a:off x="252720" y="2377439"/>
            <a:ext cx="3959278" cy="87724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Quels sont les principaux pays alliés ?</a:t>
            </a:r>
          </a:p>
        </p:txBody>
      </p:sp>
      <p:sp>
        <p:nvSpPr>
          <p:cNvPr id="7" name="ZoneTexte 6">
            <a:extLst>
              <a:ext uri="{FF2B5EF4-FFF2-40B4-BE49-F238E27FC236}">
                <a16:creationId xmlns:a16="http://schemas.microsoft.com/office/drawing/2014/main" id="{8A245088-B6A8-4512-8F0C-ED58C6F34C3F}"/>
              </a:ext>
            </a:extLst>
          </p:cNvPr>
          <p:cNvSpPr txBox="1"/>
          <p:nvPr/>
        </p:nvSpPr>
        <p:spPr>
          <a:xfrm>
            <a:off x="4211999" y="2340360"/>
            <a:ext cx="5687999" cy="9486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Les pays alliés sont le Royaume-Uni, la France et les États-Unis.</a:t>
            </a:r>
          </a:p>
        </p:txBody>
      </p:sp>
      <p:sp>
        <p:nvSpPr>
          <p:cNvPr id="8" name="ZoneTexte 7">
            <a:extLst>
              <a:ext uri="{FF2B5EF4-FFF2-40B4-BE49-F238E27FC236}">
                <a16:creationId xmlns:a16="http://schemas.microsoft.com/office/drawing/2014/main" id="{EC37D5C9-62A6-47D8-BFF6-6952CFCD0E0A}"/>
              </a:ext>
            </a:extLst>
          </p:cNvPr>
          <p:cNvSpPr txBox="1"/>
          <p:nvPr/>
        </p:nvSpPr>
        <p:spPr>
          <a:xfrm>
            <a:off x="252720" y="3421800"/>
            <a:ext cx="3959516"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et pourquoi l'URSS rentre-t-elle en guerre contre l'Allemagne ?</a:t>
            </a:r>
          </a:p>
        </p:txBody>
      </p:sp>
      <p:sp>
        <p:nvSpPr>
          <p:cNvPr id="9" name="ZoneTexte 8">
            <a:extLst>
              <a:ext uri="{FF2B5EF4-FFF2-40B4-BE49-F238E27FC236}">
                <a16:creationId xmlns:a16="http://schemas.microsoft.com/office/drawing/2014/main" id="{E8B31FE1-0A84-45AB-83D8-CC0715ACC0A7}"/>
              </a:ext>
            </a:extLst>
          </p:cNvPr>
          <p:cNvSpPr txBox="1"/>
          <p:nvPr/>
        </p:nvSpPr>
        <p:spPr>
          <a:xfrm>
            <a:off x="4212000" y="3384720"/>
            <a:ext cx="5687998" cy="1377578"/>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Le </a:t>
            </a:r>
            <a:r>
              <a:rPr lang="fr-FR" sz="2400" b="0" i="0" u="none" strike="noStrike" kern="1200" dirty="0">
                <a:ln>
                  <a:noFill/>
                </a:ln>
                <a:solidFill>
                  <a:srgbClr val="FF3333"/>
                </a:solidFill>
                <a:latin typeface="Comic Sans MS" pitchFamily="66"/>
                <a:ea typeface="Arial Unicode MS" pitchFamily="2"/>
                <a:cs typeface="Arial Unicode MS" pitchFamily="2"/>
              </a:rPr>
              <a:t>22 juin 1941</a:t>
            </a:r>
            <a:r>
              <a:rPr lang="fr-FR" sz="2400" b="0" i="0" u="none" strike="noStrike" kern="1200" dirty="0">
                <a:ln>
                  <a:noFill/>
                </a:ln>
                <a:solidFill>
                  <a:srgbClr val="000000"/>
                </a:solidFill>
                <a:latin typeface="Comic Sans MS" pitchFamily="66"/>
                <a:ea typeface="Arial Unicode MS" pitchFamily="2"/>
                <a:cs typeface="Arial Unicode MS" pitchFamily="2"/>
              </a:rPr>
              <a:t>, l'Allemagne </a:t>
            </a:r>
            <a:r>
              <a:rPr lang="fr-FR" sz="2400" b="0" i="0" u="none" strike="noStrike" kern="1200" dirty="0">
                <a:ln>
                  <a:noFill/>
                </a:ln>
                <a:solidFill>
                  <a:srgbClr val="FF3333"/>
                </a:solidFill>
                <a:latin typeface="Comic Sans MS" pitchFamily="66"/>
                <a:ea typeface="Arial Unicode MS" pitchFamily="2"/>
                <a:cs typeface="Arial Unicode MS" pitchFamily="2"/>
              </a:rPr>
              <a:t>attaque</a:t>
            </a:r>
            <a:r>
              <a:rPr lang="fr-FR" sz="2400" b="0" i="0" u="none" strike="noStrike" kern="1200" dirty="0">
                <a:ln>
                  <a:noFill/>
                </a:ln>
                <a:solidFill>
                  <a:srgbClr val="000000"/>
                </a:solidFill>
                <a:latin typeface="Comic Sans MS" pitchFamily="66"/>
                <a:ea typeface="Arial Unicode MS" pitchFamily="2"/>
                <a:cs typeface="Arial Unicode MS" pitchFamily="2"/>
              </a:rPr>
              <a:t> l'URSS et met ainsi fin au </a:t>
            </a:r>
            <a:r>
              <a:rPr lang="fr-FR" sz="2400" b="0" i="0" u="none" strike="noStrike" kern="1200" dirty="0">
                <a:ln>
                  <a:noFill/>
                </a:ln>
                <a:solidFill>
                  <a:srgbClr val="FF3333"/>
                </a:solidFill>
                <a:latin typeface="Comic Sans MS" pitchFamily="66"/>
                <a:ea typeface="Arial Unicode MS" pitchFamily="2"/>
                <a:cs typeface="Arial Unicode MS" pitchFamily="2"/>
              </a:rPr>
              <a:t>pacte</a:t>
            </a:r>
            <a:r>
              <a:rPr lang="fr-FR" sz="2400" b="0" i="0" u="none" strike="noStrike" kern="1200" dirty="0">
                <a:ln>
                  <a:noFill/>
                </a:ln>
                <a:solidFill>
                  <a:srgbClr val="000000"/>
                </a:solidFill>
                <a:latin typeface="Comic Sans MS" pitchFamily="66"/>
                <a:ea typeface="Arial Unicode MS" pitchFamily="2"/>
                <a:cs typeface="Arial Unicode MS" pitchFamily="2"/>
              </a:rPr>
              <a:t> germano-soviétique du 23 août 1939.</a:t>
            </a:r>
          </a:p>
        </p:txBody>
      </p:sp>
      <p:sp>
        <p:nvSpPr>
          <p:cNvPr id="10" name="ZoneTexte 9">
            <a:extLst>
              <a:ext uri="{FF2B5EF4-FFF2-40B4-BE49-F238E27FC236}">
                <a16:creationId xmlns:a16="http://schemas.microsoft.com/office/drawing/2014/main" id="{E4B4A94B-6F59-4277-A0D6-AD9522B0E9C2}"/>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
        <p:nvSpPr>
          <p:cNvPr id="11" name="ZoneTexte 10">
            <a:extLst>
              <a:ext uri="{FF2B5EF4-FFF2-40B4-BE49-F238E27FC236}">
                <a16:creationId xmlns:a16="http://schemas.microsoft.com/office/drawing/2014/main" id="{436307A8-34B9-4A28-B255-779994286C2C}"/>
              </a:ext>
            </a:extLst>
          </p:cNvPr>
          <p:cNvSpPr txBox="1"/>
          <p:nvPr/>
        </p:nvSpPr>
        <p:spPr>
          <a:xfrm>
            <a:off x="252720" y="5006160"/>
            <a:ext cx="3959278"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et pourquoi les États-Unis rentrent-ils dans la guerre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p:bldLst>
  </p:timing>
</p:sld>
</file>

<file path=ppt/slides/slide50.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0EBA72E-762D-4E5F-BF9D-827BAD65281A}"/>
              </a:ext>
            </a:extLst>
          </p:cNvPr>
          <p:cNvSpPr txBox="1"/>
          <p:nvPr/>
        </p:nvSpPr>
        <p:spPr>
          <a:xfrm>
            <a:off x="288000" y="72000"/>
            <a:ext cx="9432000" cy="20833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992"/>
              </a:spcAft>
              <a:buNone/>
              <a:tabLst/>
            </a:pPr>
            <a:r>
              <a:rPr lang="fr-FR" sz="2600" b="1" i="0" u="none" strike="noStrike" kern="1200" dirty="0">
                <a:ln>
                  <a:noFill/>
                </a:ln>
                <a:latin typeface="Comic Sans MS" pitchFamily="66"/>
                <a:ea typeface="Comic Sans MS" pitchFamily="66"/>
                <a:cs typeface="Comic Sans MS" pitchFamily="66"/>
              </a:rPr>
              <a:t>II. Des civils victimes</a:t>
            </a:r>
          </a:p>
        </p:txBody>
      </p:sp>
      <p:pic>
        <p:nvPicPr>
          <p:cNvPr id="3" name="Image 2">
            <a:extLst>
              <a:ext uri="{FF2B5EF4-FFF2-40B4-BE49-F238E27FC236}">
                <a16:creationId xmlns:a16="http://schemas.microsoft.com/office/drawing/2014/main" id="{79B4E0C4-75B9-40CA-9A78-A0DC76BF277A}"/>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520000" y="2196000"/>
            <a:ext cx="5040000" cy="5176800"/>
          </a:xfrm>
          <a:prstGeom prst="rect">
            <a:avLst/>
          </a:prstGeom>
          <a:noFill/>
          <a:ln w="0">
            <a:solidFill>
              <a:srgbClr val="000000"/>
            </a:solidFill>
            <a:prstDash val="solid"/>
          </a:ln>
        </p:spPr>
      </p:pic>
      <p:sp>
        <p:nvSpPr>
          <p:cNvPr id="4" name="Rectangle 3">
            <a:extLst>
              <a:ext uri="{FF2B5EF4-FFF2-40B4-BE49-F238E27FC236}">
                <a16:creationId xmlns:a16="http://schemas.microsoft.com/office/drawing/2014/main" id="{C27A7EB0-9095-564E-BC98-2870A17117B5}"/>
              </a:ext>
            </a:extLst>
          </p:cNvPr>
          <p:cNvSpPr/>
          <p:nvPr/>
        </p:nvSpPr>
        <p:spPr>
          <a:xfrm>
            <a:off x="288000" y="636290"/>
            <a:ext cx="9432000" cy="1292662"/>
          </a:xfrm>
          <a:prstGeom prst="rect">
            <a:avLst/>
          </a:prstGeom>
        </p:spPr>
        <p:txBody>
          <a:bodyPr wrap="square">
            <a:spAutoFit/>
          </a:bodyPr>
          <a:lstStyle/>
          <a:p>
            <a:pPr lvl="0" algn="just" hangingPunct="0">
              <a:spcBef>
                <a:spcPts val="1191"/>
              </a:spcBef>
              <a:spcAft>
                <a:spcPts val="992"/>
              </a:spcAft>
            </a:pPr>
            <a:r>
              <a:rPr lang="fr-FR" sz="2600" b="1" dirty="0">
                <a:latin typeface="Comic Sans MS" pitchFamily="66"/>
                <a:ea typeface="Arial Unicode MS" pitchFamily="2"/>
                <a:cs typeface="Arial Unicode MS" pitchFamily="2"/>
              </a:rPr>
              <a:t>1. Une volonté d’anéantissement : quelles instructions sont données par l’État-major allemand concernant les civils russes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A5DF10E-AF28-4160-9992-EE758E69CCC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80880" y="449280"/>
            <a:ext cx="4206240" cy="666144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A23C42F8-0A67-4646-BAFF-BC8607D50CAD}"/>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903200" y="540000"/>
            <a:ext cx="4816800" cy="6480000"/>
          </a:xfrm>
          <a:prstGeom prst="rect">
            <a:avLst/>
          </a:prstGeom>
          <a:noFill/>
          <a:ln w="0">
            <a:solidFill>
              <a:srgbClr val="000000"/>
            </a:solidFill>
            <a:prstDash val="soli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B43F8D1-F706-483D-907F-4804CAE3906B}"/>
              </a:ext>
            </a:extLst>
          </p:cNvPr>
          <p:cNvSpPr txBox="1"/>
          <p:nvPr/>
        </p:nvSpPr>
        <p:spPr>
          <a:xfrm>
            <a:off x="288000" y="72000"/>
            <a:ext cx="9432000" cy="45115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992"/>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p:txBody>
      </p:sp>
      <p:sp>
        <p:nvSpPr>
          <p:cNvPr id="3" name="Rectangle 2">
            <a:extLst>
              <a:ext uri="{FF2B5EF4-FFF2-40B4-BE49-F238E27FC236}">
                <a16:creationId xmlns:a16="http://schemas.microsoft.com/office/drawing/2014/main" id="{2CF10241-449C-5E40-8442-59CA6F8F5BD3}"/>
              </a:ext>
            </a:extLst>
          </p:cNvPr>
          <p:cNvSpPr/>
          <p:nvPr/>
        </p:nvSpPr>
        <p:spPr>
          <a:xfrm>
            <a:off x="288000" y="275916"/>
            <a:ext cx="9568519" cy="5986254"/>
          </a:xfrm>
          <a:prstGeom prst="rect">
            <a:avLst/>
          </a:prstGeom>
        </p:spPr>
        <p:txBody>
          <a:bodyPr wrap="square">
            <a:spAutoFit/>
          </a:bodyPr>
          <a:lstStyle/>
          <a:p>
            <a:pPr lvl="0" hangingPunct="0">
              <a:spcAft>
                <a:spcPts val="992"/>
              </a:spcAft>
            </a:pPr>
            <a:r>
              <a:rPr lang="fr-FR" sz="2600" b="1" dirty="0">
                <a:latin typeface="Comic Sans MS" pitchFamily="66"/>
                <a:ea typeface="Comic Sans MS" pitchFamily="66"/>
                <a:cs typeface="Comic Sans MS" pitchFamily="66"/>
              </a:rPr>
              <a:t>II. Des civils victimes</a:t>
            </a:r>
          </a:p>
          <a:p>
            <a:pPr lvl="0" algn="just" hangingPunct="0">
              <a:spcBef>
                <a:spcPts val="1191"/>
              </a:spcBef>
              <a:spcAft>
                <a:spcPts val="992"/>
              </a:spcAft>
            </a:pPr>
            <a:r>
              <a:rPr lang="fr-FR" sz="2600" b="1" dirty="0">
                <a:latin typeface="Comic Sans MS" pitchFamily="66"/>
                <a:ea typeface="Arial Unicode MS" pitchFamily="2"/>
                <a:cs typeface="Arial Unicode MS" pitchFamily="2"/>
              </a:rPr>
              <a:t>1. Une volonté d’anéantissement : quelles instructions sont données par l’État-major allemand concernant les civils russes ?</a:t>
            </a:r>
          </a:p>
          <a:p>
            <a:pPr lvl="0" algn="just" hangingPunct="0">
              <a:spcBef>
                <a:spcPts val="1191"/>
              </a:spcBef>
              <a:spcAft>
                <a:spcPts val="992"/>
              </a:spcAft>
            </a:pPr>
            <a:endParaRPr lang="fr-FR" sz="2600" b="1" dirty="0">
              <a:latin typeface="Comic Sans MS" pitchFamily="66"/>
              <a:ea typeface="Arial Unicode MS" pitchFamily="2"/>
              <a:cs typeface="Arial Unicode MS" pitchFamily="2"/>
            </a:endParaRPr>
          </a:p>
          <a:p>
            <a:pPr lvl="0" hangingPunct="0"/>
            <a:r>
              <a:rPr lang="fr-FR" sz="2600" dirty="0">
                <a:latin typeface="Comic Sans MS" pitchFamily="66"/>
                <a:ea typeface="Comic Sans MS" pitchFamily="66"/>
                <a:cs typeface="Comic Sans MS" pitchFamily="66"/>
              </a:rPr>
              <a:t>- Pas de </a:t>
            </a:r>
            <a:r>
              <a:rPr lang="fr-FR" sz="2600" dirty="0">
                <a:solidFill>
                  <a:srgbClr val="0000FF"/>
                </a:solidFill>
                <a:latin typeface="Comic Sans MS" pitchFamily="66"/>
                <a:ea typeface="Comic Sans MS" pitchFamily="66"/>
                <a:cs typeface="Comic Sans MS" pitchFamily="66"/>
              </a:rPr>
              <a:t>différences </a:t>
            </a:r>
            <a:r>
              <a:rPr lang="fr-FR" sz="2600" dirty="0">
                <a:latin typeface="Comic Sans MS" pitchFamily="66"/>
                <a:ea typeface="Comic Sans MS" pitchFamily="66"/>
                <a:cs typeface="Comic Sans MS" pitchFamily="66"/>
              </a:rPr>
              <a:t>entre les civils et les militaires.</a:t>
            </a:r>
          </a:p>
          <a:p>
            <a:pPr lvl="0" hangingPunct="0"/>
            <a:endParaRPr lang="fr-FR" sz="2600" dirty="0">
              <a:latin typeface="Comic Sans MS" pitchFamily="66"/>
              <a:ea typeface="Comic Sans MS" pitchFamily="66"/>
              <a:cs typeface="Comic Sans MS" pitchFamily="66"/>
            </a:endParaRPr>
          </a:p>
          <a:p>
            <a:pPr lvl="0" algn="just" hangingPunct="0"/>
            <a:r>
              <a:rPr lang="fr-FR" sz="2600" dirty="0">
                <a:latin typeface="Comic Sans MS" pitchFamily="66"/>
                <a:ea typeface="Comic Sans MS" pitchFamily="66"/>
                <a:cs typeface="Comic Sans MS" pitchFamily="66"/>
              </a:rPr>
              <a:t>- Les populations des villes conquises « doivent avoir </a:t>
            </a:r>
            <a:r>
              <a:rPr lang="fr-FR" sz="2600" dirty="0">
                <a:solidFill>
                  <a:srgbClr val="0000FF"/>
                </a:solidFill>
                <a:latin typeface="Comic Sans MS" pitchFamily="66"/>
                <a:ea typeface="Comic Sans MS" pitchFamily="66"/>
                <a:cs typeface="Comic Sans MS" pitchFamily="66"/>
              </a:rPr>
              <a:t>faim </a:t>
            </a:r>
            <a:r>
              <a:rPr lang="fr-FR" sz="2600" dirty="0">
                <a:latin typeface="Comic Sans MS" pitchFamily="66"/>
                <a:ea typeface="Comic Sans MS" pitchFamily="66"/>
                <a:cs typeface="Comic Sans MS" pitchFamily="66"/>
              </a:rPr>
              <a:t>»</a:t>
            </a:r>
            <a:r>
              <a:rPr lang="fr-FR" sz="2600" dirty="0">
                <a:solidFill>
                  <a:srgbClr val="0000FF"/>
                </a:solidFill>
                <a:latin typeface="Comic Sans MS" pitchFamily="66"/>
                <a:ea typeface="Comic Sans MS" pitchFamily="66"/>
                <a:cs typeface="Comic Sans MS" pitchFamily="66"/>
              </a:rPr>
              <a:t> </a:t>
            </a:r>
            <a:r>
              <a:rPr lang="fr-FR" sz="2600" dirty="0">
                <a:latin typeface="Comic Sans MS" pitchFamily="66"/>
                <a:ea typeface="Comic Sans MS" pitchFamily="66"/>
                <a:cs typeface="Comic Sans MS" pitchFamily="66"/>
              </a:rPr>
              <a:t>et être traitées sans </a:t>
            </a:r>
            <a:r>
              <a:rPr lang="fr-FR" sz="2600" dirty="0">
                <a:solidFill>
                  <a:srgbClr val="0000FF"/>
                </a:solidFill>
                <a:latin typeface="Comic Sans MS" pitchFamily="66"/>
                <a:ea typeface="Comic Sans MS" pitchFamily="66"/>
                <a:cs typeface="Comic Sans MS" pitchFamily="66"/>
              </a:rPr>
              <a:t>humanité</a:t>
            </a:r>
            <a:r>
              <a:rPr lang="fr-FR" sz="2600" dirty="0">
                <a:latin typeface="Comic Sans MS" pitchFamily="66"/>
                <a:ea typeface="Comic Sans MS" pitchFamily="66"/>
                <a:cs typeface="Comic Sans MS" pitchFamily="66"/>
              </a:rPr>
              <a:t>.</a:t>
            </a:r>
          </a:p>
          <a:p>
            <a:pPr lvl="0" hangingPunct="0"/>
            <a:endParaRPr lang="fr-FR" sz="2600" dirty="0">
              <a:latin typeface="Comic Sans MS" pitchFamily="66"/>
              <a:ea typeface="Comic Sans MS" pitchFamily="66"/>
              <a:cs typeface="Comic Sans MS" pitchFamily="66"/>
            </a:endParaRPr>
          </a:p>
          <a:p>
            <a:pPr lvl="0" algn="just" hangingPunct="0"/>
            <a:r>
              <a:rPr lang="fr-FR" sz="2600" dirty="0">
                <a:latin typeface="Comic Sans MS" pitchFamily="66"/>
                <a:ea typeface="Comic Sans MS" pitchFamily="66"/>
                <a:cs typeface="Comic Sans MS" pitchFamily="66"/>
              </a:rPr>
              <a:t>- Certains habitants et certaines habitantes, hommes, femmes et enfants, sont </a:t>
            </a:r>
            <a:r>
              <a:rPr lang="fr-FR" sz="2600" dirty="0">
                <a:solidFill>
                  <a:srgbClr val="0000FF"/>
                </a:solidFill>
                <a:latin typeface="Comic Sans MS" pitchFamily="66"/>
                <a:ea typeface="Comic Sans MS" pitchFamily="66"/>
                <a:cs typeface="Comic Sans MS" pitchFamily="66"/>
              </a:rPr>
              <a:t>exécutés </a:t>
            </a:r>
            <a:r>
              <a:rPr lang="fr-FR" sz="2600" dirty="0">
                <a:latin typeface="Comic Sans MS" pitchFamily="66"/>
                <a:ea typeface="Comic Sans MS" pitchFamily="66"/>
                <a:cs typeface="Comic Sans MS" pitchFamily="66"/>
              </a:rPr>
              <a:t>arbitrairement ; d'autres </a:t>
            </a:r>
            <a:r>
              <a:rPr lang="fr-FR" sz="2600" dirty="0">
                <a:solidFill>
                  <a:srgbClr val="0000FF"/>
                </a:solidFill>
                <a:latin typeface="Comic Sans MS" pitchFamily="66"/>
                <a:ea typeface="Comic Sans MS" pitchFamily="66"/>
                <a:cs typeface="Comic Sans MS" pitchFamily="66"/>
              </a:rPr>
              <a:t>déportés</a:t>
            </a:r>
            <a:r>
              <a:rPr lang="fr-FR" sz="2600" dirty="0">
                <a:latin typeface="Comic Sans MS" pitchFamily="66"/>
                <a:ea typeface="Comic Sans MS" pitchFamily="66"/>
                <a:cs typeface="Comic Sans MS" pitchFamily="66"/>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317A3E9-263E-433E-983C-2305E20C54E0}"/>
              </a:ext>
            </a:extLst>
          </p:cNvPr>
          <p:cNvSpPr txBox="1"/>
          <p:nvPr/>
        </p:nvSpPr>
        <p:spPr>
          <a:xfrm>
            <a:off x="288000" y="72000"/>
            <a:ext cx="9612000" cy="187200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992"/>
              </a:spcAft>
              <a:buNone/>
              <a:tabLst/>
            </a:pPr>
            <a:r>
              <a:rPr lang="fr-FR" sz="2600" b="1" i="0" u="none" strike="noStrike" kern="1200" dirty="0">
                <a:ln>
                  <a:noFill/>
                </a:ln>
                <a:solidFill>
                  <a:srgbClr val="000000"/>
                </a:solidFill>
                <a:latin typeface="Comic Sans MS" pitchFamily="66"/>
                <a:ea typeface="Comic Sans MS" pitchFamily="66"/>
                <a:cs typeface="Comic Sans MS" pitchFamily="66"/>
              </a:rPr>
              <a:t>II. Des civils victimes</a:t>
            </a:r>
          </a:p>
        </p:txBody>
      </p:sp>
      <p:pic>
        <p:nvPicPr>
          <p:cNvPr id="3" name="Image 2">
            <a:extLst>
              <a:ext uri="{FF2B5EF4-FFF2-40B4-BE49-F238E27FC236}">
                <a16:creationId xmlns:a16="http://schemas.microsoft.com/office/drawing/2014/main" id="{26FE6FEA-8749-45FB-B18C-9CF58BFA3AF3}"/>
              </a:ext>
            </a:extLst>
          </p:cNvPr>
          <p:cNvPicPr>
            <a:picLocks noChangeAspect="1"/>
          </p:cNvPicPr>
          <p:nvPr/>
        </p:nvPicPr>
        <p:blipFill>
          <a:blip r:embed="rId3">
            <a:lum/>
            <a:alphaModFix/>
          </a:blip>
          <a:srcRect/>
          <a:stretch>
            <a:fillRect/>
          </a:stretch>
        </p:blipFill>
        <p:spPr>
          <a:xfrm>
            <a:off x="176400" y="1820519"/>
            <a:ext cx="5047200" cy="5595480"/>
          </a:xfrm>
          <a:prstGeom prst="rect">
            <a:avLst/>
          </a:prstGeom>
          <a:noFill/>
          <a:ln w="0">
            <a:solidFill>
              <a:srgbClr val="000000"/>
            </a:solidFill>
            <a:prstDash val="solid"/>
          </a:ln>
        </p:spPr>
      </p:pic>
      <p:pic>
        <p:nvPicPr>
          <p:cNvPr id="4" name="Image 3">
            <a:extLst>
              <a:ext uri="{FF2B5EF4-FFF2-40B4-BE49-F238E27FC236}">
                <a16:creationId xmlns:a16="http://schemas.microsoft.com/office/drawing/2014/main" id="{C43189C1-D390-4404-B7E7-B7A4F8C9CABF}"/>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364000" y="1835999"/>
            <a:ext cx="4536000" cy="4464000"/>
          </a:xfrm>
          <a:prstGeom prst="rect">
            <a:avLst/>
          </a:prstGeom>
          <a:noFill/>
          <a:ln w="0">
            <a:solidFill>
              <a:srgbClr val="000000"/>
            </a:solidFill>
            <a:prstDash val="solid"/>
          </a:ln>
        </p:spPr>
      </p:pic>
      <p:sp>
        <p:nvSpPr>
          <p:cNvPr id="5" name="Rectangle 4">
            <a:extLst>
              <a:ext uri="{FF2B5EF4-FFF2-40B4-BE49-F238E27FC236}">
                <a16:creationId xmlns:a16="http://schemas.microsoft.com/office/drawing/2014/main" id="{4B266AF7-F6B6-5B4B-A746-0AB2C9104478}"/>
              </a:ext>
            </a:extLst>
          </p:cNvPr>
          <p:cNvSpPr/>
          <p:nvPr/>
        </p:nvSpPr>
        <p:spPr>
          <a:xfrm>
            <a:off x="288000" y="658100"/>
            <a:ext cx="9612000" cy="892552"/>
          </a:xfrm>
          <a:prstGeom prst="rect">
            <a:avLst/>
          </a:prstGeom>
        </p:spPr>
        <p:txBody>
          <a:bodyPr wrap="square">
            <a:spAutoFit/>
          </a:bodyPr>
          <a:lstStyle/>
          <a:p>
            <a:pPr lvl="0" algn="just" hangingPunct="0"/>
            <a:r>
              <a:rPr lang="fr-FR" sz="2600" b="1" dirty="0">
                <a:solidFill>
                  <a:srgbClr val="000000"/>
                </a:solidFill>
                <a:latin typeface="Comic Sans MS" pitchFamily="66"/>
                <a:ea typeface="Comic Sans MS" pitchFamily="66"/>
                <a:cs typeface="Comic Sans MS" pitchFamily="66"/>
              </a:rPr>
              <a:t>2. Les civils survivent à Stalingrad : comment les civils </a:t>
            </a:r>
            <a:r>
              <a:rPr lang="fr-FR" sz="2600" b="1">
                <a:solidFill>
                  <a:srgbClr val="000000"/>
                </a:solidFill>
                <a:latin typeface="Comic Sans MS" pitchFamily="66"/>
                <a:ea typeface="Comic Sans MS" pitchFamily="66"/>
                <a:cs typeface="Comic Sans MS" pitchFamily="66"/>
              </a:rPr>
              <a:t>russes vivent-ils </a:t>
            </a:r>
            <a:r>
              <a:rPr lang="fr-FR" sz="2600" b="1" dirty="0">
                <a:solidFill>
                  <a:srgbClr val="000000"/>
                </a:solidFill>
                <a:latin typeface="Comic Sans MS" pitchFamily="66"/>
                <a:ea typeface="Comic Sans MS" pitchFamily="66"/>
                <a:cs typeface="Comic Sans MS" pitchFamily="66"/>
              </a:rPr>
              <a:t>à Stalingrad pendant la bataille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1D65DFB-774E-417E-9A9E-A26D464BF887}"/>
              </a:ext>
            </a:extLst>
          </p:cNvPr>
          <p:cNvSpPr txBox="1"/>
          <p:nvPr/>
        </p:nvSpPr>
        <p:spPr>
          <a:xfrm>
            <a:off x="288000" y="72000"/>
            <a:ext cx="9432000" cy="43603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992"/>
              </a:spcAft>
              <a:buNone/>
              <a:tabLst/>
            </a:pPr>
            <a:r>
              <a:rPr lang="fr-FR" sz="2600" b="1" i="0" u="none" strike="noStrike" kern="1200" dirty="0">
                <a:ln>
                  <a:noFill/>
                </a:ln>
                <a:solidFill>
                  <a:srgbClr val="000000"/>
                </a:solidFill>
                <a:latin typeface="Comic Sans MS" pitchFamily="66"/>
                <a:ea typeface="Comic Sans MS" pitchFamily="66"/>
                <a:cs typeface="Comic Sans MS" pitchFamily="66"/>
              </a:rPr>
              <a:t>II. Des civils victimes</a:t>
            </a:r>
          </a:p>
        </p:txBody>
      </p:sp>
      <p:sp>
        <p:nvSpPr>
          <p:cNvPr id="3" name="Rectangle 2">
            <a:extLst>
              <a:ext uri="{FF2B5EF4-FFF2-40B4-BE49-F238E27FC236}">
                <a16:creationId xmlns:a16="http://schemas.microsoft.com/office/drawing/2014/main" id="{CA1B6CD3-C324-0440-B41F-70809023FAB9}"/>
              </a:ext>
            </a:extLst>
          </p:cNvPr>
          <p:cNvSpPr/>
          <p:nvPr/>
        </p:nvSpPr>
        <p:spPr>
          <a:xfrm>
            <a:off x="288000" y="793009"/>
            <a:ext cx="9556644" cy="4093428"/>
          </a:xfrm>
          <a:prstGeom prst="rect">
            <a:avLst/>
          </a:prstGeom>
        </p:spPr>
        <p:txBody>
          <a:bodyPr wrap="square">
            <a:spAutoFit/>
          </a:bodyPr>
          <a:lstStyle/>
          <a:p>
            <a:pPr lvl="0" algn="just" hangingPunct="0"/>
            <a:r>
              <a:rPr lang="fr-FR" sz="2600" b="1" dirty="0">
                <a:solidFill>
                  <a:srgbClr val="000000"/>
                </a:solidFill>
                <a:latin typeface="Comic Sans MS" pitchFamily="66"/>
                <a:ea typeface="Comic Sans MS" pitchFamily="66"/>
                <a:cs typeface="Comic Sans MS" pitchFamily="66"/>
              </a:rPr>
              <a:t>2. Les civils survivent à Stalingrad : comment les civils russes vivent-elles et vivent-ils à Stalingrad pendant la bataille ?</a:t>
            </a:r>
          </a:p>
          <a:p>
            <a:pPr lvl="0" algn="just" hangingPunct="0"/>
            <a:endParaRPr lang="fr-FR" sz="2600" b="1" dirty="0">
              <a:solidFill>
                <a:srgbClr val="000000"/>
              </a:solidFill>
              <a:latin typeface="Comic Sans MS" pitchFamily="66"/>
              <a:ea typeface="Comic Sans MS" pitchFamily="66"/>
              <a:cs typeface="Comic Sans MS" pitchFamily="66"/>
            </a:endParaRPr>
          </a:p>
          <a:p>
            <a:pPr lvl="0" algn="just" hangingPunct="0"/>
            <a:r>
              <a:rPr lang="fr-FR" sz="2600" dirty="0">
                <a:latin typeface="Comic Sans MS" pitchFamily="66"/>
                <a:ea typeface="Comic Sans MS" pitchFamily="66"/>
                <a:cs typeface="Comic Sans MS" pitchFamily="66"/>
              </a:rPr>
              <a:t>- Les civils s’</a:t>
            </a:r>
            <a:r>
              <a:rPr lang="fr-FR" sz="2600" dirty="0">
                <a:solidFill>
                  <a:srgbClr val="0000FF"/>
                </a:solidFill>
                <a:latin typeface="Comic Sans MS" pitchFamily="66"/>
                <a:ea typeface="Comic Sans MS" pitchFamily="66"/>
                <a:cs typeface="Comic Sans MS" pitchFamily="66"/>
              </a:rPr>
              <a:t>enterrent </a:t>
            </a:r>
            <a:r>
              <a:rPr lang="fr-FR" sz="2600" dirty="0">
                <a:latin typeface="Comic Sans MS" pitchFamily="66"/>
                <a:ea typeface="Comic Sans MS" pitchFamily="66"/>
                <a:cs typeface="Comic Sans MS" pitchFamily="66"/>
              </a:rPr>
              <a:t>et vivent dans les </a:t>
            </a:r>
            <a:r>
              <a:rPr lang="fr-FR" sz="2600" dirty="0">
                <a:solidFill>
                  <a:srgbClr val="0000FF"/>
                </a:solidFill>
                <a:latin typeface="Comic Sans MS" pitchFamily="66"/>
                <a:ea typeface="Comic Sans MS" pitchFamily="66"/>
                <a:cs typeface="Comic Sans MS" pitchFamily="66"/>
              </a:rPr>
              <a:t>caves</a:t>
            </a:r>
            <a:r>
              <a:rPr lang="fr-FR" sz="2600" dirty="0">
                <a:latin typeface="Comic Sans MS" pitchFamily="66"/>
                <a:ea typeface="Comic Sans MS" pitchFamily="66"/>
                <a:cs typeface="Comic Sans MS" pitchFamily="66"/>
              </a:rPr>
              <a:t>,</a:t>
            </a:r>
            <a:r>
              <a:rPr lang="fr-FR" sz="2600" dirty="0">
                <a:solidFill>
                  <a:srgbClr val="0000FF"/>
                </a:solidFill>
                <a:latin typeface="Comic Sans MS" pitchFamily="66"/>
                <a:ea typeface="Comic Sans MS" pitchFamily="66"/>
                <a:cs typeface="Comic Sans MS" pitchFamily="66"/>
              </a:rPr>
              <a:t> </a:t>
            </a:r>
            <a:r>
              <a:rPr lang="fr-FR" sz="2600" dirty="0">
                <a:latin typeface="Comic Sans MS" pitchFamily="66"/>
                <a:ea typeface="Comic Sans MS" pitchFamily="66"/>
                <a:cs typeface="Comic Sans MS" pitchFamily="66"/>
              </a:rPr>
              <a:t>les canalisations, les </a:t>
            </a:r>
            <a:r>
              <a:rPr lang="fr-FR" sz="2600" dirty="0">
                <a:solidFill>
                  <a:srgbClr val="0000FF"/>
                </a:solidFill>
                <a:latin typeface="Comic Sans MS" pitchFamily="66"/>
                <a:ea typeface="Comic Sans MS" pitchFamily="66"/>
                <a:cs typeface="Comic Sans MS" pitchFamily="66"/>
              </a:rPr>
              <a:t>égouts </a:t>
            </a:r>
            <a:r>
              <a:rPr lang="fr-FR" sz="2600" dirty="0">
                <a:latin typeface="Comic Sans MS" pitchFamily="66"/>
                <a:ea typeface="Comic Sans MS" pitchFamily="66"/>
                <a:cs typeface="Comic Sans MS" pitchFamily="66"/>
              </a:rPr>
              <a:t>pour s’abriter des bombardements. Creusent des trous pour se </a:t>
            </a:r>
            <a:r>
              <a:rPr lang="fr-FR" sz="2600" dirty="0">
                <a:solidFill>
                  <a:srgbClr val="0000FF"/>
                </a:solidFill>
                <a:latin typeface="Comic Sans MS" pitchFamily="66"/>
                <a:ea typeface="Comic Sans MS" pitchFamily="66"/>
                <a:cs typeface="Comic Sans MS" pitchFamily="66"/>
              </a:rPr>
              <a:t>protéger </a:t>
            </a:r>
            <a:r>
              <a:rPr lang="fr-FR" sz="2600" dirty="0">
                <a:latin typeface="Comic Sans MS" pitchFamily="66"/>
                <a:ea typeface="Comic Sans MS" pitchFamily="66"/>
                <a:cs typeface="Comic Sans MS" pitchFamily="66"/>
              </a:rPr>
              <a:t>des tirs.</a:t>
            </a:r>
          </a:p>
          <a:p>
            <a:pPr lvl="0" algn="just" hangingPunct="0"/>
            <a:endParaRPr lang="fr-FR" sz="2600" dirty="0">
              <a:latin typeface="Comic Sans MS" pitchFamily="66"/>
              <a:ea typeface="Comic Sans MS" pitchFamily="66"/>
              <a:cs typeface="Comic Sans MS" pitchFamily="66"/>
            </a:endParaRPr>
          </a:p>
          <a:p>
            <a:pPr lvl="0" algn="just" hangingPunct="0"/>
            <a:r>
              <a:rPr lang="fr-FR" sz="2600" dirty="0">
                <a:latin typeface="Comic Sans MS" pitchFamily="66"/>
                <a:ea typeface="Comic Sans MS" pitchFamily="66"/>
                <a:cs typeface="Comic Sans MS" pitchFamily="66"/>
              </a:rPr>
              <a:t>- Souffrent de </a:t>
            </a:r>
            <a:r>
              <a:rPr lang="fr-FR" sz="2600" dirty="0">
                <a:solidFill>
                  <a:srgbClr val="0000FF"/>
                </a:solidFill>
                <a:latin typeface="Comic Sans MS" pitchFamily="66"/>
                <a:ea typeface="Comic Sans MS" pitchFamily="66"/>
                <a:cs typeface="Comic Sans MS" pitchFamily="66"/>
              </a:rPr>
              <a:t>malnutrition</a:t>
            </a:r>
            <a:r>
              <a:rPr lang="fr-FR" sz="2600" dirty="0">
                <a:latin typeface="Comic Sans MS" pitchFamily="66"/>
                <a:ea typeface="Comic Sans MS" pitchFamily="66"/>
                <a:cs typeface="Comic Sans MS" pitchFamily="66"/>
              </a:rPr>
              <a:t>, du </a:t>
            </a:r>
            <a:r>
              <a:rPr lang="fr-FR" sz="2600" dirty="0">
                <a:solidFill>
                  <a:srgbClr val="0000FF"/>
                </a:solidFill>
                <a:latin typeface="Comic Sans MS" pitchFamily="66"/>
                <a:ea typeface="Comic Sans MS" pitchFamily="66"/>
                <a:cs typeface="Comic Sans MS" pitchFamily="66"/>
              </a:rPr>
              <a:t>froid </a:t>
            </a:r>
            <a:r>
              <a:rPr lang="fr-FR" sz="2600" dirty="0">
                <a:latin typeface="Comic Sans MS" pitchFamily="66"/>
                <a:ea typeface="Comic Sans MS" pitchFamily="66"/>
                <a:cs typeface="Comic Sans MS" pitchFamily="66"/>
              </a:rPr>
              <a:t>et de violences psychologiques.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6D24FDB-338F-4E2E-846B-678A7929C394}"/>
              </a:ext>
            </a:extLst>
          </p:cNvPr>
          <p:cNvSpPr txBox="1"/>
          <p:nvPr/>
        </p:nvSpPr>
        <p:spPr>
          <a:xfrm>
            <a:off x="222684" y="262023"/>
            <a:ext cx="9616021" cy="574164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992"/>
              </a:spcAft>
              <a:buNone/>
              <a:tabLst/>
            </a:pPr>
            <a:endParaRPr lang="fr-FR" sz="2600" b="0" i="0" u="none" strike="noStrike" kern="1200" dirty="0">
              <a:ln>
                <a:noFill/>
              </a:ln>
              <a:solidFill>
                <a:srgbClr val="0000FF"/>
              </a:solidFill>
              <a:latin typeface="Comic Sans MS" pitchFamily="66"/>
              <a:ea typeface="Comic Sans MS" pitchFamily="66"/>
              <a:cs typeface="Comic Sans MS" pitchFamily="66"/>
            </a:endParaRPr>
          </a:p>
        </p:txBody>
      </p:sp>
      <p:sp>
        <p:nvSpPr>
          <p:cNvPr id="3" name="Rectangle 2">
            <a:extLst>
              <a:ext uri="{FF2B5EF4-FFF2-40B4-BE49-F238E27FC236}">
                <a16:creationId xmlns:a16="http://schemas.microsoft.com/office/drawing/2014/main" id="{6B62BB00-E061-3545-952F-3BB0645FE464}"/>
              </a:ext>
            </a:extLst>
          </p:cNvPr>
          <p:cNvSpPr/>
          <p:nvPr/>
        </p:nvSpPr>
        <p:spPr>
          <a:xfrm>
            <a:off x="287999" y="262023"/>
            <a:ext cx="9485392" cy="6956071"/>
          </a:xfrm>
          <a:prstGeom prst="rect">
            <a:avLst/>
          </a:prstGeom>
        </p:spPr>
        <p:txBody>
          <a:bodyPr wrap="square">
            <a:spAutoFit/>
          </a:bodyPr>
          <a:lstStyle/>
          <a:p>
            <a:pPr lvl="0" hangingPunct="0">
              <a:spcAft>
                <a:spcPts val="992"/>
              </a:spcAft>
            </a:pPr>
            <a:r>
              <a:rPr lang="fr-FR" sz="2600" b="1" dirty="0">
                <a:solidFill>
                  <a:srgbClr val="000000"/>
                </a:solidFill>
                <a:latin typeface="Comic Sans MS" pitchFamily="66"/>
                <a:ea typeface="Comic Sans MS" pitchFamily="66"/>
                <a:cs typeface="Comic Sans MS" pitchFamily="66"/>
              </a:rPr>
              <a:t>Conclusion</a:t>
            </a:r>
          </a:p>
          <a:p>
            <a:pPr lvl="0" algn="just" hangingPunct="0"/>
            <a:endParaRPr lang="fr-FR" sz="1400" b="1" dirty="0">
              <a:solidFill>
                <a:srgbClr val="000000"/>
              </a:solidFill>
              <a:latin typeface="Comic Sans MS" pitchFamily="66"/>
              <a:ea typeface="Comic Sans MS" pitchFamily="66"/>
              <a:cs typeface="Comic Sans MS" pitchFamily="66"/>
            </a:endParaRPr>
          </a:p>
          <a:p>
            <a:pPr lvl="0" algn="just" hangingPunct="0">
              <a:lnSpc>
                <a:spcPct val="150000"/>
              </a:lnSpc>
            </a:pPr>
            <a:r>
              <a:rPr lang="fr-FR" sz="2600" dirty="0">
                <a:latin typeface="Comic Sans MS" pitchFamily="66"/>
                <a:ea typeface="Comic Sans MS" pitchFamily="66"/>
                <a:cs typeface="Comic Sans MS" pitchFamily="66"/>
              </a:rPr>
              <a:t>Ainsi, la bataille de Stalingrad illustre la </a:t>
            </a:r>
            <a:r>
              <a:rPr lang="fr-FR" sz="2600" dirty="0">
                <a:solidFill>
                  <a:srgbClr val="0000FF"/>
                </a:solidFill>
                <a:latin typeface="Comic Sans MS" pitchFamily="66"/>
                <a:ea typeface="Comic Sans MS" pitchFamily="66"/>
                <a:cs typeface="Comic Sans MS" pitchFamily="66"/>
              </a:rPr>
              <a:t>violence </a:t>
            </a:r>
            <a:r>
              <a:rPr lang="fr-FR" sz="2600" dirty="0">
                <a:latin typeface="Comic Sans MS" pitchFamily="66"/>
                <a:ea typeface="Comic Sans MS" pitchFamily="66"/>
                <a:cs typeface="Comic Sans MS" pitchFamily="66"/>
              </a:rPr>
              <a:t>des combats de la Seconde Guerre mondiale avec</a:t>
            </a:r>
            <a:r>
              <a:rPr lang="fr-FR" sz="2600" dirty="0">
                <a:solidFill>
                  <a:srgbClr val="0000FF"/>
                </a:solidFill>
                <a:latin typeface="Comic Sans MS" pitchFamily="66"/>
                <a:ea typeface="Comic Sans MS" pitchFamily="66"/>
                <a:cs typeface="Comic Sans MS" pitchFamily="66"/>
              </a:rPr>
              <a:t> 800 000 </a:t>
            </a:r>
            <a:r>
              <a:rPr lang="fr-FR" sz="2600" dirty="0">
                <a:latin typeface="Comic Sans MS" pitchFamily="66"/>
                <a:ea typeface="Comic Sans MS" pitchFamily="66"/>
                <a:cs typeface="Comic Sans MS" pitchFamily="66"/>
              </a:rPr>
              <a:t>morts, blessés ou prisonniers du côté des forces de l’</a:t>
            </a:r>
            <a:r>
              <a:rPr lang="fr-FR" sz="2600" dirty="0">
                <a:solidFill>
                  <a:srgbClr val="0000FF"/>
                </a:solidFill>
                <a:latin typeface="Comic Sans MS" pitchFamily="66"/>
                <a:ea typeface="Comic Sans MS" pitchFamily="66"/>
                <a:cs typeface="Comic Sans MS" pitchFamily="66"/>
              </a:rPr>
              <a:t>Axe </a:t>
            </a:r>
            <a:r>
              <a:rPr lang="fr-FR" sz="2600" dirty="0">
                <a:latin typeface="Comic Sans MS" pitchFamily="66"/>
                <a:ea typeface="Comic Sans MS" pitchFamily="66"/>
                <a:cs typeface="Comic Sans MS" pitchFamily="66"/>
              </a:rPr>
              <a:t>et </a:t>
            </a:r>
            <a:r>
              <a:rPr lang="fr-FR" sz="2600" dirty="0">
                <a:solidFill>
                  <a:srgbClr val="0000FF"/>
                </a:solidFill>
                <a:latin typeface="Comic Sans MS" pitchFamily="66"/>
                <a:ea typeface="Comic Sans MS" pitchFamily="66"/>
                <a:cs typeface="Comic Sans MS" pitchFamily="66"/>
              </a:rPr>
              <a:t>1,1 </a:t>
            </a:r>
            <a:r>
              <a:rPr lang="fr-FR" sz="2600" dirty="0">
                <a:latin typeface="Comic Sans MS" pitchFamily="66"/>
                <a:ea typeface="Comic Sans MS" pitchFamily="66"/>
                <a:cs typeface="Comic Sans MS" pitchFamily="66"/>
              </a:rPr>
              <a:t>million du côté </a:t>
            </a:r>
            <a:r>
              <a:rPr lang="fr-FR" sz="2600" dirty="0">
                <a:solidFill>
                  <a:srgbClr val="0000FF"/>
                </a:solidFill>
                <a:latin typeface="Comic Sans MS" pitchFamily="66"/>
                <a:ea typeface="Comic Sans MS" pitchFamily="66"/>
                <a:cs typeface="Comic Sans MS" pitchFamily="66"/>
              </a:rPr>
              <a:t>russe</a:t>
            </a:r>
            <a:r>
              <a:rPr lang="fr-FR" sz="2600" dirty="0">
                <a:latin typeface="Comic Sans MS" pitchFamily="66"/>
                <a:ea typeface="Comic Sans MS" pitchFamily="66"/>
                <a:cs typeface="Comic Sans MS" pitchFamily="66"/>
              </a:rPr>
              <a:t>, militaires et civils. Lors de la victoire russe le </a:t>
            </a:r>
            <a:r>
              <a:rPr lang="fr-FR" sz="2600" dirty="0">
                <a:solidFill>
                  <a:srgbClr val="0000FF"/>
                </a:solidFill>
                <a:latin typeface="Comic Sans MS" pitchFamily="66"/>
                <a:ea typeface="Comic Sans MS" pitchFamily="66"/>
                <a:cs typeface="Comic Sans MS" pitchFamily="66"/>
              </a:rPr>
              <a:t>2 février 1943</a:t>
            </a:r>
            <a:r>
              <a:rPr lang="fr-FR" sz="2600" dirty="0">
                <a:latin typeface="Comic Sans MS" pitchFamily="66"/>
                <a:ea typeface="Comic Sans MS" pitchFamily="66"/>
                <a:cs typeface="Comic Sans MS" pitchFamily="66"/>
              </a:rPr>
              <a:t>,</a:t>
            </a:r>
            <a:r>
              <a:rPr lang="fr-FR" sz="2600" dirty="0">
                <a:solidFill>
                  <a:srgbClr val="0000FF"/>
                </a:solidFill>
                <a:latin typeface="Comic Sans MS" pitchFamily="66"/>
                <a:ea typeface="Comic Sans MS" pitchFamily="66"/>
                <a:cs typeface="Comic Sans MS" pitchFamily="66"/>
              </a:rPr>
              <a:t> 90% </a:t>
            </a:r>
            <a:r>
              <a:rPr lang="fr-FR" sz="2600" dirty="0">
                <a:latin typeface="Comic Sans MS" pitchFamily="66"/>
                <a:ea typeface="Comic Sans MS" pitchFamily="66"/>
                <a:cs typeface="Comic Sans MS" pitchFamily="66"/>
              </a:rPr>
              <a:t>de la ville ont été </a:t>
            </a:r>
            <a:r>
              <a:rPr lang="fr-FR" sz="2600" dirty="0">
                <a:solidFill>
                  <a:srgbClr val="0000FF"/>
                </a:solidFill>
                <a:latin typeface="Comic Sans MS" pitchFamily="66"/>
                <a:ea typeface="Comic Sans MS" pitchFamily="66"/>
                <a:cs typeface="Comic Sans MS" pitchFamily="66"/>
              </a:rPr>
              <a:t>détruits </a:t>
            </a:r>
            <a:r>
              <a:rPr lang="fr-FR" sz="2600" dirty="0">
                <a:latin typeface="Comic Sans MS" pitchFamily="66"/>
                <a:ea typeface="Comic Sans MS" pitchFamily="66"/>
                <a:cs typeface="Comic Sans MS" pitchFamily="66"/>
              </a:rPr>
              <a:t>sous la violence des combats.</a:t>
            </a:r>
          </a:p>
          <a:p>
            <a:pPr lvl="0" algn="just" hangingPunct="0">
              <a:lnSpc>
                <a:spcPct val="150000"/>
              </a:lnSpc>
            </a:pPr>
            <a:r>
              <a:rPr lang="fr-FR" sz="2600" dirty="0">
                <a:latin typeface="Comic Sans MS" pitchFamily="66"/>
                <a:ea typeface="Comic Sans MS" pitchFamily="66"/>
                <a:cs typeface="Comic Sans MS" pitchFamily="66"/>
              </a:rPr>
              <a:t>La bataille de Stalingrad représente la première grande </a:t>
            </a:r>
            <a:r>
              <a:rPr lang="fr-FR" sz="2600" dirty="0">
                <a:solidFill>
                  <a:srgbClr val="0000FF"/>
                </a:solidFill>
                <a:latin typeface="Comic Sans MS" pitchFamily="66"/>
                <a:ea typeface="Comic Sans MS" pitchFamily="66"/>
                <a:cs typeface="Comic Sans MS" pitchFamily="66"/>
              </a:rPr>
              <a:t>défaite </a:t>
            </a:r>
            <a:r>
              <a:rPr lang="fr-FR" sz="2600" dirty="0">
                <a:latin typeface="Comic Sans MS" pitchFamily="66"/>
                <a:ea typeface="Comic Sans MS" pitchFamily="66"/>
                <a:cs typeface="Comic Sans MS" pitchFamily="66"/>
              </a:rPr>
              <a:t>de Hitler, est un choc </a:t>
            </a:r>
            <a:r>
              <a:rPr lang="fr-FR" sz="2600" dirty="0">
                <a:solidFill>
                  <a:srgbClr val="0000FF"/>
                </a:solidFill>
                <a:latin typeface="Comic Sans MS" pitchFamily="66"/>
                <a:ea typeface="Comic Sans MS" pitchFamily="66"/>
                <a:cs typeface="Comic Sans MS" pitchFamily="66"/>
              </a:rPr>
              <a:t>psychologique </a:t>
            </a:r>
            <a:r>
              <a:rPr lang="fr-FR" sz="2600" dirty="0">
                <a:latin typeface="Comic Sans MS" pitchFamily="66"/>
                <a:ea typeface="Comic Sans MS" pitchFamily="66"/>
                <a:cs typeface="Comic Sans MS" pitchFamily="66"/>
              </a:rPr>
              <a:t>important pour l’Allemagne</a:t>
            </a:r>
            <a:r>
              <a:rPr lang="fr-FR" sz="2600" dirty="0">
                <a:solidFill>
                  <a:srgbClr val="0000FF"/>
                </a:solidFill>
                <a:latin typeface="Comic Sans MS" pitchFamily="66"/>
                <a:ea typeface="Comic Sans MS" pitchFamily="66"/>
                <a:cs typeface="Comic Sans MS" pitchFamily="66"/>
              </a:rPr>
              <a:t> nazie </a:t>
            </a:r>
            <a:r>
              <a:rPr lang="fr-FR" sz="2600" dirty="0">
                <a:latin typeface="Comic Sans MS" pitchFamily="66"/>
                <a:ea typeface="Comic Sans MS" pitchFamily="66"/>
                <a:cs typeface="Comic Sans MS" pitchFamily="66"/>
              </a:rPr>
              <a:t>et un événement </a:t>
            </a:r>
            <a:r>
              <a:rPr lang="fr-FR" sz="2600" dirty="0">
                <a:solidFill>
                  <a:srgbClr val="0000FF"/>
                </a:solidFill>
                <a:latin typeface="Comic Sans MS" pitchFamily="66"/>
                <a:ea typeface="Comic Sans MS" pitchFamily="66"/>
                <a:cs typeface="Comic Sans MS" pitchFamily="66"/>
              </a:rPr>
              <a:t>majeur </a:t>
            </a:r>
            <a:r>
              <a:rPr lang="fr-FR" sz="2600" dirty="0">
                <a:latin typeface="Comic Sans MS" pitchFamily="66"/>
                <a:ea typeface="Comic Sans MS" pitchFamily="66"/>
                <a:cs typeface="Comic Sans MS" pitchFamily="66"/>
              </a:rPr>
              <a:t>dans la Seconde Guerre mondiale.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411EB48-6C5D-4457-BD89-817EF5BAA53C}"/>
              </a:ext>
            </a:extLst>
          </p:cNvPr>
          <p:cNvSpPr/>
          <p:nvPr/>
        </p:nvSpPr>
        <p:spPr>
          <a:xfrm>
            <a:off x="495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7E2B8F77-B804-4016-8D9D-8D5937C6D0CF}"/>
              </a:ext>
            </a:extLst>
          </p:cNvPr>
          <p:cNvSpPr txBox="1"/>
          <p:nvPr/>
        </p:nvSpPr>
        <p:spPr>
          <a:xfrm>
            <a:off x="495000" y="72000"/>
            <a:ext cx="928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II. Le génocide des Juifs et des Tziganes</a:t>
            </a:r>
          </a:p>
        </p:txBody>
      </p:sp>
      <p:sp>
        <p:nvSpPr>
          <p:cNvPr id="4" name="ZoneTexte 3">
            <a:extLst>
              <a:ext uri="{FF2B5EF4-FFF2-40B4-BE49-F238E27FC236}">
                <a16:creationId xmlns:a16="http://schemas.microsoft.com/office/drawing/2014/main" id="{6615121D-5DAB-4CD5-A9DD-DED6F08A864C}"/>
              </a:ext>
            </a:extLst>
          </p:cNvPr>
          <p:cNvSpPr txBox="1"/>
          <p:nvPr/>
        </p:nvSpPr>
        <p:spPr>
          <a:xfrm>
            <a:off x="2981001" y="3024000"/>
            <a:ext cx="4477998" cy="1091537"/>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Evaluation de compétence</a:t>
            </a:r>
          </a:p>
          <a:p>
            <a:pPr marL="0" marR="0" lvl="0" indent="0" algn="ctr"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Laisser 1 page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D343512-9EAC-470C-B68C-8C1C86E84483}"/>
              </a:ext>
            </a:extLst>
          </p:cNvPr>
          <p:cNvSpPr txBox="1"/>
          <p:nvPr/>
        </p:nvSpPr>
        <p:spPr>
          <a:xfrm>
            <a:off x="213154" y="149751"/>
            <a:ext cx="9673995" cy="62391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dirty="0">
                <a:ln>
                  <a:noFill/>
                </a:ln>
                <a:solidFill>
                  <a:srgbClr val="000000"/>
                </a:solidFill>
                <a:latin typeface="Comic Sans MS" pitchFamily="66"/>
                <a:ea typeface="Comic Sans MS" pitchFamily="66"/>
                <a:cs typeface="Comic Sans MS" pitchFamily="66"/>
              </a:rPr>
              <a:t>Introduction</a:t>
            </a:r>
          </a:p>
          <a:p>
            <a:pPr marL="0" marR="0" lvl="0" indent="0" algn="just" rtl="0" hangingPunct="0">
              <a:lnSpc>
                <a:spcPct val="150000"/>
              </a:lnSpc>
              <a:spcBef>
                <a:spcPts val="0"/>
              </a:spcBef>
              <a:spcAft>
                <a:spcPts val="0"/>
              </a:spcAft>
              <a:buNone/>
              <a:tabLst/>
            </a:pPr>
            <a:r>
              <a:rPr lang="fr-FR" sz="2400" b="0" i="0" u="none" strike="noStrike" kern="1200" dirty="0">
                <a:ln>
                  <a:noFill/>
                </a:ln>
                <a:solidFill>
                  <a:srgbClr val="000000"/>
                </a:solidFill>
                <a:latin typeface="Comic Sans MS" pitchFamily="66"/>
                <a:ea typeface="Comic Sans MS" pitchFamily="66"/>
                <a:cs typeface="Comic Sans MS" pitchFamily="66"/>
              </a:rPr>
              <a:t>Dès 1933, avec Dachau, des camps de concentration sont mis en place dans le Reich allemand pour enfermer les opposants aux nazis mais aussi les handicapé</a:t>
            </a:r>
            <a:r>
              <a:rPr lang="fr-FR" sz="2400" dirty="0">
                <a:solidFill>
                  <a:srgbClr val="000000"/>
                </a:solidFill>
                <a:latin typeface="Comic Sans MS" pitchFamily="66"/>
                <a:ea typeface="Comic Sans MS" pitchFamily="66"/>
                <a:cs typeface="Comic Sans MS" pitchFamily="66"/>
              </a:rPr>
              <a:t>s et les handicapées</a:t>
            </a:r>
            <a:r>
              <a:rPr lang="fr-FR" sz="2400" b="0" i="0" u="none" strike="noStrike" kern="1200" dirty="0">
                <a:ln>
                  <a:noFill/>
                </a:ln>
                <a:solidFill>
                  <a:srgbClr val="000000"/>
                </a:solidFill>
                <a:latin typeface="Comic Sans MS" pitchFamily="66"/>
                <a:ea typeface="Comic Sans MS" pitchFamily="66"/>
                <a:cs typeface="Comic Sans MS" pitchFamily="66"/>
              </a:rPr>
              <a:t> ou les homosexuels et les homosexuelles. Le régime pratique dès 1933 l’eugénisme (stérilisation forcée, assassinats,... environ 400 000 personnes concernées). De même,  Hitler mène une politique antisémite, notamment depuis les lois Nuremberg de 1935. Mais c’est pendant la guerre qu’un véritable génocide est organisé par les nazis. Il se déroule par étape.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40A4AAB-34AD-40DF-A157-D42C50940086}"/>
              </a:ext>
            </a:extLst>
          </p:cNvPr>
          <p:cNvSpPr txBox="1"/>
          <p:nvPr/>
        </p:nvSpPr>
        <p:spPr>
          <a:xfrm>
            <a:off x="72000" y="144000"/>
            <a:ext cx="4719667"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Vidéo 1- Ghetto (Pologne)</a:t>
            </a:r>
          </a:p>
        </p:txBody>
      </p:sp>
      <p:sp>
        <p:nvSpPr>
          <p:cNvPr id="3" name="ZoneTexte 2">
            <a:extLst>
              <a:ext uri="{FF2B5EF4-FFF2-40B4-BE49-F238E27FC236}">
                <a16:creationId xmlns:a16="http://schemas.microsoft.com/office/drawing/2014/main" id="{929AACEB-845F-43DB-80BA-180586DDBE32}"/>
              </a:ext>
            </a:extLst>
          </p:cNvPr>
          <p:cNvSpPr txBox="1"/>
          <p:nvPr/>
        </p:nvSpPr>
        <p:spPr>
          <a:xfrm>
            <a:off x="225630" y="1044000"/>
            <a:ext cx="9638369" cy="6095471"/>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dirty="0">
                <a:ln>
                  <a:noFill/>
                </a:ln>
                <a:latin typeface="Comic Sans MS" pitchFamily="66"/>
                <a:ea typeface="Comic Sans MS" pitchFamily="66"/>
                <a:cs typeface="Comic Sans MS" pitchFamily="66"/>
              </a:rPr>
              <a:t>I. 1939 – 1941 : l’enferment et la ghettoïsation</a:t>
            </a:r>
          </a:p>
          <a:p>
            <a:pPr marL="0" marR="0" lvl="0" indent="0" algn="just" rtl="0" hangingPunct="0">
              <a:lnSpc>
                <a:spcPct val="100000"/>
              </a:lnSpc>
              <a:spcBef>
                <a:spcPts val="0"/>
              </a:spcBef>
              <a:spcAft>
                <a:spcPts val="0"/>
              </a:spcAft>
              <a:buNone/>
              <a:tabLst/>
            </a:pPr>
            <a:r>
              <a:rPr lang="fr-FR" sz="2400" b="0" i="0" u="none" strike="noStrike" kern="1200" dirty="0">
                <a:ln>
                  <a:noFill/>
                </a:ln>
                <a:latin typeface="Comic Sans MS" pitchFamily="66"/>
                <a:ea typeface="Comic Sans MS" pitchFamily="66"/>
                <a:cs typeface="Comic Sans MS" pitchFamily="66"/>
              </a:rPr>
              <a:t>Tout d’abord, dès 1939, dans les territoires conquis par Hitler, les nazis identifient les Juifs et les Juives et les excluent de la société. En Pologne, où ils sont près de 3 millions, les Juifs et les Juives doivent porter un signe distinctif (un brassard puis à partir de 1941, l’étoile jaune partout dans les territoires conquis) et sont ensuite regroupés dans des ghettos comme à Varsovie où 550 000 Juifs et Juives vivent dans des conditions effroyables, victimes de privations (famine, manque de soin,...) et d’exécutions. Les populations des ghettos sont peu à peu déportées à partir de 1942 (comme celles de Varsovie vers le camp de Treblinka) puis les ghettos connaissant des insurrections sont rasés (comme celui de Varsovie en mai 1943). On estime à 800 000 le nombre de morts par suite de la « ghettoïsation » et des privations.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A9B9578-0C4D-49A9-B32D-1E9FC08614D2}"/>
              </a:ext>
            </a:extLst>
          </p:cNvPr>
          <p:cNvSpPr txBox="1"/>
          <p:nvPr/>
        </p:nvSpPr>
        <p:spPr>
          <a:xfrm>
            <a:off x="72000" y="144000"/>
            <a:ext cx="655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a:ln>
                  <a:noFill/>
                </a:ln>
                <a:latin typeface="Comic Sans MS" pitchFamily="66"/>
                <a:ea typeface="Arial Unicode MS" pitchFamily="2"/>
                <a:cs typeface="Arial Unicode MS" pitchFamily="2"/>
              </a:rPr>
              <a:t>Vidéo Einsatzgruppen</a:t>
            </a:r>
          </a:p>
        </p:txBody>
      </p:sp>
      <p:pic>
        <p:nvPicPr>
          <p:cNvPr id="3" name="Image 2">
            <a:extLst>
              <a:ext uri="{FF2B5EF4-FFF2-40B4-BE49-F238E27FC236}">
                <a16:creationId xmlns:a16="http://schemas.microsoft.com/office/drawing/2014/main" id="{3A24A471-7CD9-4C1B-A11E-4834C28E531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60000" y="1058400"/>
            <a:ext cx="5760000" cy="6091199"/>
          </a:xfrm>
          <a:prstGeom prst="rect">
            <a:avLst/>
          </a:prstGeom>
          <a:noFill/>
          <a:ln w="0">
            <a:solidFill>
              <a:srgbClr val="000000"/>
            </a:solidFill>
            <a:prstDash val="soli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71B5FC34-7ABD-4755-9205-AFAC5E60FA07}"/>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3349798C-EB4E-429B-B1B6-B256306AD87A}"/>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D967F078-2DD0-474D-B0DD-181E09543511}"/>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E48C0FC5-C50E-4179-AEB6-C2C7611AB15D}"/>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D5154954-71F8-465F-9AE5-F82371C83C95}"/>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7022E097-6C3E-4EA8-AB10-E627A0F2743E}"/>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5B441290-1F1B-4D22-885B-AFC8E540ED51}"/>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0D2CE362-872B-4386-BBEE-8969DF3D9859}"/>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0E25C1F8-9676-4D07-89A7-0320FAC11AFD}"/>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718FF9D4-80F3-411F-BDBE-149842F32767}"/>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2A39EF7C-3B08-49CF-B760-8D96212AB060}"/>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15F1249A-8185-4F6F-9482-86035AC2AD2A}"/>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A5506688-3BE5-490B-93B9-0823C77D45F3}"/>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C83BAF41-604D-4648-BF49-C5C42962732B}"/>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DD1E36C2-794F-4FDE-8571-9F50BA237B3B}"/>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D49F7A65-9DF2-4E67-BE3A-C41CC571FE1F}"/>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01ACD7CA-D7C5-46AC-8AD1-F96AF689C411}"/>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02F08CB9-2EE2-42A0-9A84-4B205BD265D6}"/>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05DD6391-CC28-4165-9681-D5971A0AD15A}"/>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6F3A0688-089F-4560-8A63-249A3BF8F5D4}"/>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3151E758-21C7-40FA-99AC-9E47DF65451E}"/>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DBB53ED2-CD35-4CED-B57A-E32C45F92BB0}"/>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77DB1A41-F6AA-4D39-8515-D8E1B3D54287}"/>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39A18262-4F2A-4DF6-83C2-092A54FA5305}"/>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49641419-C8CE-4E69-BB57-FE76059F8408}"/>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1FA379B4-720D-4F25-BD1E-1BC00C14F5A2}"/>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C79AFE3A-6617-4C43-B560-1FC36DAE32A1}"/>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EF070401-786B-4055-9A24-F6D337E577D3}"/>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624E6275-E810-47FC-B8E1-A6DFD4A581A2}"/>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823D9E9E-0494-4043-91BE-2C3D7CCD0BD6}"/>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17172F20-DE6C-4B26-A104-AF2F72B5E347}"/>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8489C3E4-8BCE-45E4-A3DF-0D2C0DBC50CC}"/>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C483F455-1BDA-42A5-BCD6-C7E5DD273526}"/>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016A1316-3B0F-472C-9D05-5A112E20284F}"/>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E478E81B-51B1-4F05-BE35-97EEB8CDD7B6}"/>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109533CF-B6ED-4DC4-B5CA-4B010F238132}"/>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B1368483-A1DF-4240-95E0-25EB3B4320EF}"/>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42CEA199-048F-4C10-A099-17D64DE2C05B}"/>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BAE59F66-AA5E-4B71-A2FF-E91A578ABBDB}"/>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00FD9398-4CAD-4480-A36D-A383F21328CE}"/>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F75CC21D-4831-4D55-9FA1-F807F88C9975}"/>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66E2A5A6-0097-415A-A107-26D34E758ECE}"/>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59EF8284-DA17-42F4-9584-E47B30D1A3BB}"/>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56028877-2E79-4AE2-96F6-CC5C51E70716}"/>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2DDB780E-73F9-4418-BA59-BACDDA815199}"/>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0FBE9D87-BA42-4F53-8723-72399516BEB4}"/>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49590837-8863-4900-B8A3-A9397B0913A6}"/>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E757218-01A3-4FEA-9AAA-32CEF4918792}"/>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79AC1E64-DFE9-47EB-8CCC-B64F1D3688B1}"/>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D2D168B9-C7B2-499A-93DF-144A10DC2A64}"/>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C61C4D7B-FBC8-49EB-ABA0-2714EEB01981}"/>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268C596B-47F6-4BEA-AC51-85FFB3633F9F}"/>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2CF6EC19-9703-4EDF-97F0-BFC3A469AB02}"/>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DE7A533A-6E9C-44E4-9694-79089CA53AB4}"/>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D0F75F2-3C7F-4BF6-8C39-B72C9C6E9C1F}"/>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4362F593-147E-494B-A920-3C5D5A23280A}"/>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A502994A-B1BA-4BEC-9A7A-88094B916C9B}"/>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DDED88F6-397E-40FF-B9DA-03FEF83F8E4E}"/>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0E2FCCF0-36BB-48B5-ACFC-9EB23A5F3BA4}"/>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846CDD88-FE30-4B2C-897B-E2CC54C56EE2}"/>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FDAE6901-8E08-43B1-A1B9-D363567EF959}"/>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2F45BEB1-A9D5-4654-93C2-E95D217BEE04}"/>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00D6F614-32BB-4FD1-8313-1E2CEFF9A8CE}"/>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B578613B-1EF4-406D-9798-261D2964FAC9}"/>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286D28AE-20B5-4045-B25B-F81EC4CECDE8}"/>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087D7F25-2BA1-459B-8257-776A6E10A4A7}"/>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351C298-048A-48D5-9346-BBAC3730A088}"/>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0A9BCC0D-4DE7-4EF2-A280-A6C9DE43E8EA}"/>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BD5C6E3D-2DCA-4341-B288-39D7D007CC87}"/>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9223DEFD-B2B8-477C-B78A-CFEAD3227EE1}"/>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B8532EC8-7A48-4959-8CA3-4666D003544F}"/>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2B383C1E-5B44-42F5-8DCF-8978DD6AB7FC}"/>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2F9CD795-FF44-4DD4-A9C0-910ADFB6E860}"/>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7902BC94-2DB3-41DC-A776-A67DED83AEFB}"/>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E38D2ED8-27DA-4B77-9830-5AFF4868076E}"/>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1F93ADE8-C200-4BE9-919F-9CFBE781DF1F}"/>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41FA64C8-CF51-4FFF-8617-835EFF9CA9BE}"/>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4473B24E-C7F6-434C-A1FE-C2B9A492226F}"/>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A10C0139-C43A-4992-A20A-99208C4D108F}"/>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1CF639D7-026C-4BC5-AF83-B958FB77D4BD}"/>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EEBFA757-5314-4437-9E98-5FAE1738CBB7}"/>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6874D50E-2DCF-4C2D-8D7E-BBB4BD59D665}"/>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349EFBD0-C73A-4973-8D21-A108F5A23FE7}"/>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02010304-3888-43A6-8BC5-291941BB4FE2}"/>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A0474E79-6EF9-42F2-903F-A5EFECA0B116}"/>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5906B4D4-D34B-48D4-BECC-CEA255FFA6CF}"/>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9C237F31-1174-420A-8CBB-37AD30F06CEF}"/>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E5664E34-03D1-4F35-9A46-828DAD3BECEB}"/>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12189A66-F664-48A9-943D-6DD4B8927900}"/>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F68AE004-A4FE-46EB-9EE6-A00CBB9ACE7F}"/>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5337C3B8-FE8C-4EAE-ADA9-90221CC7843C}"/>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CE4FD5D9-F3BA-4D94-AE50-F520EEB819D0}"/>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2CD3F8FE-19A0-4E81-93AC-9D97C4CEEEF1}"/>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8FBDBDE8-871B-4E8F-A411-160D6969CB6E}"/>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68FA0252-4E2A-4C6B-A257-AB22D051E836}"/>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A84560D8-B157-482A-B941-E4E6186707B8}"/>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2BE77D28-07B7-40A2-A175-EB40354B3D38}"/>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A609C859-F12B-476A-A52E-6A8963AF2896}"/>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C724A324-8534-46DD-9930-079ED3D76CD5}"/>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3E5F877C-E583-4E33-ACB6-07FDA1C792E9}"/>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EDD2C0C0-A628-4F09-AA54-E1EA75A55DB5}"/>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C035FB2C-E6E7-455B-9D32-95FF7C37A108}"/>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5622973B-30E2-453F-8B14-352012EB8BA5}"/>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C446213A-9CF2-4D28-AD7E-D541C923D138}"/>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87D42E05-FD97-48DE-A31A-91DEB398D6D0}"/>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8D7EAE57-EFEF-4EBB-B764-ECEBA8A7EFBE}"/>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630F326F-69A2-43B6-947D-21FF16D37A32}"/>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FDF6C6E1-3154-462E-A8D3-CDB391BA9D11}"/>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7BA2BADF-40E6-4D84-A0D3-FBB4886A503D}"/>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3C3718A1-2B7E-410E-A45A-673C8E6F15DC}"/>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7E414B93-141A-4F38-989E-330DDA840EAC}"/>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2F9443E0-6AF8-47F6-B77F-B55F74DCA34A}"/>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32EF13FC-1BBF-4511-B08D-1E2E6850DD33}"/>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48E8135D-48A5-45B8-A0C0-E8C1283290A0}"/>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A4138B90-EAF9-4A90-B8C7-2274804F4EC4}"/>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4E111D85-8319-4AB6-B72A-ACC2852FC1E7}"/>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6E68239B-ABA1-4A29-8D31-814869473324}"/>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451103C3-D63F-473C-8CFF-685EA15C3C37}"/>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3C677667-3414-4D9A-838E-A066CBC7099C}"/>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AA8DB43F-4E13-41E9-989D-A841A619CF20}"/>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B718A7E4-00F5-47DA-99FC-CE97672B33A5}"/>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AD9D6117-54E6-4690-93B1-03A818DF3911}"/>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F1133FE5-A40F-427D-B55D-565CBA507D29}"/>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A0E70669-A5AB-48B4-B576-601CCB88F5B3}"/>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622AD002-4951-4C05-BDEC-F72C5051328A}"/>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CBD6A4C9-DE75-4DAF-A2A0-FA0A19FD8184}"/>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88CAC5AA-E678-48C7-BCB7-92D3209EE70A}"/>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8783ACCB-41DA-400C-9B44-E0D454418860}"/>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D410E10B-FF69-4888-8009-F420E1E3DBA7}"/>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627F0094-F7DF-4ED2-A5A6-B74E7C0B4C79}"/>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E7B6FB54-4976-4514-8D1F-E953EB66FFDD}"/>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FEE4E00E-420A-45E7-96A2-8D25B41FBA2E}"/>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AE8EB32D-94EB-438F-BAF8-6FF5A92A0AB5}"/>
              </a:ext>
            </a:extLst>
          </p:cNvPr>
          <p:cNvSpPr txBox="1"/>
          <p:nvPr/>
        </p:nvSpPr>
        <p:spPr>
          <a:xfrm>
            <a:off x="2340000" y="972000"/>
            <a:ext cx="191664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ADDC44AF-2215-421D-AA67-C04F1E16E998}"/>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edge">
                                      <p:cBhvr>
                                        <p:cTn id="7"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name="page6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D6BAD3-0272-4FF1-B8DB-B08EB58158EF}"/>
              </a:ext>
            </a:extLst>
          </p:cNvPr>
          <p:cNvSpPr txBox="1"/>
          <p:nvPr/>
        </p:nvSpPr>
        <p:spPr>
          <a:xfrm>
            <a:off x="72000" y="144000"/>
            <a:ext cx="4602648"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Vidéo 2 - </a:t>
            </a:r>
            <a:r>
              <a:rPr lang="fr-FR" sz="2800" b="1" i="0" u="none" strike="noStrike" kern="1200" dirty="0" err="1">
                <a:ln>
                  <a:noFill/>
                </a:ln>
                <a:latin typeface="Comic Sans MS" pitchFamily="66"/>
                <a:ea typeface="Arial Unicode MS" pitchFamily="2"/>
                <a:cs typeface="Arial Unicode MS" pitchFamily="2"/>
              </a:rPr>
              <a:t>Einsatzgruppen</a:t>
            </a:r>
            <a:endParaRPr lang="fr-FR" sz="2800" b="1" i="0" u="none" strike="noStrike" kern="1200" dirty="0">
              <a:ln>
                <a:noFill/>
              </a:ln>
              <a:latin typeface="Comic Sans MS" pitchFamily="66"/>
              <a:ea typeface="Arial Unicode MS" pitchFamily="2"/>
              <a:cs typeface="Arial Unicode MS" pitchFamily="2"/>
            </a:endParaRPr>
          </a:p>
        </p:txBody>
      </p:sp>
      <p:sp>
        <p:nvSpPr>
          <p:cNvPr id="3" name="ZoneTexte 2">
            <a:extLst>
              <a:ext uri="{FF2B5EF4-FFF2-40B4-BE49-F238E27FC236}">
                <a16:creationId xmlns:a16="http://schemas.microsoft.com/office/drawing/2014/main" id="{33397AA4-75AC-426A-96A4-C184A576335C}"/>
              </a:ext>
            </a:extLst>
          </p:cNvPr>
          <p:cNvSpPr txBox="1"/>
          <p:nvPr/>
        </p:nvSpPr>
        <p:spPr>
          <a:xfrm>
            <a:off x="213756" y="951402"/>
            <a:ext cx="9650244" cy="623910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dirty="0">
                <a:ln>
                  <a:noFill/>
                </a:ln>
                <a:latin typeface="Comic Sans MS" pitchFamily="66"/>
                <a:ea typeface="Comic Sans MS" pitchFamily="66"/>
                <a:cs typeface="Comic Sans MS" pitchFamily="66"/>
              </a:rPr>
              <a:t>II. A partir de 1941 : les </a:t>
            </a:r>
            <a:r>
              <a:rPr lang="fr-FR" sz="2400" b="1" i="0" u="none" strike="noStrike" kern="1200" dirty="0" err="1">
                <a:ln>
                  <a:noFill/>
                </a:ln>
                <a:latin typeface="Comic Sans MS" pitchFamily="66"/>
                <a:ea typeface="Comic Sans MS" pitchFamily="66"/>
                <a:cs typeface="Comic Sans MS" pitchFamily="66"/>
              </a:rPr>
              <a:t>Einsatzgruppens</a:t>
            </a:r>
            <a:endParaRPr lang="fr-FR" sz="24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50000"/>
              </a:lnSpc>
              <a:spcBef>
                <a:spcPts val="0"/>
              </a:spcBef>
              <a:spcAft>
                <a:spcPts val="0"/>
              </a:spcAft>
              <a:buNone/>
              <a:tabLst/>
            </a:pPr>
            <a:r>
              <a:rPr lang="fr-FR" sz="2400" b="0" i="0" u="none" strike="noStrike" kern="1200" dirty="0">
                <a:ln>
                  <a:noFill/>
                </a:ln>
                <a:latin typeface="Comic Sans MS" pitchFamily="66"/>
                <a:ea typeface="Comic Sans MS" pitchFamily="66"/>
                <a:cs typeface="Comic Sans MS" pitchFamily="66"/>
              </a:rPr>
              <a:t>Mais l’organisation de mises à mort massives débute vraiment avec l’invasion de l’URSS en 1941 : les troupes allemandes sont accompagnées de 4 unités spéciales (de 600 à 1000 soldats SS chacune), les </a:t>
            </a:r>
            <a:r>
              <a:rPr lang="fr-FR" sz="2400" b="0" i="0" u="none" strike="noStrike" kern="1200" dirty="0" err="1">
                <a:ln>
                  <a:noFill/>
                </a:ln>
                <a:latin typeface="Comic Sans MS" pitchFamily="66"/>
                <a:ea typeface="Comic Sans MS" pitchFamily="66"/>
                <a:cs typeface="Comic Sans MS" pitchFamily="66"/>
              </a:rPr>
              <a:t>Einsatzgruppen</a:t>
            </a:r>
            <a:r>
              <a:rPr lang="fr-FR" sz="2400" b="0" i="0" u="none" strike="noStrike" kern="1200" dirty="0">
                <a:ln>
                  <a:noFill/>
                </a:ln>
                <a:latin typeface="Comic Sans MS" pitchFamily="66"/>
                <a:ea typeface="Comic Sans MS" pitchFamily="66"/>
                <a:cs typeface="Comic Sans MS" pitchFamily="66"/>
              </a:rPr>
              <a:t>, chargées de tuer les Juifs et les Juives, les Tziganes ou les opposants et opposantes. Ce sont des massacres de masse où les personnes sont fusillées et enterrées dans une fosse commune après avoir été dépossédées de leurs biens. On estime à 1,3 million, le nombre de morts par les </a:t>
            </a:r>
            <a:r>
              <a:rPr lang="fr-FR" sz="2400" b="0" i="0" u="none" strike="noStrike" kern="1200" dirty="0" err="1">
                <a:ln>
                  <a:noFill/>
                </a:ln>
                <a:latin typeface="Comic Sans MS" pitchFamily="66"/>
                <a:ea typeface="Comic Sans MS" pitchFamily="66"/>
                <a:cs typeface="Comic Sans MS" pitchFamily="66"/>
              </a:rPr>
              <a:t>Einsatzgruppen</a:t>
            </a:r>
            <a:r>
              <a:rPr lang="fr-FR" sz="2400" b="0" i="0" u="none" strike="noStrike" kern="1200" dirty="0">
                <a:ln>
                  <a:noFill/>
                </a:ln>
                <a:latin typeface="Comic Sans MS" pitchFamily="66"/>
                <a:ea typeface="Comic Sans MS" pitchFamily="66"/>
                <a:cs typeface="Comic Sans MS" pitchFamily="66"/>
              </a:rPr>
              <a:t>. On parle de « Shoah par balles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0C1193-6D94-49B1-9C45-E22A23C20302}"/>
              </a:ext>
            </a:extLst>
          </p:cNvPr>
          <p:cNvSpPr txBox="1"/>
          <p:nvPr/>
        </p:nvSpPr>
        <p:spPr>
          <a:xfrm>
            <a:off x="122800" y="131300"/>
            <a:ext cx="6553117"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Vidéo 3 – </a:t>
            </a:r>
            <a:r>
              <a:rPr lang="fr-FR" sz="2800" b="1" dirty="0">
                <a:latin typeface="Comic Sans MS" pitchFamily="66"/>
                <a:ea typeface="Arial Unicode MS" pitchFamily="2"/>
                <a:cs typeface="Arial Unicode MS" pitchFamily="2"/>
              </a:rPr>
              <a:t>Les centres de mise à mort</a:t>
            </a:r>
            <a:endParaRPr lang="fr-FR" sz="2800" b="1" i="0" u="none" strike="noStrike" kern="1200" dirty="0">
              <a:ln>
                <a:noFill/>
              </a:ln>
              <a:latin typeface="Comic Sans MS" pitchFamily="66"/>
              <a:ea typeface="Arial Unicode MS" pitchFamily="2"/>
              <a:cs typeface="Arial Unicode MS" pitchFamily="2"/>
            </a:endParaRPr>
          </a:p>
        </p:txBody>
      </p:sp>
      <p:pic>
        <p:nvPicPr>
          <p:cNvPr id="3" name="Image 2">
            <a:extLst>
              <a:ext uri="{FF2B5EF4-FFF2-40B4-BE49-F238E27FC236}">
                <a16:creationId xmlns:a16="http://schemas.microsoft.com/office/drawing/2014/main" id="{70843A0D-38B8-417D-8959-84C2767EA9E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5590800" y="1215720"/>
            <a:ext cx="4057200" cy="5128919"/>
          </a:xfrm>
          <a:prstGeom prst="rect">
            <a:avLst/>
          </a:prstGeom>
          <a:noFill/>
          <a:ln>
            <a:noFill/>
          </a:ln>
        </p:spPr>
      </p:pic>
      <p:pic>
        <p:nvPicPr>
          <p:cNvPr id="4" name="Image 3">
            <a:extLst>
              <a:ext uri="{FF2B5EF4-FFF2-40B4-BE49-F238E27FC236}">
                <a16:creationId xmlns:a16="http://schemas.microsoft.com/office/drawing/2014/main" id="{D5497117-505B-4BFB-9581-5AAC0A2D618E}"/>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08960" y="1183320"/>
            <a:ext cx="4091040" cy="5193720"/>
          </a:xfrm>
          <a:prstGeom prst="rect">
            <a:avLst/>
          </a:prstGeom>
          <a:noFill/>
          <a:ln w="0">
            <a:solidFill>
              <a:srgbClr val="000000"/>
            </a:solidFill>
            <a:prstDash val="solid"/>
          </a:ln>
        </p:spPr>
      </p:pic>
      <p:sp>
        <p:nvSpPr>
          <p:cNvPr id="5" name="Forme libre : forme 4">
            <a:extLst>
              <a:ext uri="{FF2B5EF4-FFF2-40B4-BE49-F238E27FC236}">
                <a16:creationId xmlns:a16="http://schemas.microsoft.com/office/drawing/2014/main" id="{EA786080-2714-4EE9-902C-5D83D6F565AE}"/>
              </a:ext>
            </a:extLst>
          </p:cNvPr>
          <p:cNvSpPr/>
          <p:nvPr/>
        </p:nvSpPr>
        <p:spPr>
          <a:xfrm>
            <a:off x="4392000" y="3888000"/>
            <a:ext cx="1198440" cy="0"/>
          </a:xfrm>
          <a:custGeom>
            <a:avLst/>
            <a:gdLst/>
            <a:ahLst/>
            <a:cxnLst>
              <a:cxn ang="3cd4">
                <a:pos x="hc" y="t"/>
              </a:cxn>
              <a:cxn ang="cd2">
                <a:pos x="l" y="vc"/>
              </a:cxn>
              <a:cxn ang="cd4">
                <a:pos x="hc" y="b"/>
              </a:cxn>
              <a:cxn ang="0">
                <a:pos x="r" y="vc"/>
              </a:cxn>
            </a:cxnLst>
            <a:rect l="l" t="t" r="r" b="b"/>
            <a:pathLst>
              <a:path w="3330" fill="none">
                <a:moveTo>
                  <a:pt x="0" y="0"/>
                </a:moveTo>
                <a:lnTo>
                  <a:pt x="333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78A6562-76B4-7346-832F-0DB51E1097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7360" y="173538"/>
            <a:ext cx="5702983" cy="7212596"/>
          </a:xfrm>
          <a:prstGeom prst="rect">
            <a:avLst/>
          </a:prstGeom>
          <a:ln>
            <a:solidFill>
              <a:schemeClr val="tx1"/>
            </a:solidFill>
          </a:ln>
        </p:spPr>
      </p:pic>
      <p:pic>
        <p:nvPicPr>
          <p:cNvPr id="5" name="Image 4">
            <a:extLst>
              <a:ext uri="{FF2B5EF4-FFF2-40B4-BE49-F238E27FC236}">
                <a16:creationId xmlns:a16="http://schemas.microsoft.com/office/drawing/2014/main" id="{A7183AD1-D6E5-8F4B-8E22-65891B1DCE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2419" y="415635"/>
            <a:ext cx="6432864" cy="6728402"/>
          </a:xfrm>
          <a:prstGeom prst="rect">
            <a:avLst/>
          </a:prstGeom>
          <a:ln>
            <a:solidFill>
              <a:schemeClr val="tx1"/>
            </a:solidFill>
          </a:ln>
        </p:spPr>
      </p:pic>
    </p:spTree>
    <p:extLst>
      <p:ext uri="{BB962C8B-B14F-4D97-AF65-F5344CB8AC3E}">
        <p14:creationId xmlns:p14="http://schemas.microsoft.com/office/powerpoint/2010/main" val="42265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F4F2797-F969-4217-9BCF-31FAB80742B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150560" y="1197720"/>
            <a:ext cx="7779240" cy="516456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CF36D46-C2C8-4498-A71F-911C6079D57D}"/>
              </a:ext>
            </a:extLst>
          </p:cNvPr>
          <p:cNvSpPr txBox="1"/>
          <p:nvPr/>
        </p:nvSpPr>
        <p:spPr>
          <a:xfrm>
            <a:off x="1620000" y="3851999"/>
            <a:ext cx="1296000" cy="385575"/>
          </a:xfrm>
          <a:prstGeom prst="rect">
            <a:avLst/>
          </a:prstGeom>
          <a:solidFill>
            <a:srgbClr val="FFFFFF"/>
          </a:solid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1000" b="0" i="0" u="none" strike="noStrike" kern="1200" dirty="0">
                <a:ln>
                  <a:noFill/>
                </a:ln>
                <a:solidFill>
                  <a:srgbClr val="000000"/>
                </a:solidFill>
                <a:latin typeface="Arial" pitchFamily="18"/>
                <a:ea typeface="Arial Unicode MS" pitchFamily="2"/>
                <a:cs typeface="Arial Unicode MS" pitchFamily="2"/>
              </a:rPr>
              <a:t>Centres de mise à mort</a:t>
            </a:r>
          </a:p>
        </p:txBody>
      </p:sp>
      <p:sp>
        <p:nvSpPr>
          <p:cNvPr id="4" name="ZoneTexte 3">
            <a:extLst>
              <a:ext uri="{FF2B5EF4-FFF2-40B4-BE49-F238E27FC236}">
                <a16:creationId xmlns:a16="http://schemas.microsoft.com/office/drawing/2014/main" id="{649B6B53-DCE0-46A3-B7AE-3748CD8C35CA}"/>
              </a:ext>
            </a:extLst>
          </p:cNvPr>
          <p:cNvSpPr txBox="1"/>
          <p:nvPr/>
        </p:nvSpPr>
        <p:spPr>
          <a:xfrm>
            <a:off x="1620000" y="4212360"/>
            <a:ext cx="1296000" cy="532923"/>
          </a:xfrm>
          <a:prstGeom prst="rect">
            <a:avLst/>
          </a:prstGeom>
          <a:solidFill>
            <a:srgbClr val="FFFFFF"/>
          </a:solid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1000" b="0" i="0" u="none" strike="noStrike" kern="1200" dirty="0">
                <a:ln>
                  <a:noFill/>
                </a:ln>
                <a:solidFill>
                  <a:srgbClr val="000000"/>
                </a:solidFill>
                <a:latin typeface="Arial" pitchFamily="18"/>
                <a:ea typeface="Arial Unicode MS" pitchFamily="2"/>
                <a:cs typeface="Arial Unicode MS" pitchFamily="2"/>
              </a:rPr>
              <a:t>Camps mixtes (concentration et mise à mort)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421282D-9495-485F-A0DC-6F33E6A3F81D}"/>
              </a:ext>
            </a:extLst>
          </p:cNvPr>
          <p:cNvPicPr>
            <a:picLocks noChangeAspect="1"/>
          </p:cNvPicPr>
          <p:nvPr/>
        </p:nvPicPr>
        <p:blipFill>
          <a:blip r:embed="rId3">
            <a:lum/>
            <a:alphaModFix/>
          </a:blip>
          <a:srcRect/>
          <a:stretch>
            <a:fillRect/>
          </a:stretch>
        </p:blipFill>
        <p:spPr>
          <a:xfrm>
            <a:off x="1440000" y="1111931"/>
            <a:ext cx="7200000" cy="58824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7C37AAD1-83B8-604B-8FEF-5C24F1394668}"/>
              </a:ext>
            </a:extLst>
          </p:cNvPr>
          <p:cNvSpPr txBox="1"/>
          <p:nvPr/>
        </p:nvSpPr>
        <p:spPr>
          <a:xfrm>
            <a:off x="72000" y="144000"/>
            <a:ext cx="5260392"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Vidéo 4 - marche de la mort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page66">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BBE58F3-611F-4804-ABE3-F58C082886E1}"/>
              </a:ext>
            </a:extLst>
          </p:cNvPr>
          <p:cNvSpPr txBox="1"/>
          <p:nvPr/>
        </p:nvSpPr>
        <p:spPr>
          <a:xfrm>
            <a:off x="215190" y="332800"/>
            <a:ext cx="9650244" cy="6166773"/>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III. 1942-1945 : la « Solution finale »</a:t>
            </a: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À partir du 20 janvier 1942 et de la conférence de </a:t>
            </a:r>
            <a:r>
              <a:rPr lang="fr-FR" sz="2000" b="0" i="0" u="none" strike="noStrike" kern="1200" dirty="0" err="1">
                <a:ln>
                  <a:noFill/>
                </a:ln>
                <a:latin typeface="Comic Sans MS" pitchFamily="66"/>
                <a:ea typeface="Comic Sans MS" pitchFamily="66"/>
                <a:cs typeface="Comic Sans MS" pitchFamily="66"/>
              </a:rPr>
              <a:t>Wannsee</a:t>
            </a:r>
            <a:r>
              <a:rPr lang="fr-FR" sz="2000" b="0" i="0" u="none" strike="noStrike" kern="1200" dirty="0">
                <a:ln>
                  <a:noFill/>
                </a:ln>
                <a:latin typeface="Comic Sans MS" pitchFamily="66"/>
                <a:ea typeface="Comic Sans MS" pitchFamily="66"/>
                <a:cs typeface="Comic Sans MS" pitchFamily="66"/>
              </a:rPr>
              <a:t>, Hitler décide et planifie l’assassinat à grande échelle de tous les Juifs et toutes les Juives d’Europe : c’est la « solution finale ». Des centres de mise à mort sont construits en Pologne. Les Juifs et les Juives, mais aussi les tziganes, les homosexuels et homosexuelles, les opposants et opposantes, les résistants et résistantes,... y sont déportés pas train, dans des wagons à bestiaux. À l’arrivée au camp, les déportés et déportées sont « sélectionnés » : la grande majorité, femmes, enfants, personnes âgées... sont assassinés dans des chambres à gaz (Zyklon B). Leur corps est ensuite brûlé dans des fours crématoires ou des fosses. Des </a:t>
            </a:r>
            <a:r>
              <a:rPr lang="fr-FR" sz="2000" b="0" i="0" u="none" strike="noStrike" kern="1200" dirty="0" err="1">
                <a:ln>
                  <a:noFill/>
                </a:ln>
                <a:latin typeface="Comic Sans MS" pitchFamily="66"/>
                <a:ea typeface="Comic Sans MS" pitchFamily="66"/>
                <a:cs typeface="Comic Sans MS" pitchFamily="66"/>
              </a:rPr>
              <a:t>Sonderkommandos</a:t>
            </a:r>
            <a:r>
              <a:rPr lang="fr-FR" sz="2000" b="0" i="0" u="none" strike="noStrike" kern="1200" dirty="0">
                <a:ln>
                  <a:noFill/>
                </a:ln>
                <a:latin typeface="Comic Sans MS" pitchFamily="66"/>
                <a:ea typeface="Comic Sans MS" pitchFamily="66"/>
                <a:cs typeface="Comic Sans MS" pitchFamily="66"/>
              </a:rPr>
              <a:t> (des unités de prisonniers) s’occupent de ces chambres à gaz.</a:t>
            </a:r>
          </a:p>
          <a:p>
            <a:pPr marL="0" marR="0" lvl="0" indent="0" algn="just" rtl="0" hangingPunct="0">
              <a:lnSpc>
                <a:spcPct val="100000"/>
              </a:lnSpc>
              <a:spcBef>
                <a:spcPts val="0"/>
              </a:spcBef>
              <a:spcAft>
                <a:spcPts val="0"/>
              </a:spcAft>
              <a:buNone/>
              <a:tabLst/>
            </a:pPr>
            <a:r>
              <a:rPr lang="fr-FR" sz="2000" b="0" i="0" u="none" strike="noStrike" kern="1200" dirty="0">
                <a:ln>
                  <a:noFill/>
                </a:ln>
                <a:latin typeface="Comic Sans MS" pitchFamily="66"/>
                <a:ea typeface="Comic Sans MS" pitchFamily="66"/>
                <a:cs typeface="Comic Sans MS" pitchFamily="66"/>
              </a:rPr>
              <a:t>Les personnes jeunes ou en bonne santé sont, elles, emmenées dans des camps de concentration pour travailler dans des conditions inhumaines (sans soin, souffrant de famine,... beaucoup meurent). On estime à 3 millions le nombre de morts dans les camps et dans les « marches de la mort » à partir de 1944 (marches forcées de prisonniers des camps face à l’avancée soviétique).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page6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8937BDC-1C79-410F-87BE-4C8F5816F125}"/>
              </a:ext>
            </a:extLst>
          </p:cNvPr>
          <p:cNvSpPr txBox="1"/>
          <p:nvPr/>
        </p:nvSpPr>
        <p:spPr>
          <a:xfrm>
            <a:off x="213154" y="1462632"/>
            <a:ext cx="9673995" cy="4308957"/>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dirty="0">
                <a:ln>
                  <a:noFill/>
                </a:ln>
                <a:latin typeface="Comic Sans MS" pitchFamily="66"/>
                <a:ea typeface="Comic Sans MS" pitchFamily="66"/>
                <a:cs typeface="Comic Sans MS" pitchFamily="66"/>
              </a:rPr>
              <a:t>Conclusion</a:t>
            </a:r>
          </a:p>
          <a:p>
            <a:pPr marL="0" marR="0" lvl="0" indent="0" algn="just" rtl="0" hangingPunct="0">
              <a:lnSpc>
                <a:spcPct val="150000"/>
              </a:lnSpc>
              <a:spcBef>
                <a:spcPts val="0"/>
              </a:spcBef>
              <a:spcAft>
                <a:spcPts val="0"/>
              </a:spcAft>
              <a:buNone/>
              <a:tabLst/>
            </a:pPr>
            <a:r>
              <a:rPr lang="fr-FR" sz="2400" b="0" i="0" u="none" strike="noStrike" kern="1200" dirty="0">
                <a:ln>
                  <a:noFill/>
                </a:ln>
                <a:latin typeface="Comic Sans MS" pitchFamily="66"/>
                <a:ea typeface="Comic Sans MS" pitchFamily="66"/>
                <a:cs typeface="Comic Sans MS" pitchFamily="66"/>
              </a:rPr>
              <a:t>Ainsi, par la volonté de faire disparaitre tout un peuple, le régime nazi est responsable du génocide de 5 à 6 millions de Juifs et de Juives, de celui de 240 000 tziganes. Les notions de « crime contre l’humanité » et de « génocide » sont créées lors du procès de Nuremberg de 1945-1946 (qui juge les criminels nazis) pour qualifier ces atrocités.</a:t>
            </a:r>
          </a:p>
        </p:txBody>
      </p:sp>
      <p:sp>
        <p:nvSpPr>
          <p:cNvPr id="3" name="ZoneTexte 2">
            <a:extLst>
              <a:ext uri="{FF2B5EF4-FFF2-40B4-BE49-F238E27FC236}">
                <a16:creationId xmlns:a16="http://schemas.microsoft.com/office/drawing/2014/main" id="{E321E3F9-C5F8-E5FF-CDA5-34D953DD7A44}"/>
              </a:ext>
            </a:extLst>
          </p:cNvPr>
          <p:cNvSpPr txBox="1"/>
          <p:nvPr/>
        </p:nvSpPr>
        <p:spPr>
          <a:xfrm>
            <a:off x="72000" y="144000"/>
            <a:ext cx="6678408" cy="59120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1" i="0" u="none" strike="noStrike" kern="1200" dirty="0">
                <a:ln>
                  <a:noFill/>
                </a:ln>
                <a:latin typeface="Comic Sans MS" pitchFamily="66"/>
                <a:ea typeface="Arial Unicode MS" pitchFamily="2"/>
                <a:cs typeface="Arial Unicode MS" pitchFamily="2"/>
              </a:rPr>
              <a:t>Vidéo 5 – Vidéo Procès </a:t>
            </a:r>
            <a:r>
              <a:rPr lang="fr-FR" sz="2800" b="1" i="0" u="none" strike="noStrike" kern="1200">
                <a:ln>
                  <a:noFill/>
                </a:ln>
                <a:latin typeface="Comic Sans MS" pitchFamily="66"/>
                <a:ea typeface="Arial Unicode MS" pitchFamily="2"/>
                <a:cs typeface="Arial Unicode MS" pitchFamily="2"/>
              </a:rPr>
              <a:t>de Nuremberg</a:t>
            </a:r>
            <a:endParaRPr lang="fr-FR" sz="2800" b="1" i="0" u="none" strike="noStrike" kern="1200" dirty="0">
              <a:ln>
                <a:noFill/>
              </a:ln>
              <a:latin typeface="Comic Sans MS" pitchFamily="66"/>
              <a:ea typeface="Arial Unicode MS" pitchFamily="2"/>
              <a:cs typeface="Arial Unicode MS" pitchFamily="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D4E452-43A2-3F4A-8B9E-F0D86F7419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4200" y="162045"/>
            <a:ext cx="5079649" cy="7236000"/>
          </a:xfrm>
          <a:prstGeom prst="rect">
            <a:avLst/>
          </a:prstGeom>
          <a:ln>
            <a:solidFill>
              <a:schemeClr val="tx1"/>
            </a:solidFill>
          </a:ln>
        </p:spPr>
      </p:pic>
      <p:sp>
        <p:nvSpPr>
          <p:cNvPr id="4" name="ZoneTexte 3">
            <a:extLst>
              <a:ext uri="{FF2B5EF4-FFF2-40B4-BE49-F238E27FC236}">
                <a16:creationId xmlns:a16="http://schemas.microsoft.com/office/drawing/2014/main" id="{99E7F5ED-30DC-6544-9C4B-0EF03E3E08FA}"/>
              </a:ext>
            </a:extLst>
          </p:cNvPr>
          <p:cNvSpPr txBox="1"/>
          <p:nvPr/>
        </p:nvSpPr>
        <p:spPr>
          <a:xfrm rot="16200000">
            <a:off x="-326707" y="4557137"/>
            <a:ext cx="5312483" cy="369332"/>
          </a:xfrm>
          <a:prstGeom prst="rect">
            <a:avLst/>
          </a:prstGeom>
          <a:noFill/>
        </p:spPr>
        <p:txBody>
          <a:bodyPr wrap="square" rtlCol="0">
            <a:spAutoFit/>
          </a:bodyPr>
          <a:lstStyle/>
          <a:p>
            <a:r>
              <a:rPr lang="fr-FR" b="1" dirty="0"/>
              <a:t>Source</a:t>
            </a:r>
            <a:r>
              <a:rPr lang="fr-FR" dirty="0"/>
              <a:t> : La documentation photographique</a:t>
            </a:r>
          </a:p>
        </p:txBody>
      </p:sp>
    </p:spTree>
    <p:extLst>
      <p:ext uri="{BB962C8B-B14F-4D97-AF65-F5344CB8AC3E}">
        <p14:creationId xmlns:p14="http://schemas.microsoft.com/office/powerpoint/2010/main" val="3806999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C2EE36-4035-424A-87BF-645536E57E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471" y="831274"/>
            <a:ext cx="9828000" cy="5817049"/>
          </a:xfrm>
          <a:prstGeom prst="rect">
            <a:avLst/>
          </a:prstGeom>
          <a:ln>
            <a:solidFill>
              <a:schemeClr val="tx1"/>
            </a:solidFill>
          </a:ln>
        </p:spPr>
      </p:pic>
      <p:sp>
        <p:nvSpPr>
          <p:cNvPr id="4" name="Forme libre : forme 4">
            <a:extLst>
              <a:ext uri="{FF2B5EF4-FFF2-40B4-BE49-F238E27FC236}">
                <a16:creationId xmlns:a16="http://schemas.microsoft.com/office/drawing/2014/main" id="{490C3FF8-244E-DD46-BB7C-125DFE13DACD}"/>
              </a:ext>
            </a:extLst>
          </p:cNvPr>
          <p:cNvSpPr/>
          <p:nvPr/>
        </p:nvSpPr>
        <p:spPr>
          <a:xfrm>
            <a:off x="462986" y="4375231"/>
            <a:ext cx="1111170" cy="752354"/>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72000">
            <a:solidFill>
              <a:srgbClr val="6600FF"/>
            </a:solidFill>
            <a:prstDash val="solid"/>
          </a:ln>
        </p:spPr>
        <p:txBody>
          <a:bodyPr vert="horz" wrap="none" lIns="126000" tIns="81000" rIns="126000" bIns="81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98D829B6-9706-FB4B-B147-060A4477C193}"/>
              </a:ext>
            </a:extLst>
          </p:cNvPr>
          <p:cNvSpPr txBox="1"/>
          <p:nvPr/>
        </p:nvSpPr>
        <p:spPr>
          <a:xfrm>
            <a:off x="150471" y="6648323"/>
            <a:ext cx="5312483" cy="369332"/>
          </a:xfrm>
          <a:prstGeom prst="rect">
            <a:avLst/>
          </a:prstGeom>
          <a:noFill/>
        </p:spPr>
        <p:txBody>
          <a:bodyPr wrap="square" rtlCol="0">
            <a:spAutoFit/>
          </a:bodyPr>
          <a:lstStyle/>
          <a:p>
            <a:r>
              <a:rPr lang="fr-FR" b="1" dirty="0"/>
              <a:t>Source</a:t>
            </a:r>
            <a:r>
              <a:rPr lang="fr-FR" dirty="0"/>
              <a:t> : La documentation photographique</a:t>
            </a:r>
          </a:p>
        </p:txBody>
      </p:sp>
    </p:spTree>
    <p:extLst>
      <p:ext uri="{BB962C8B-B14F-4D97-AF65-F5344CB8AC3E}">
        <p14:creationId xmlns:p14="http://schemas.microsoft.com/office/powerpoint/2010/main" val="90090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name="page6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866CF1B-FC21-43D0-B64A-075F77BA0A8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720000" y="1844999"/>
            <a:ext cx="8640000" cy="3870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10CF4544-6067-4E6A-8651-E0FFB497E2A1}"/>
              </a:ext>
            </a:extLst>
          </p:cNvPr>
          <p:cNvSpPr txBox="1"/>
          <p:nvPr/>
        </p:nvSpPr>
        <p:spPr>
          <a:xfrm>
            <a:off x="684000" y="5724000"/>
            <a:ext cx="8640000" cy="40896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Source : http://memoiresdesdeportations.org/fr</a:t>
            </a:r>
          </a:p>
        </p:txBody>
      </p:sp>
      <p:sp>
        <p:nvSpPr>
          <p:cNvPr id="4" name="ZoneTexte 3">
            <a:extLst>
              <a:ext uri="{FF2B5EF4-FFF2-40B4-BE49-F238E27FC236}">
                <a16:creationId xmlns:a16="http://schemas.microsoft.com/office/drawing/2014/main" id="{D2C19A1A-69C7-44BD-B159-1C8EE7A620F6}"/>
              </a:ext>
            </a:extLst>
          </p:cNvPr>
          <p:cNvSpPr txBox="1"/>
          <p:nvPr/>
        </p:nvSpPr>
        <p:spPr>
          <a:xfrm>
            <a:off x="720000" y="887040"/>
            <a:ext cx="8640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a:ln>
                  <a:noFill/>
                </a:ln>
                <a:latin typeface="Comic Sans MS" pitchFamily="66"/>
                <a:ea typeface="Comic Sans MS" pitchFamily="66"/>
                <a:cs typeface="Comic Sans MS" pitchFamily="66"/>
              </a:rPr>
              <a:t>Le camp de concentration du Natzweiler – Struthof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976FF21-8EC4-4046-BE5D-A31C3CEEB8D0}"/>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41399" y="72000"/>
            <a:ext cx="6397200" cy="2340000"/>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3468DED5-9A84-4427-9CBE-26462894AA63}"/>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2685600" y="2484000"/>
            <a:ext cx="4708800" cy="4896000"/>
          </a:xfrm>
          <a:prstGeom prst="rect">
            <a:avLst/>
          </a:prstGeom>
          <a:noFill/>
          <a:ln w="0">
            <a:solidFill>
              <a:srgbClr val="000000"/>
            </a:solidFill>
            <a:prstDash val="soli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page7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3C2974-DC88-4CE6-993A-8405E13BF131}"/>
              </a:ext>
            </a:extLst>
          </p:cNvPr>
          <p:cNvSpPr txBox="1"/>
          <p:nvPr/>
        </p:nvSpPr>
        <p:spPr>
          <a:xfrm>
            <a:off x="225931" y="124111"/>
            <a:ext cx="9626494" cy="7311382"/>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400" b="1" i="0" u="none" strike="noStrike" kern="1200" dirty="0">
                <a:ln>
                  <a:noFill/>
                </a:ln>
                <a:latin typeface="Comic Sans MS" pitchFamily="66"/>
                <a:ea typeface="Comic Sans MS" pitchFamily="66"/>
                <a:cs typeface="Comic Sans MS" pitchFamily="66"/>
              </a:rPr>
              <a:t>Le </a:t>
            </a:r>
            <a:r>
              <a:rPr lang="fr-FR" sz="2400" b="1" i="0" u="none" strike="noStrike" kern="1200" dirty="0" err="1">
                <a:ln>
                  <a:noFill/>
                </a:ln>
                <a:latin typeface="Comic Sans MS" pitchFamily="66"/>
                <a:ea typeface="Comic Sans MS" pitchFamily="66"/>
                <a:cs typeface="Comic Sans MS" pitchFamily="66"/>
              </a:rPr>
              <a:t>Konzentrationslager</a:t>
            </a:r>
            <a:r>
              <a:rPr lang="fr-FR" sz="2400" b="1" i="0" u="none" strike="noStrike" kern="1200" dirty="0">
                <a:ln>
                  <a:noFill/>
                </a:ln>
                <a:latin typeface="Comic Sans MS" pitchFamily="66"/>
                <a:ea typeface="Comic Sans MS" pitchFamily="66"/>
                <a:cs typeface="Comic Sans MS" pitchFamily="66"/>
              </a:rPr>
              <a:t> </a:t>
            </a:r>
            <a:r>
              <a:rPr lang="fr-FR" sz="2400" b="1" i="0" u="none" strike="noStrike" kern="1200" dirty="0" err="1">
                <a:ln>
                  <a:noFill/>
                </a:ln>
                <a:latin typeface="Comic Sans MS" pitchFamily="66"/>
                <a:ea typeface="Comic Sans MS" pitchFamily="66"/>
                <a:cs typeface="Comic Sans MS" pitchFamily="66"/>
              </a:rPr>
              <a:t>Natzweiler</a:t>
            </a:r>
            <a:r>
              <a:rPr lang="fr-FR" sz="2400" b="1" i="0" u="none" strike="noStrike" kern="1200" dirty="0">
                <a:ln>
                  <a:noFill/>
                </a:ln>
                <a:latin typeface="Comic Sans MS" pitchFamily="66"/>
                <a:ea typeface="Comic Sans MS" pitchFamily="66"/>
                <a:cs typeface="Comic Sans MS" pitchFamily="66"/>
              </a:rPr>
              <a:t> – Struthof</a:t>
            </a:r>
          </a:p>
          <a:p>
            <a:pPr marL="0" marR="0" lvl="0" indent="0" rtl="0" hangingPunct="0">
              <a:lnSpc>
                <a:spcPct val="100000"/>
              </a:lnSpc>
              <a:spcBef>
                <a:spcPts val="0"/>
              </a:spcBef>
              <a:spcAft>
                <a:spcPts val="0"/>
              </a:spcAft>
              <a:buNone/>
              <a:tabLst/>
            </a:pPr>
            <a:endParaRPr lang="fr-FR" sz="24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50000"/>
              </a:lnSpc>
              <a:spcBef>
                <a:spcPts val="0"/>
              </a:spcBef>
              <a:spcAft>
                <a:spcPts val="0"/>
              </a:spcAft>
              <a:buNone/>
              <a:tabLst/>
            </a:pPr>
            <a:r>
              <a:rPr lang="fr-FR" sz="2400" b="0" i="0" u="none" strike="noStrike" kern="1200" dirty="0">
                <a:ln>
                  <a:noFill/>
                </a:ln>
                <a:latin typeface="Comic Sans MS" pitchFamily="66"/>
                <a:ea typeface="Comic Sans MS" pitchFamily="66"/>
                <a:cs typeface="Comic Sans MS" pitchFamily="66"/>
              </a:rPr>
              <a:t>Ouvert par les nazis le 1</a:t>
            </a:r>
            <a:r>
              <a:rPr lang="fr-FR" sz="2400" b="0" i="0" u="none" strike="noStrike" kern="1200" baseline="33000" dirty="0">
                <a:ln>
                  <a:noFill/>
                </a:ln>
                <a:latin typeface="Comic Sans MS" pitchFamily="66"/>
                <a:ea typeface="Comic Sans MS" pitchFamily="66"/>
                <a:cs typeface="Comic Sans MS" pitchFamily="66"/>
              </a:rPr>
              <a:t>er</a:t>
            </a:r>
            <a:r>
              <a:rPr lang="fr-FR" sz="2400" b="0" i="0" u="none" strike="noStrike" kern="1200" dirty="0">
                <a:ln>
                  <a:noFill/>
                </a:ln>
                <a:latin typeface="Comic Sans MS" pitchFamily="66"/>
                <a:ea typeface="Comic Sans MS" pitchFamily="66"/>
                <a:cs typeface="Comic Sans MS" pitchFamily="66"/>
              </a:rPr>
              <a:t> mai 1941, il s’agit du seul camp de concentration ouvert sur le sol français actuel (Alsace annexée à l’époque). Le camp central s’accompagne de 70 camps annexes. 52 000 déportés et déportées passeront par l’ensemble de ces camps. Lieu de travail au profit l’industrie de guerre nazie, le camp abrite aussi les expérimentations médicales des professeurs nazis de l’Université du Reich de Strasbourg. De 1941 à 1945, le camp est l’un des plus meurtriers du système nazi avec près de 22 000 morts (40% de l’ensemble). Une chambre à gaz est ouverte en août 1943 en lien avec les expérimentations médicales nazies.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DB0D9B-84F8-0B4E-8B9F-701FC8C6CB3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30188" y="0"/>
            <a:ext cx="5020249" cy="7559675"/>
          </a:xfrm>
          <a:prstGeom prst="rect">
            <a:avLst/>
          </a:prstGeom>
        </p:spPr>
      </p:pic>
    </p:spTree>
    <p:extLst>
      <p:ext uri="{BB962C8B-B14F-4D97-AF65-F5344CB8AC3E}">
        <p14:creationId xmlns:p14="http://schemas.microsoft.com/office/powerpoint/2010/main" val="839525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E5F2B72-9726-CD4E-991A-FDAC41A480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321" y="391300"/>
            <a:ext cx="9864000" cy="6835308"/>
          </a:xfrm>
          <a:prstGeom prst="rect">
            <a:avLst/>
          </a:prstGeom>
        </p:spPr>
      </p:pic>
    </p:spTree>
    <p:extLst>
      <p:ext uri="{BB962C8B-B14F-4D97-AF65-F5344CB8AC3E}">
        <p14:creationId xmlns:p14="http://schemas.microsoft.com/office/powerpoint/2010/main" val="6663696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page72">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B9514FC-E7B2-4354-8F0E-3F5FB7AFBF3B}"/>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F50A886A-31FA-4D5D-B472-2517828D4EA2}"/>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B3E78DC5-7388-4CED-9C54-D27B58DB41A8}"/>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9F255E47-49FD-45AB-A63C-781616F6A622}"/>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92A6676E-B8A0-41B8-81F8-FCD84580CBE1}"/>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A3CEC0FF-72C8-497A-A8E2-4C67375B8F99}"/>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969B1B70-3DAB-4E04-8586-8CF6734AFC29}"/>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4CED9310-3A29-464E-89E0-C0E3B9F4AA61}"/>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492F0528-9E1A-47E8-B53D-E799D4BC9789}"/>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AF913BDB-0B12-4656-8341-500BF03E7F57}"/>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063595C3-1EAD-46F1-97E9-01B00CC8CC90}"/>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6047ACEA-884D-48C7-AD3F-88CBEB2C8FEA}"/>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23C06E90-CFE5-418A-B90B-9AA6F372DC76}"/>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B0B0DCCA-A717-4D7E-A314-4A25C011D404}"/>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570CAA99-1D5A-4934-A5D1-4E8C2E42E1D4}"/>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11A8FC2B-DE83-4480-96E2-3FE558F0186B}"/>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16DFCF9F-10DA-44B3-86DF-90543C06EF1D}"/>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689D020E-12BC-48A5-A84F-A66B8557B5E6}"/>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F7AA98B0-8747-4750-BB4D-D4C3D7C89E90}"/>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24D422CA-CFE3-4BB7-B5F9-CE70FD3C75FD}"/>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8E2A6DEC-C100-4681-8162-A7F87560D4E9}"/>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0D149A4F-167E-4CDB-B9F4-5FBD99332FF1}"/>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828E06C5-C453-4B87-A6ED-A63534D23250}"/>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A35D4D33-4543-4F42-8484-D0DBA42F9941}"/>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95465118-BD3C-44B8-B5C9-B685B851C774}"/>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A20612EF-5666-4504-84E2-3C9FA69A01AE}"/>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87702DE0-DB92-4E67-B0C3-A0ECC6286D6B}"/>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9A77738D-51D1-48BF-819F-1B2DAE9D469F}"/>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5241556F-9751-4098-96D8-70FC94B41078}"/>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69545139-95F5-4819-B29B-1E9396C82744}"/>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9F06B508-D0E4-4662-BECE-0AAFEC0F5496}"/>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62623171-5DF2-4EDB-8F66-C85E418CFC53}"/>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19C7BFC5-C51E-4045-A532-FCC0DB938D84}"/>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61B91B93-E359-43BE-A7DC-CA54DBACCA6C}"/>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A40E540B-3048-4556-B180-84EE319B6796}"/>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B91DCAD9-60C3-403B-8736-6210676BF2AA}"/>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9C50EFE5-ED35-461D-B945-3DA31A819BC1}"/>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1F0E8DDF-FAA8-40C4-8152-F3F3F4C24262}"/>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255689BB-8E35-40BA-876E-48783407DFB8}"/>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A406D6C9-2295-40EA-9437-D2DC3F843C95}"/>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3B248B03-C8DC-48F5-8C4B-B5298B672F8D}"/>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3179C8BD-DF83-418D-B678-86A1B4EF6EB8}"/>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008DD36A-286D-4719-807D-0718C6DA559C}"/>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BD8B4AB5-E625-4508-818D-F3B557C5EC93}"/>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DD83E88B-1A12-45A8-A8DD-DF165D1A1F20}"/>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03C2E469-1C78-465D-B9FE-D44C6DDD16FE}"/>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F742BFD0-EC7E-4AC9-B807-97460FE34447}"/>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756B822-8EB5-4A09-AC2F-16017CD61C48}"/>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4371C2C7-C0F9-4142-BE8C-E82F748BA0E9}"/>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33AFD5F0-CDD9-43BD-8A26-3EF082806B95}"/>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D8A97D37-2F75-478D-9E47-9FFE12B0C72A}"/>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7EDD750E-DE4B-4040-9999-3D93C5EEDC47}"/>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3319C0FF-4215-492D-B737-3F6F62253E60}"/>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EE22AB6B-5237-432A-A3F7-21E34EA2C8C4}"/>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0A82B7EE-53F1-4000-8CE3-A2B781125101}"/>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7F917067-FB09-4A20-AAB0-B1B0C7967B5B}"/>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79E7FFD3-8368-49F8-957C-2F2D9A570080}"/>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D6CF388C-A5F1-4FF5-950E-D41E8FF2B3EE}"/>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DE8607FC-0405-4B3A-A66A-2E232B77DF42}"/>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664CA2D5-7E39-4BEB-BFB7-77C4E9895270}"/>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DF54C946-CC30-4799-B025-A411D822D77F}"/>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2CD6A786-63B9-45B2-8245-47530396181A}"/>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C7FED500-4914-4D83-9100-82647770DED5}"/>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12BD7661-EDEE-467E-A3A2-94C74FFF17C8}"/>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1D012E0B-1DD0-4804-ACF5-9B4B83D9A105}"/>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009A1AC8-EE6F-4901-A0DC-549F117B091A}"/>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B7F327BE-6C4E-48D7-B39A-343D6CBEF915}"/>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DBF2D79B-E5C4-4B04-B906-CA4813408AE7}"/>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AD1B771B-FBC7-4D53-B3E3-D4B16402EC2A}"/>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A715B608-3FA9-43E2-95D8-E2D81B4C01C6}"/>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D09C2940-BE4D-4129-938A-9CA78D884B73}"/>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8D358FB8-DE0E-4998-BFA1-8DCB2C8D838A}"/>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C1E26A44-BC60-4C7E-8071-B42DD0FCBE9D}"/>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77F81F88-D6EE-4575-9FC0-659AA63BCEC2}"/>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4C6A36CA-2968-48F4-B1D1-4EDE8B5342F3}"/>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02AE5C98-9EDD-42CF-9F8F-A8F14DB9B3D4}"/>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8D1C1F59-8734-4FED-A72A-1FFF127842D4}"/>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703241DC-1DC0-4C52-92B7-CAE92A50BDEA}"/>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672A97B6-3BD0-47CC-A24F-47BE5248F8B1}"/>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410E685E-81A2-48BA-B968-6BAFBA109014}"/>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A8769106-C38B-48CD-8E84-745F629DFB46}"/>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75BA78C8-1856-4C51-AA39-94B2A70EEA91}"/>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C6117666-4029-425B-AAE3-BEE250A1599D}"/>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4E42EE0E-1EAA-4C54-BF1B-4024CAE96941}"/>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A1D452D3-D60F-4B5D-8925-4E94943F193A}"/>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61FA16AD-D071-4C18-B7EC-E9EB69ED2A20}"/>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343A10A7-4107-4D58-92F2-A426F5C1A4AA}"/>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0C44B50C-B80A-4E35-B41D-7107964E56BD}"/>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3CCF6549-051C-4DC6-949C-957E93841919}"/>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050FD1D1-9845-4964-BE95-C4EA7DF522FB}"/>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5F47320B-A3FD-4ED2-A3E0-81F9F10CD396}"/>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97F9AFCC-014A-4CAC-A23B-201DF148A906}"/>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0C56A6C8-AE80-4A89-82BF-061015AA065F}"/>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9161D71F-D452-4904-9F7D-5BEBC279D038}"/>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30C0B787-47B9-4F67-88DF-D9BDB30AD210}"/>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F6607CBC-ADF9-4E88-91E4-1297BFB51D48}"/>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AF0608E8-44FC-4759-932D-C216C8E4B0B5}"/>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44FCE9B7-8038-41BA-A908-665B1D772B9D}"/>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E4FEB6AB-5BDF-46D0-A7C3-C4728BCC6FD2}"/>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7DFCADA9-E509-40FB-AA8E-EE4F2EEB9A0D}"/>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B5BC0663-14B3-4B8C-9B81-2A89F45CC6BF}"/>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21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59BB3669-6DD1-47AD-B367-3C2937A1AA56}"/>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8B3FE379-8A05-4DBE-9EAA-0ABC0FE8E9F9}"/>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DD6D9D23-4A53-415C-ADDD-FF5674118264}"/>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17EC963F-87B5-4497-B7F9-913AA9E058CD}"/>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A3845671-5014-4CE3-91EF-FF51B4A58B45}"/>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0576A895-82AC-4D1D-9E56-49C74E9CCD3F}"/>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94C3A4B7-EAD4-4FDC-9BA5-0C12B4F24D56}"/>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639E66D2-5A7C-4B74-B90A-D6E48C12A593}"/>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966A550C-4CCE-4570-B9DD-A3096A295822}"/>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892E474F-3DE1-41E0-ABCE-B887751FDDE1}"/>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8C09EACD-D689-418E-9F1A-ADC436924B4D}"/>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EE4D46C5-01E5-42CA-AF61-C7A98CA73B2E}"/>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547D3984-9294-470E-9117-14BCE2B65EFC}"/>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B2B98D27-D6C6-4BB2-915F-BD1A49033AE8}"/>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393B677C-556B-4C3C-BC8C-F508E56D7796}"/>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DD3E7E75-42F5-4ADC-9315-BD7E4580FA8C}"/>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C4D5A3AE-C94B-46F8-B2D7-8587EA3F7658}"/>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0B7C59F8-2567-4F01-B8EF-BBCE3A4928E6}"/>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90B7ABAC-0471-43B1-A2A2-ED1B27C7E3AF}"/>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4121E3AB-2CA0-48FF-93C7-AE3A32F9C6B6}"/>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96302D6A-EABB-41A3-B8D9-AAE2EBE3EB98}"/>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C991F830-7A14-4182-9CC2-28C711BC2092}"/>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2C98A2A9-B4B0-47A8-85C9-58E4E4282C7D}"/>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39AD8FE4-4BD4-4799-9CC9-3F85C07D2E28}"/>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5FCACA8F-EFE8-4E3B-BE81-615E2A82634F}"/>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002D5806-6D5E-4890-AE06-BABDB13368A1}"/>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749803FE-839B-46DA-A714-C3B7F2025BC3}"/>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00EAB4D5-0AA3-4CEE-A80D-38B05D444815}"/>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4056DAFC-146E-4FCA-8B74-67954A27F23C}"/>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4D73A4A6-B90D-48E8-880E-5497BA6B3C18}"/>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DFE21948-9218-4D58-BC74-2CC6DB2394E1}"/>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Rectangle 133">
            <a:extLst>
              <a:ext uri="{FF2B5EF4-FFF2-40B4-BE49-F238E27FC236}">
                <a16:creationId xmlns:a16="http://schemas.microsoft.com/office/drawing/2014/main" id="{51E9B449-3266-4C98-ADCD-122E75A36BE9}"/>
              </a:ext>
            </a:extLst>
          </p:cNvPr>
          <p:cNvSpPr/>
          <p:nvPr/>
        </p:nvSpPr>
        <p:spPr>
          <a:xfrm>
            <a:off x="5832000" y="7272000"/>
            <a:ext cx="1655999" cy="432000"/>
          </a:xfrm>
          <a:prstGeom prst="rect">
            <a:avLst/>
          </a:prstGeom>
          <a:solidFill>
            <a:srgbClr val="FFFFFF"/>
          </a:solidFill>
          <a:ln>
            <a:no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CF88084-6E20-4E7B-97CB-6477801A5575}"/>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25384221-9B9C-4059-AF29-976DEA74F5B3}"/>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15C51681-3325-43F1-85F2-DC13E9EB7A2A}"/>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6BB8F0C5-5AB9-4D56-9705-F07DD2D49CAE}"/>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BBD662BA-4706-4E85-B321-DF6C6E860F3C}"/>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B5D208CB-7282-4054-B495-0FA56EF759FB}"/>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A65A83CE-C448-49C9-B5A5-2D3D11434768}"/>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4F88C2E3-F7EB-465A-BF5F-A04061DE791F}"/>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B8E7613C-D05C-4051-920E-BC26DEDA196C}"/>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D799AAE8-4124-4DB8-9BD0-06E77C5CCACC}"/>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BF9282E2-C58E-4E5A-85DB-A737E3A331C4}"/>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357B253C-6A69-437E-8658-F8A2FC2A42A9}"/>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607A85AE-7ED8-47A8-A885-9986501620D9}"/>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8E8D9AC0-B7DD-47FD-AA8A-4A4FDC116526}"/>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638D54A1-F9F1-4FF3-ACF2-BE9235181AD9}"/>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724A9536-5DA9-4B87-B974-3F3F7CD505E2}"/>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918E9B23-80C7-4500-8D41-A5E8CAF6663E}"/>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BF162A52-B0E5-401D-B138-45888ECF242B}"/>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17E37F5F-23B7-4ECA-A987-40E92ACE872D}"/>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BD10E5A4-73D7-43D4-8A17-D6B711A97737}"/>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2C5FBE8A-CE32-4E36-A957-02C1A055BFA1}"/>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0D1482C7-C892-49F4-9970-1E52B89EA8C7}"/>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F0440FB1-F739-4ADB-AA15-2E68AFFD222C}"/>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7D74D9B9-138C-4119-8A54-C46F10E95A0E}"/>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F92C6C65-AF58-417D-A7B6-786BEE9865FE}"/>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BB778DAE-5CBD-45DB-B7E2-185D0A69F4E5}"/>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487C43B9-A427-4B11-B866-0E55E611F909}"/>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CB0A6641-2E6B-4FB6-82D8-F58C2CDAB08D}"/>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ECD583B5-E6C3-4739-8114-5169F2DBFB92}"/>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7033B75A-1A6F-4E22-9ACD-74D74E836557}"/>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C5FD6618-833A-415C-8441-E5897B9022C8}"/>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432E626F-BE9E-4A46-BF66-F180CA7E2EAD}"/>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659C7F8B-A563-4034-86E2-BAAD1CBF2B34}"/>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5C45B714-9646-4ECF-AA34-5B2FA72B9CB4}"/>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8335925E-67F4-41A5-A307-D209ADB50ACC}"/>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678ECE6E-4B18-4F58-9A83-D803D4BEEB4A}"/>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F4BD5EAA-32D7-46ED-90AF-2D4B311DAB70}"/>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EEEA3D6D-5071-4A9A-8FAF-C5DB752D4D91}"/>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23BA0A7A-B693-4BEE-AB44-46FFF3E0B3C7}"/>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9CC71029-985E-449A-B624-2E8612B95F23}"/>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BBDA56D6-B18C-4FA8-87D1-A5CB7A76E066}"/>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1DF0EC5B-2424-48C7-BC54-5850CC4E29E8}"/>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39AA44C0-8A6F-4330-826B-2DF765477BDD}"/>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D1974D91-5B98-4A16-B406-F4F3B55982B1}"/>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8B709EDE-9978-46CD-AC96-3CF175D83FB4}"/>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A63C1B08-F4F8-48CB-AE5F-5B5A7D6ECF83}"/>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D6B757F5-F938-4267-A6D7-E06BEDE9E200}"/>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694919B-75F2-4809-919D-4D0971AB3FED}"/>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CFEBC5EA-3DBF-40AD-8396-E0B012A8D9C1}"/>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C8E2B2D6-2A40-4013-849B-1B3A0F8A611A}"/>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B911D8CC-E0EE-4E3E-9C54-B3F56E7A2B5C}"/>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8F344E63-342E-423F-98FB-29DD95BE6228}"/>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9B10ABBE-A8DE-4598-9958-08453E6A648D}"/>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93CAE06A-C7F1-4234-8089-A3BB7D4719F2}"/>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881F07B0-6707-41D1-AD35-5802ECF43100}"/>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B269F891-ECE3-4411-A085-9D7114CF7B57}"/>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BA50A81A-F0F8-4282-9F3B-696345459CAD}"/>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E7243720-1B4D-41C2-B96D-2C3EC022F429}"/>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1E7A8CCC-CD3E-4BEE-B11A-6DB1C46FEEE9}"/>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47611A47-287E-4A04-899A-9AFF4DB6B901}"/>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C256B129-C199-485C-AC1D-37AE65405D58}"/>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345BEFD8-E8FF-4633-B2C1-D12F81A5FA34}"/>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1072778A-6093-4D98-A28D-3E1F4FFBCEBF}"/>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0649FF0A-CCA6-423D-974E-BFC4AEDAA5B1}"/>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FDD89EB6-0B66-4FE3-941C-6AED9196C58D}"/>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3246A40B-32EB-4A2C-8349-DD2EFBDFE047}"/>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BD1C545B-EAD9-47BD-85D5-4FD7732D01BF}"/>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E5447911-EB77-4D7C-B01A-DBA2AAAFEE2F}"/>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3E6DB46A-5B5A-4CC3-ADDA-B81083A9632E}"/>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B4B6A6E6-E787-4D60-A524-C4802D2F9461}"/>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2DF27597-4882-4336-87E2-78AD92EFDB1D}"/>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859A1F28-D370-41A6-AC2B-61D2F43A4A46}"/>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B40B060C-C19B-4CD2-BACB-B94510C6BFA8}"/>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9E6703ED-E76D-4E5B-A156-C28AB87E6D75}"/>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E49831DE-7106-49CB-A3E9-8FEDC6005DF9}"/>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974EE4D7-4828-4AB7-B57F-00C47E250894}"/>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862BF05B-99F5-4DF8-835C-FC57A7106C06}"/>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52A20212-F9A9-4540-8BD7-8B72E0E62EEE}"/>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21EFC601-70A1-467A-9332-06DB44FD2700}"/>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B220021A-909D-4E49-A28B-DF8F81B496F3}"/>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AAE978C6-E4BB-49BE-8D7B-E1E13A202158}"/>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9C239A53-8791-43A9-BC1F-0B91FE21F69F}"/>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43942C38-100A-4C6D-B824-9414943C9DCC}"/>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A5469C75-602B-4BB5-B88D-1B489F05FB6F}"/>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148BED4D-3F0A-4813-BC12-60AC41B7BF81}"/>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4D6FDA32-C3E5-4FA6-A054-93A0222BEC38}"/>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F00D5672-4D23-41BE-9088-997258BD9F6F}"/>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59A0815C-925D-4CF7-BAB6-35BE001860B9}"/>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ECB237DC-75D0-477E-B5E5-40BE5AE1BF7B}"/>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CCECD89D-522F-4AED-BEC0-97B2F5FD904A}"/>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CAED249E-B991-4467-8003-06E3E99845FA}"/>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798203E9-D30A-4904-915B-6D15575411F9}"/>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261CBDC6-9751-41F7-BFD7-38C85ADC339A}"/>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D30A27A1-261F-49E7-865B-0CB97D979D44}"/>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871308B1-80CF-4A15-8A42-F997BBCE233B}"/>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B51A61F5-5AC8-420D-9EAE-C539C76B1C73}"/>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2896D829-971C-4A09-90DE-38947D573CFF}"/>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998D899B-4A21-4AFB-A79B-7BD667E98EC8}"/>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5735AAFD-4AD6-40D4-9D50-AF002C7844B4}"/>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FFDF5F48-86A4-48EB-81D2-962911E55406}"/>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6C197BB0-B2B1-41BB-9C65-A82DE651EA73}"/>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DDDE490A-2FBE-4180-9425-9220FE5EECF6}"/>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EB95F326-6E3B-40EA-869E-97A7A37A3BFF}"/>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C099CFDD-DB65-4F84-AF2A-8A9F55505304}"/>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D58846DB-36E7-44B9-99C9-E2182FC3F90A}"/>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2F1EA71F-308D-434B-8DC1-B425218E9958}"/>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42E15CA9-1274-4079-BC0F-1EBBF3CEBD24}"/>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23BBC372-11A1-410B-891E-7E8E41E4715E}"/>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6C4B7C69-8E36-4FA0-BCE7-836386E479AA}"/>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74FAA8DD-9C56-4A29-9765-432EF10BAF51}"/>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A284F228-F74C-425F-841D-A8B9A21CC303}"/>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A72F37C8-FB2E-4A17-82F6-355964361223}"/>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99438CAA-F580-4FDC-B311-F0BC719C53EA}"/>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523D9F2C-0A7E-494C-9158-D012060CC9F0}"/>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3533B9AD-61C2-4C2C-873C-0E772EAB8558}"/>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D76FE469-9C9D-4F3A-9BF3-491A2196B727}"/>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A89B5D76-D4A9-49DD-BD12-1D3E0905CD11}"/>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93FA61E8-140A-42C3-8314-FBBAEC36F7EA}"/>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401B04B9-CAF6-4D19-968E-E6D3F1ECDB76}"/>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845DC97B-DE2F-4B8B-AE8A-DBF1F133E563}"/>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F7E1AF79-AEA4-4ADE-8D44-07896AB3BB3F}"/>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B25D80E7-63AC-4685-A945-894463A4285C}"/>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10F926B1-60FD-4492-9C36-90CB5043EEEE}"/>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06157E1D-2B9A-4929-A6E3-CE1F761D7209}"/>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87062D6B-CACE-47C8-A833-5356AC819517}"/>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1721AA6E-DEAF-4EBA-B593-BD583111C151}"/>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E7696091-8592-459E-BF6D-6A028B56952D}"/>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A71CCAC4-E1E3-44A2-B53F-B51B0D140F0D}"/>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B8F868DC-E88D-4B30-9EEA-C775A8974586}"/>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A5270FF5-16C4-4363-9851-90220423101B}"/>
              </a:ext>
            </a:extLst>
          </p:cNvPr>
          <p:cNvSpPr txBox="1"/>
          <p:nvPr/>
        </p:nvSpPr>
        <p:spPr>
          <a:xfrm>
            <a:off x="7552619" y="5469480"/>
            <a:ext cx="1742763" cy="2021216"/>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endParaRPr lang="fr-FR" sz="1200" b="0" i="0" u="none" strike="noStrike" kern="1200" dirty="0">
              <a:ln>
                <a:noFill/>
              </a:ln>
              <a:latin typeface="Comic Sans MS" pitchFamily="66"/>
              <a:ea typeface="Arial Unicode MS" pitchFamily="2"/>
              <a:cs typeface="Arial Unicode MS" pitchFamily="2"/>
            </a:endParaRP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dirty="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C7FDB3AE-C7A2-41EA-924F-8655C5932E3B}"/>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928EF67B-541E-4F20-8D45-AF9DF210C3C3}"/>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B653AD9D-2275-4846-A2D0-2E959648D214}"/>
              </a:ext>
            </a:extLst>
          </p:cNvPr>
          <p:cNvSpPr txBox="1"/>
          <p:nvPr/>
        </p:nvSpPr>
        <p:spPr>
          <a:xfrm>
            <a:off x="2339999" y="972000"/>
            <a:ext cx="1883657"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79B69207-E22A-46E1-A7E2-5A5C89563F7C}"/>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3B586BCA-71BD-46BA-9FE5-237EC424A211}"/>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9E529631-7670-40AB-8DC3-6071AD941AAB}"/>
              </a:ext>
            </a:extLst>
          </p:cNvPr>
          <p:cNvSpPr txBox="1"/>
          <p:nvPr/>
        </p:nvSpPr>
        <p:spPr>
          <a:xfrm>
            <a:off x="1655998" y="5616000"/>
            <a:ext cx="1835997" cy="1055758"/>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Forme libre : forme 137">
            <a:extLst>
              <a:ext uri="{FF2B5EF4-FFF2-40B4-BE49-F238E27FC236}">
                <a16:creationId xmlns:a16="http://schemas.microsoft.com/office/drawing/2014/main" id="{3E95CD3D-46A1-4DFD-A399-18038F47EB57}"/>
              </a:ext>
            </a:extLst>
          </p:cNvPr>
          <p:cNvSpPr/>
          <p:nvPr/>
        </p:nvSpPr>
        <p:spPr>
          <a:xfrm>
            <a:off x="360359"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9" name="ZoneTexte 138">
            <a:extLst>
              <a:ext uri="{FF2B5EF4-FFF2-40B4-BE49-F238E27FC236}">
                <a16:creationId xmlns:a16="http://schemas.microsoft.com/office/drawing/2014/main" id="{F06447C9-C982-468D-ACA7-7D47F50C9994}"/>
              </a:ext>
            </a:extLst>
          </p:cNvPr>
          <p:cNvSpPr txBox="1"/>
          <p:nvPr/>
        </p:nvSpPr>
        <p:spPr>
          <a:xfrm>
            <a:off x="72000" y="964439"/>
            <a:ext cx="210132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la Pologne</a:t>
            </a:r>
          </a:p>
        </p:txBody>
      </p:sp>
      <p:sp>
        <p:nvSpPr>
          <p:cNvPr id="140" name="ZoneTexte 139">
            <a:extLst>
              <a:ext uri="{FF2B5EF4-FFF2-40B4-BE49-F238E27FC236}">
                <a16:creationId xmlns:a16="http://schemas.microsoft.com/office/drawing/2014/main" id="{16767402-E314-4FD6-B31D-3D87A68742E9}"/>
              </a:ext>
            </a:extLst>
          </p:cNvPr>
          <p:cNvSpPr txBox="1"/>
          <p:nvPr/>
        </p:nvSpPr>
        <p:spPr>
          <a:xfrm>
            <a:off x="540000" y="1936800"/>
            <a:ext cx="194255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Bataille de France</a:t>
            </a:r>
          </a:p>
        </p:txBody>
      </p:sp>
      <p:sp>
        <p:nvSpPr>
          <p:cNvPr id="141" name="Forme libre : forme 140">
            <a:extLst>
              <a:ext uri="{FF2B5EF4-FFF2-40B4-BE49-F238E27FC236}">
                <a16:creationId xmlns:a16="http://schemas.microsoft.com/office/drawing/2014/main" id="{EB6B66D6-787D-4055-9608-D6D8EA168C22}"/>
              </a:ext>
            </a:extLst>
          </p:cNvPr>
          <p:cNvSpPr/>
          <p:nvPr/>
        </p:nvSpPr>
        <p:spPr>
          <a:xfrm>
            <a:off x="122472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2" name="ZoneTexte 141">
            <a:extLst>
              <a:ext uri="{FF2B5EF4-FFF2-40B4-BE49-F238E27FC236}">
                <a16:creationId xmlns:a16="http://schemas.microsoft.com/office/drawing/2014/main" id="{CE288B1D-D61F-42CC-BE07-EFE02CD5E00C}"/>
              </a:ext>
            </a:extLst>
          </p:cNvPr>
          <p:cNvSpPr txBox="1"/>
          <p:nvPr/>
        </p:nvSpPr>
        <p:spPr>
          <a:xfrm>
            <a:off x="346680" y="2988000"/>
            <a:ext cx="120132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Drôle de</a:t>
            </a:r>
          </a:p>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guerre</a:t>
            </a:r>
          </a:p>
        </p:txBody>
      </p:sp>
      <p:sp>
        <p:nvSpPr>
          <p:cNvPr id="143" name="ZoneTexte 142">
            <a:extLst>
              <a:ext uri="{FF2B5EF4-FFF2-40B4-BE49-F238E27FC236}">
                <a16:creationId xmlns:a16="http://schemas.microsoft.com/office/drawing/2014/main" id="{8650CDF7-CCF1-4184-83E2-557DC2DCADDD}"/>
              </a:ext>
            </a:extLst>
          </p:cNvPr>
          <p:cNvSpPr txBox="1"/>
          <p:nvPr/>
        </p:nvSpPr>
        <p:spPr>
          <a:xfrm>
            <a:off x="2951999" y="1908000"/>
            <a:ext cx="1848241"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00FF"/>
                </a:solidFill>
                <a:latin typeface="Comic Sans MS" pitchFamily="66"/>
                <a:ea typeface="Arial Unicode MS" pitchFamily="2"/>
                <a:cs typeface="Arial Unicode MS" pitchFamily="2"/>
              </a:rPr>
              <a:t>Débarquement allié en Afrique</a:t>
            </a:r>
          </a:p>
        </p:txBody>
      </p:sp>
      <p:sp>
        <p:nvSpPr>
          <p:cNvPr id="144" name="ZoneTexte 143">
            <a:extLst>
              <a:ext uri="{FF2B5EF4-FFF2-40B4-BE49-F238E27FC236}">
                <a16:creationId xmlns:a16="http://schemas.microsoft.com/office/drawing/2014/main" id="{BD47AC8F-D5F9-44AC-9907-A403F6BCB554}"/>
              </a:ext>
            </a:extLst>
          </p:cNvPr>
          <p:cNvSpPr txBox="1"/>
          <p:nvPr/>
        </p:nvSpPr>
        <p:spPr>
          <a:xfrm>
            <a:off x="3348000" y="3096000"/>
            <a:ext cx="123767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006600"/>
                </a:solidFill>
                <a:latin typeface="Comic Sans MS" pitchFamily="66"/>
                <a:ea typeface="Arial Unicode MS" pitchFamily="2"/>
                <a:cs typeface="Arial Unicode MS" pitchFamily="2"/>
              </a:rPr>
              <a:t>La guerre devient mondiale</a:t>
            </a:r>
          </a:p>
        </p:txBody>
      </p:sp>
      <p:sp>
        <p:nvSpPr>
          <p:cNvPr id="145" name="ZoneTexte 144">
            <a:extLst>
              <a:ext uri="{FF2B5EF4-FFF2-40B4-BE49-F238E27FC236}">
                <a16:creationId xmlns:a16="http://schemas.microsoft.com/office/drawing/2014/main" id="{7FFDD2FA-858A-4958-BBD2-69DF0CD5E06F}"/>
              </a:ext>
            </a:extLst>
          </p:cNvPr>
          <p:cNvSpPr txBox="1"/>
          <p:nvPr/>
        </p:nvSpPr>
        <p:spPr>
          <a:xfrm>
            <a:off x="4140000" y="827999"/>
            <a:ext cx="2176560"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allemande à Stalingrad</a:t>
            </a:r>
          </a:p>
        </p:txBody>
      </p:sp>
      <p:sp>
        <p:nvSpPr>
          <p:cNvPr id="146" name="ZoneTexte 145">
            <a:extLst>
              <a:ext uri="{FF2B5EF4-FFF2-40B4-BE49-F238E27FC236}">
                <a16:creationId xmlns:a16="http://schemas.microsoft.com/office/drawing/2014/main" id="{3467C26B-B7BD-47F4-8BEA-E0C462D8DF6D}"/>
              </a:ext>
            </a:extLst>
          </p:cNvPr>
          <p:cNvSpPr txBox="1"/>
          <p:nvPr/>
        </p:nvSpPr>
        <p:spPr>
          <a:xfrm>
            <a:off x="3491999" y="6336000"/>
            <a:ext cx="2052000"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Midway. Fin expansion Japon</a:t>
            </a:r>
          </a:p>
        </p:txBody>
      </p:sp>
      <p:sp>
        <p:nvSpPr>
          <p:cNvPr id="147" name="ZoneTexte 146">
            <a:extLst>
              <a:ext uri="{FF2B5EF4-FFF2-40B4-BE49-F238E27FC236}">
                <a16:creationId xmlns:a16="http://schemas.microsoft.com/office/drawing/2014/main" id="{17441707-3E29-4A82-B6B5-E46B3F495166}"/>
              </a:ext>
            </a:extLst>
          </p:cNvPr>
          <p:cNvSpPr txBox="1"/>
          <p:nvPr/>
        </p:nvSpPr>
        <p:spPr>
          <a:xfrm>
            <a:off x="4212000" y="5433840"/>
            <a:ext cx="2104561"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Défaite nippone de Guadalcanal</a:t>
            </a:r>
          </a:p>
        </p:txBody>
      </p:sp>
      <p:sp>
        <p:nvSpPr>
          <p:cNvPr id="148" name="Forme libre : forme 147">
            <a:extLst>
              <a:ext uri="{FF2B5EF4-FFF2-40B4-BE49-F238E27FC236}">
                <a16:creationId xmlns:a16="http://schemas.microsoft.com/office/drawing/2014/main" id="{B0645970-F205-47C1-8CE8-77C23B45825C}"/>
              </a:ext>
            </a:extLst>
          </p:cNvPr>
          <p:cNvSpPr/>
          <p:nvPr/>
        </p:nvSpPr>
        <p:spPr>
          <a:xfrm>
            <a:off x="4897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9" name="Forme libre : forme 148">
            <a:extLst>
              <a:ext uri="{FF2B5EF4-FFF2-40B4-BE49-F238E27FC236}">
                <a16:creationId xmlns:a16="http://schemas.microsoft.com/office/drawing/2014/main" id="{7D8BB331-A2BF-4BBA-AF50-A3CEE19ED27A}"/>
              </a:ext>
            </a:extLst>
          </p:cNvPr>
          <p:cNvSpPr/>
          <p:nvPr/>
        </p:nvSpPr>
        <p:spPr>
          <a:xfrm>
            <a:off x="3925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0" name="Forme libre : forme 149">
            <a:extLst>
              <a:ext uri="{FF2B5EF4-FFF2-40B4-BE49-F238E27FC236}">
                <a16:creationId xmlns:a16="http://schemas.microsoft.com/office/drawing/2014/main" id="{F2709A45-8C06-4003-ADFD-BC5F4F094703}"/>
              </a:ext>
            </a:extLst>
          </p:cNvPr>
          <p:cNvSpPr/>
          <p:nvPr/>
        </p:nvSpPr>
        <p:spPr>
          <a:xfrm>
            <a:off x="4898160" y="432144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1" name="Forme libre : forme 150">
            <a:extLst>
              <a:ext uri="{FF2B5EF4-FFF2-40B4-BE49-F238E27FC236}">
                <a16:creationId xmlns:a16="http://schemas.microsoft.com/office/drawing/2014/main" id="{4E57340C-C2FA-44DE-9868-316B0827CB75}"/>
              </a:ext>
            </a:extLst>
          </p:cNvPr>
          <p:cNvSpPr/>
          <p:nvPr/>
        </p:nvSpPr>
        <p:spPr>
          <a:xfrm>
            <a:off x="4465800" y="28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2" name="ZoneTexte 151">
            <a:extLst>
              <a:ext uri="{FF2B5EF4-FFF2-40B4-BE49-F238E27FC236}">
                <a16:creationId xmlns:a16="http://schemas.microsoft.com/office/drawing/2014/main" id="{43B53228-C8DB-44E3-A61C-3764370783E1}"/>
              </a:ext>
            </a:extLst>
          </p:cNvPr>
          <p:cNvSpPr txBox="1"/>
          <p:nvPr/>
        </p:nvSpPr>
        <p:spPr>
          <a:xfrm>
            <a:off x="5076000" y="1689839"/>
            <a:ext cx="201599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Normandie</a:t>
            </a:r>
          </a:p>
        </p:txBody>
      </p:sp>
      <p:sp>
        <p:nvSpPr>
          <p:cNvPr id="153" name="ZoneTexte 152">
            <a:extLst>
              <a:ext uri="{FF2B5EF4-FFF2-40B4-BE49-F238E27FC236}">
                <a16:creationId xmlns:a16="http://schemas.microsoft.com/office/drawing/2014/main" id="{10FD180A-D536-43D7-AFFB-A56FDAC16484}"/>
              </a:ext>
            </a:extLst>
          </p:cNvPr>
          <p:cNvSpPr txBox="1"/>
          <p:nvPr/>
        </p:nvSpPr>
        <p:spPr>
          <a:xfrm>
            <a:off x="6156000" y="720000"/>
            <a:ext cx="2014559"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Débarquement allié en Provence</a:t>
            </a:r>
          </a:p>
        </p:txBody>
      </p:sp>
      <p:sp>
        <p:nvSpPr>
          <p:cNvPr id="154" name="Forme libre : forme 153">
            <a:extLst>
              <a:ext uri="{FF2B5EF4-FFF2-40B4-BE49-F238E27FC236}">
                <a16:creationId xmlns:a16="http://schemas.microsoft.com/office/drawing/2014/main" id="{D58356C4-6AB2-4EC4-A007-CAEA91D70686}"/>
              </a:ext>
            </a:extLst>
          </p:cNvPr>
          <p:cNvSpPr/>
          <p:nvPr/>
        </p:nvSpPr>
        <p:spPr>
          <a:xfrm>
            <a:off x="6480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5" name="Forme libre : forme 154">
            <a:extLst>
              <a:ext uri="{FF2B5EF4-FFF2-40B4-BE49-F238E27FC236}">
                <a16:creationId xmlns:a16="http://schemas.microsoft.com/office/drawing/2014/main" id="{4BB69924-4F26-4088-986F-8116E58B8DD4}"/>
              </a:ext>
            </a:extLst>
          </p:cNvPr>
          <p:cNvSpPr/>
          <p:nvPr/>
        </p:nvSpPr>
        <p:spPr>
          <a:xfrm>
            <a:off x="6732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6" name="ZoneTexte 155">
            <a:extLst>
              <a:ext uri="{FF2B5EF4-FFF2-40B4-BE49-F238E27FC236}">
                <a16:creationId xmlns:a16="http://schemas.microsoft.com/office/drawing/2014/main" id="{785C71E0-6BBD-4A96-94CC-1666F89132CA}"/>
              </a:ext>
            </a:extLst>
          </p:cNvPr>
          <p:cNvSpPr txBox="1"/>
          <p:nvPr/>
        </p:nvSpPr>
        <p:spPr>
          <a:xfrm>
            <a:off x="6912000" y="1942199"/>
            <a:ext cx="2019600" cy="734132"/>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Capitulation allemande</a:t>
            </a:r>
          </a:p>
        </p:txBody>
      </p:sp>
      <p:sp>
        <p:nvSpPr>
          <p:cNvPr id="157" name="ZoneTexte 156">
            <a:extLst>
              <a:ext uri="{FF2B5EF4-FFF2-40B4-BE49-F238E27FC236}">
                <a16:creationId xmlns:a16="http://schemas.microsoft.com/office/drawing/2014/main" id="{11FE9784-D8F2-4A67-A986-F23DDC9B9C27}"/>
              </a:ext>
            </a:extLst>
          </p:cNvPr>
          <p:cNvSpPr txBox="1"/>
          <p:nvPr/>
        </p:nvSpPr>
        <p:spPr>
          <a:xfrm>
            <a:off x="7343999" y="5757465"/>
            <a:ext cx="2087999"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Bombes Hiroshima Nagasaki</a:t>
            </a:r>
          </a:p>
        </p:txBody>
      </p:sp>
      <p:sp>
        <p:nvSpPr>
          <p:cNvPr id="158" name="ZoneTexte 157">
            <a:extLst>
              <a:ext uri="{FF2B5EF4-FFF2-40B4-BE49-F238E27FC236}">
                <a16:creationId xmlns:a16="http://schemas.microsoft.com/office/drawing/2014/main" id="{463A5E64-C8D4-4B7F-B11D-5F408A9FE219}"/>
              </a:ext>
            </a:extLst>
          </p:cNvPr>
          <p:cNvSpPr txBox="1"/>
          <p:nvPr/>
        </p:nvSpPr>
        <p:spPr>
          <a:xfrm>
            <a:off x="7343999" y="6847845"/>
            <a:ext cx="2087999"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Capitulation nippone</a:t>
            </a:r>
          </a:p>
        </p:txBody>
      </p:sp>
      <p:sp>
        <p:nvSpPr>
          <p:cNvPr id="159" name="Forme libre : forme 158">
            <a:extLst>
              <a:ext uri="{FF2B5EF4-FFF2-40B4-BE49-F238E27FC236}">
                <a16:creationId xmlns:a16="http://schemas.microsoft.com/office/drawing/2014/main" id="{B75D08A7-B3D9-439B-B906-01C1DF3897AE}"/>
              </a:ext>
            </a:extLst>
          </p:cNvPr>
          <p:cNvSpPr/>
          <p:nvPr/>
        </p:nvSpPr>
        <p:spPr>
          <a:xfrm>
            <a:off x="7705079" y="28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0" name="Forme libre : forme 159">
            <a:extLst>
              <a:ext uri="{FF2B5EF4-FFF2-40B4-BE49-F238E27FC236}">
                <a16:creationId xmlns:a16="http://schemas.microsoft.com/office/drawing/2014/main" id="{39B2D55D-CDAB-4AD4-A5AC-BBCB20BF5245}"/>
              </a:ext>
            </a:extLst>
          </p:cNvPr>
          <p:cNvSpPr/>
          <p:nvPr/>
        </p:nvSpPr>
        <p:spPr>
          <a:xfrm>
            <a:off x="8065799" y="43938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1" name="Rectangle 160">
            <a:extLst>
              <a:ext uri="{FF2B5EF4-FFF2-40B4-BE49-F238E27FC236}">
                <a16:creationId xmlns:a16="http://schemas.microsoft.com/office/drawing/2014/main" id="{323011FA-83A0-9512-891A-46341C6C981D}"/>
              </a:ext>
            </a:extLst>
          </p:cNvPr>
          <p:cNvSpPr/>
          <p:nvPr/>
        </p:nvSpPr>
        <p:spPr>
          <a:xfrm>
            <a:off x="451440" y="2772000"/>
            <a:ext cx="4131360" cy="1797480"/>
          </a:xfrm>
          <a:prstGeom prst="rect">
            <a:avLst/>
          </a:prstGeom>
          <a:solidFill>
            <a:srgbClr val="00CC00">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2" name="Rectangle 161">
            <a:extLst>
              <a:ext uri="{FF2B5EF4-FFF2-40B4-BE49-F238E27FC236}">
                <a16:creationId xmlns:a16="http://schemas.microsoft.com/office/drawing/2014/main" id="{EE8E15B3-6D27-5BD6-2B7B-B6A85D6A768A}"/>
              </a:ext>
            </a:extLst>
          </p:cNvPr>
          <p:cNvSpPr/>
          <p:nvPr/>
        </p:nvSpPr>
        <p:spPr>
          <a:xfrm>
            <a:off x="4591440" y="2772360"/>
            <a:ext cx="3688559" cy="1797480"/>
          </a:xfrm>
          <a:prstGeom prst="rect">
            <a:avLst/>
          </a:prstGeom>
          <a:solidFill>
            <a:srgbClr val="FFFF66">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184006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328F8B-15BB-47FA-9113-8B5C6AC2BFBB}"/>
              </a:ext>
            </a:extLst>
          </p:cNvPr>
          <p:cNvSpPr/>
          <p:nvPr/>
        </p:nvSpPr>
        <p:spPr>
          <a:xfrm>
            <a:off x="216000" y="2556000"/>
            <a:ext cx="9648000" cy="2268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C57A5F33-E9CB-432E-9FA3-0A1DE32E914E}"/>
              </a:ext>
            </a:extLst>
          </p:cNvPr>
          <p:cNvSpPr/>
          <p:nvPr/>
        </p:nvSpPr>
        <p:spPr>
          <a:xfrm>
            <a:off x="4176000" y="2556000"/>
            <a:ext cx="0" cy="2268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C7F477B3-8F5C-440C-B7B1-8181A2ABBADC}"/>
              </a:ext>
            </a:extLst>
          </p:cNvPr>
          <p:cNvSpPr txBox="1"/>
          <p:nvPr/>
        </p:nvSpPr>
        <p:spPr>
          <a:xfrm>
            <a:off x="4212000" y="2556000"/>
            <a:ext cx="5696498" cy="2235377"/>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dirty="0">
                <a:ln>
                  <a:noFill/>
                </a:ln>
                <a:solidFill>
                  <a:srgbClr val="000000"/>
                </a:solidFill>
                <a:latin typeface="Comic Sans MS" pitchFamily="66"/>
                <a:ea typeface="Arial Unicode MS" pitchFamily="2"/>
                <a:cs typeface="Arial Unicode MS" pitchFamily="2"/>
              </a:rPr>
              <a:t>Le </a:t>
            </a:r>
            <a:r>
              <a:rPr lang="fr-FR" sz="2400" b="0" i="0" u="none" strike="noStrike" kern="1200" dirty="0">
                <a:ln>
                  <a:noFill/>
                </a:ln>
                <a:solidFill>
                  <a:srgbClr val="FF3333"/>
                </a:solidFill>
                <a:latin typeface="Comic Sans MS" pitchFamily="66"/>
                <a:ea typeface="Arial Unicode MS" pitchFamily="2"/>
                <a:cs typeface="Arial Unicode MS" pitchFamily="2"/>
              </a:rPr>
              <a:t>7 décembre 1941</a:t>
            </a:r>
            <a:r>
              <a:rPr lang="fr-FR" sz="2400" b="0" i="0" u="none" strike="noStrike" kern="1200" dirty="0">
                <a:ln>
                  <a:noFill/>
                </a:ln>
                <a:solidFill>
                  <a:srgbClr val="000000"/>
                </a:solidFill>
                <a:latin typeface="Comic Sans MS" pitchFamily="66"/>
                <a:ea typeface="Arial Unicode MS" pitchFamily="2"/>
                <a:cs typeface="Arial Unicode MS" pitchFamily="2"/>
              </a:rPr>
              <a:t>, le Japon </a:t>
            </a:r>
            <a:r>
              <a:rPr lang="fr-FR" sz="2400" b="0" i="0" u="none" strike="noStrike" kern="1200" dirty="0">
                <a:ln>
                  <a:noFill/>
                </a:ln>
                <a:solidFill>
                  <a:srgbClr val="FF3333"/>
                </a:solidFill>
                <a:latin typeface="Comic Sans MS" pitchFamily="66"/>
                <a:ea typeface="Arial Unicode MS" pitchFamily="2"/>
                <a:cs typeface="Arial Unicode MS" pitchFamily="2"/>
              </a:rPr>
              <a:t>attaque</a:t>
            </a:r>
            <a:r>
              <a:rPr lang="fr-FR" sz="2400" b="0" i="0" u="none" strike="noStrike" kern="1200" dirty="0">
                <a:ln>
                  <a:noFill/>
                </a:ln>
                <a:solidFill>
                  <a:srgbClr val="000000"/>
                </a:solidFill>
                <a:latin typeface="Comic Sans MS" pitchFamily="66"/>
                <a:ea typeface="Arial Unicode MS" pitchFamily="2"/>
                <a:cs typeface="Arial Unicode MS" pitchFamily="2"/>
              </a:rPr>
              <a:t> par surprise les USA à </a:t>
            </a:r>
            <a:r>
              <a:rPr lang="fr-FR" sz="2400" b="0" i="0" u="none" strike="noStrike" kern="1200" dirty="0">
                <a:ln>
                  <a:noFill/>
                </a:ln>
                <a:solidFill>
                  <a:srgbClr val="FF3333"/>
                </a:solidFill>
                <a:latin typeface="Comic Sans MS" pitchFamily="66"/>
                <a:ea typeface="Arial Unicode MS" pitchFamily="2"/>
                <a:cs typeface="Arial Unicode MS" pitchFamily="2"/>
              </a:rPr>
              <a:t>Pearl Harbor</a:t>
            </a:r>
            <a:r>
              <a:rPr lang="fr-FR" sz="2400" b="0" i="0" u="none" strike="noStrike" kern="1200" dirty="0">
                <a:ln>
                  <a:noFill/>
                </a:ln>
                <a:solidFill>
                  <a:srgbClr val="000000"/>
                </a:solidFill>
                <a:latin typeface="Comic Sans MS" pitchFamily="66"/>
                <a:ea typeface="Arial Unicode MS" pitchFamily="2"/>
                <a:cs typeface="Arial Unicode MS" pitchFamily="2"/>
              </a:rPr>
              <a:t> sur fond de rivalités en Asie (économiques, coloniales, diplomatiques...)</a:t>
            </a:r>
          </a:p>
        </p:txBody>
      </p:sp>
      <p:sp>
        <p:nvSpPr>
          <p:cNvPr id="5" name="ZoneTexte 4">
            <a:extLst>
              <a:ext uri="{FF2B5EF4-FFF2-40B4-BE49-F238E27FC236}">
                <a16:creationId xmlns:a16="http://schemas.microsoft.com/office/drawing/2014/main" id="{4FA4703E-774D-4513-B700-2AB0C9807678}"/>
              </a:ext>
            </a:extLst>
          </p:cNvPr>
          <p:cNvSpPr txBox="1"/>
          <p:nvPr/>
        </p:nvSpPr>
        <p:spPr>
          <a:xfrm>
            <a:off x="144000" y="144000"/>
            <a:ext cx="7632000" cy="5857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conflit mondial</a:t>
            </a:r>
          </a:p>
        </p:txBody>
      </p:sp>
      <p:sp>
        <p:nvSpPr>
          <p:cNvPr id="6" name="ZoneTexte 5">
            <a:extLst>
              <a:ext uri="{FF2B5EF4-FFF2-40B4-BE49-F238E27FC236}">
                <a16:creationId xmlns:a16="http://schemas.microsoft.com/office/drawing/2014/main" id="{B9BB555F-7621-455D-91C4-81754DDED8CB}"/>
              </a:ext>
            </a:extLst>
          </p:cNvPr>
          <p:cNvSpPr txBox="1"/>
          <p:nvPr/>
        </p:nvSpPr>
        <p:spPr>
          <a:xfrm>
            <a:off x="215999" y="2523240"/>
            <a:ext cx="3959999" cy="127043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Quand et pourquoi les États-Unis rentrent-ils dans la guerre ?</a:t>
            </a:r>
          </a:p>
        </p:txBody>
      </p:sp>
      <p:sp>
        <p:nvSpPr>
          <p:cNvPr id="7" name="ZoneTexte 6">
            <a:extLst>
              <a:ext uri="{FF2B5EF4-FFF2-40B4-BE49-F238E27FC236}">
                <a16:creationId xmlns:a16="http://schemas.microsoft.com/office/drawing/2014/main" id="{D53FDE6C-1A17-4092-9A6C-092607C3CF0D}"/>
              </a:ext>
            </a:extLst>
          </p:cNvPr>
          <p:cNvSpPr txBox="1"/>
          <p:nvPr/>
        </p:nvSpPr>
        <p:spPr>
          <a:xfrm>
            <a:off x="3489874" y="1535039"/>
            <a:ext cx="3100250" cy="412505"/>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1 - VIDÉO PEARL HARBOR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uild="p"/>
      <p:bldP spid="4" grpId="2"/>
    </p:bld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D42E12A1-05D0-40E9-B771-540F9A6BC257}"/>
              </a:ext>
            </a:extLst>
          </p:cNvPr>
          <p:cNvSpPr/>
          <p:nvPr/>
        </p:nvSpPr>
        <p:spPr>
          <a:xfrm>
            <a:off x="6840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61FE7422-3762-4D53-B122-33474EABDC35}"/>
              </a:ext>
            </a:extLst>
          </p:cNvPr>
          <p:cNvSpPr/>
          <p:nvPr/>
        </p:nvSpPr>
        <p:spPr>
          <a:xfrm>
            <a:off x="1332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FCE73136-8DD2-4EBB-ADC8-5C6C851C7EA8}"/>
              </a:ext>
            </a:extLst>
          </p:cNvPr>
          <p:cNvSpPr/>
          <p:nvPr/>
        </p:nvSpPr>
        <p:spPr>
          <a:xfrm>
            <a:off x="56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3FE591EC-D86F-4499-A65C-766F6E93BA6B}"/>
              </a:ext>
            </a:extLst>
          </p:cNvPr>
          <p:cNvSpPr/>
          <p:nvPr/>
        </p:nvSpPr>
        <p:spPr>
          <a:xfrm>
            <a:off x="668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AAB76B69-1C8A-4DFF-9A20-588E1D52D0B7}"/>
              </a:ext>
            </a:extLst>
          </p:cNvPr>
          <p:cNvSpPr/>
          <p:nvPr/>
        </p:nvSpPr>
        <p:spPr>
          <a:xfrm>
            <a:off x="777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F2531BCF-F47C-4F2A-BC3F-C4E4172C8C08}"/>
              </a:ext>
            </a:extLst>
          </p:cNvPr>
          <p:cNvSpPr txBox="1"/>
          <p:nvPr/>
        </p:nvSpPr>
        <p:spPr>
          <a:xfrm>
            <a:off x="12708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1940</a:t>
            </a:r>
          </a:p>
        </p:txBody>
      </p:sp>
      <p:sp>
        <p:nvSpPr>
          <p:cNvPr id="8" name="ZoneTexte 7">
            <a:extLst>
              <a:ext uri="{FF2B5EF4-FFF2-40B4-BE49-F238E27FC236}">
                <a16:creationId xmlns:a16="http://schemas.microsoft.com/office/drawing/2014/main" id="{9899A052-299B-43D2-928C-1ADD402AAAA5}"/>
              </a:ext>
            </a:extLst>
          </p:cNvPr>
          <p:cNvSpPr txBox="1"/>
          <p:nvPr/>
        </p:nvSpPr>
        <p:spPr>
          <a:xfrm>
            <a:off x="283392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1942</a:t>
            </a:r>
          </a:p>
        </p:txBody>
      </p:sp>
      <p:sp>
        <p:nvSpPr>
          <p:cNvPr id="9" name="ZoneTexte 8">
            <a:extLst>
              <a:ext uri="{FF2B5EF4-FFF2-40B4-BE49-F238E27FC236}">
                <a16:creationId xmlns:a16="http://schemas.microsoft.com/office/drawing/2014/main" id="{ED12B64B-A50A-4ECE-94EE-900DE829A626}"/>
              </a:ext>
            </a:extLst>
          </p:cNvPr>
          <p:cNvSpPr txBox="1"/>
          <p:nvPr/>
        </p:nvSpPr>
        <p:spPr>
          <a:xfrm>
            <a:off x="403056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1943</a:t>
            </a:r>
          </a:p>
        </p:txBody>
      </p:sp>
      <p:sp>
        <p:nvSpPr>
          <p:cNvPr id="10" name="Forme libre : forme 9">
            <a:extLst>
              <a:ext uri="{FF2B5EF4-FFF2-40B4-BE49-F238E27FC236}">
                <a16:creationId xmlns:a16="http://schemas.microsoft.com/office/drawing/2014/main" id="{6FF73B3E-A1EC-4ABA-A135-E82F261C05D8}"/>
              </a:ext>
            </a:extLst>
          </p:cNvPr>
          <p:cNvSpPr/>
          <p:nvPr/>
        </p:nvSpPr>
        <p:spPr>
          <a:xfrm>
            <a:off x="451440" y="1944000"/>
            <a:ext cx="92685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4305F6D7-6AFE-4F19-B0A6-288C1856D01A}"/>
              </a:ext>
            </a:extLst>
          </p:cNvPr>
          <p:cNvSpPr/>
          <p:nvPr/>
        </p:nvSpPr>
        <p:spPr>
          <a:xfrm>
            <a:off x="451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291EBB35-6248-4CE5-8CFC-CB2EA2AC9E71}"/>
              </a:ext>
            </a:extLst>
          </p:cNvPr>
          <p:cNvSpPr/>
          <p:nvPr/>
        </p:nvSpPr>
        <p:spPr>
          <a:xfrm>
            <a:off x="11037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B9F3B50B-8AF2-41B0-ADAF-CE525290EB44}"/>
              </a:ext>
            </a:extLst>
          </p:cNvPr>
          <p:cNvSpPr/>
          <p:nvPr/>
        </p:nvSpPr>
        <p:spPr>
          <a:xfrm>
            <a:off x="1212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BA19BCE3-A497-4018-B157-E30B1CC50D35}"/>
              </a:ext>
            </a:extLst>
          </p:cNvPr>
          <p:cNvSpPr/>
          <p:nvPr/>
        </p:nvSpPr>
        <p:spPr>
          <a:xfrm>
            <a:off x="1321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C90C40AB-8973-4B8C-88B1-CAA3A4E13079}"/>
              </a:ext>
            </a:extLst>
          </p:cNvPr>
          <p:cNvSpPr/>
          <p:nvPr/>
        </p:nvSpPr>
        <p:spPr>
          <a:xfrm>
            <a:off x="995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E7975A26-2630-4A4F-AB51-5A3FDF59BF30}"/>
              </a:ext>
            </a:extLst>
          </p:cNvPr>
          <p:cNvSpPr/>
          <p:nvPr/>
        </p:nvSpPr>
        <p:spPr>
          <a:xfrm>
            <a:off x="1538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069B3574-FAD2-4628-A223-03F91F512A91}"/>
              </a:ext>
            </a:extLst>
          </p:cNvPr>
          <p:cNvSpPr/>
          <p:nvPr/>
        </p:nvSpPr>
        <p:spPr>
          <a:xfrm>
            <a:off x="1647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BFFA75D9-2418-42C1-877F-953CB3FB2DC3}"/>
              </a:ext>
            </a:extLst>
          </p:cNvPr>
          <p:cNvSpPr/>
          <p:nvPr/>
        </p:nvSpPr>
        <p:spPr>
          <a:xfrm>
            <a:off x="17560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5BD888C4-7337-4931-98C1-4FC4CBB9902A}"/>
              </a:ext>
            </a:extLst>
          </p:cNvPr>
          <p:cNvSpPr/>
          <p:nvPr/>
        </p:nvSpPr>
        <p:spPr>
          <a:xfrm>
            <a:off x="14299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DD356FE4-72B4-49C1-9D1C-A5010D775B98}"/>
              </a:ext>
            </a:extLst>
          </p:cNvPr>
          <p:cNvSpPr/>
          <p:nvPr/>
        </p:nvSpPr>
        <p:spPr>
          <a:xfrm>
            <a:off x="1973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59B70BDA-0C9B-4694-9E74-44909CA5DC32}"/>
              </a:ext>
            </a:extLst>
          </p:cNvPr>
          <p:cNvSpPr/>
          <p:nvPr/>
        </p:nvSpPr>
        <p:spPr>
          <a:xfrm>
            <a:off x="20822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7E1F24B8-00C0-4806-9DBA-78C642DBE89D}"/>
              </a:ext>
            </a:extLst>
          </p:cNvPr>
          <p:cNvSpPr/>
          <p:nvPr/>
        </p:nvSpPr>
        <p:spPr>
          <a:xfrm>
            <a:off x="1864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693E707B-3EA7-4747-A792-C2F3DBC28BAA}"/>
              </a:ext>
            </a:extLst>
          </p:cNvPr>
          <p:cNvSpPr/>
          <p:nvPr/>
        </p:nvSpPr>
        <p:spPr>
          <a:xfrm flipV="1">
            <a:off x="2190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ZoneTexte 23">
            <a:extLst>
              <a:ext uri="{FF2B5EF4-FFF2-40B4-BE49-F238E27FC236}">
                <a16:creationId xmlns:a16="http://schemas.microsoft.com/office/drawing/2014/main" id="{9E1B9D7C-93D6-41AF-A044-0C7EB42A3551}"/>
              </a:ext>
            </a:extLst>
          </p:cNvPr>
          <p:cNvSpPr txBox="1"/>
          <p:nvPr/>
        </p:nvSpPr>
        <p:spPr>
          <a:xfrm>
            <a:off x="1431720" y="489384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1941</a:t>
            </a:r>
          </a:p>
        </p:txBody>
      </p:sp>
      <p:sp>
        <p:nvSpPr>
          <p:cNvPr id="25" name="Connecteur droit 24">
            <a:extLst>
              <a:ext uri="{FF2B5EF4-FFF2-40B4-BE49-F238E27FC236}">
                <a16:creationId xmlns:a16="http://schemas.microsoft.com/office/drawing/2014/main" id="{65F861EA-7571-4FDF-A85F-6E8937E4DE5A}"/>
              </a:ext>
            </a:extLst>
          </p:cNvPr>
          <p:cNvSpPr/>
          <p:nvPr/>
        </p:nvSpPr>
        <p:spPr>
          <a:xfrm>
            <a:off x="24084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DA6809D-4759-4C8F-9480-E8B8628C26A9}"/>
              </a:ext>
            </a:extLst>
          </p:cNvPr>
          <p:cNvSpPr/>
          <p:nvPr/>
        </p:nvSpPr>
        <p:spPr>
          <a:xfrm>
            <a:off x="2517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901C9C19-06A7-498D-A158-862ACB12C817}"/>
              </a:ext>
            </a:extLst>
          </p:cNvPr>
          <p:cNvSpPr/>
          <p:nvPr/>
        </p:nvSpPr>
        <p:spPr>
          <a:xfrm>
            <a:off x="262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18CBCE98-FDAE-4BB9-B034-697F270E5CE9}"/>
              </a:ext>
            </a:extLst>
          </p:cNvPr>
          <p:cNvSpPr/>
          <p:nvPr/>
        </p:nvSpPr>
        <p:spPr>
          <a:xfrm>
            <a:off x="2299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BEF504A1-4F5F-44CD-B7D0-207EE2DE40F9}"/>
              </a:ext>
            </a:extLst>
          </p:cNvPr>
          <p:cNvSpPr/>
          <p:nvPr/>
        </p:nvSpPr>
        <p:spPr>
          <a:xfrm>
            <a:off x="28432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A20AB1F2-3EBF-44D5-B22F-E3519D9FB9DD}"/>
              </a:ext>
            </a:extLst>
          </p:cNvPr>
          <p:cNvSpPr/>
          <p:nvPr/>
        </p:nvSpPr>
        <p:spPr>
          <a:xfrm>
            <a:off x="2951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189BB122-EC2F-4D9D-845B-478231758F64}"/>
              </a:ext>
            </a:extLst>
          </p:cNvPr>
          <p:cNvSpPr/>
          <p:nvPr/>
        </p:nvSpPr>
        <p:spPr>
          <a:xfrm>
            <a:off x="30607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BE0FDF6D-86DE-44FD-B087-22502029E39F}"/>
              </a:ext>
            </a:extLst>
          </p:cNvPr>
          <p:cNvSpPr/>
          <p:nvPr/>
        </p:nvSpPr>
        <p:spPr>
          <a:xfrm>
            <a:off x="2734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12DBBF8E-BEE2-4020-85F3-B5BEA43C8A27}"/>
              </a:ext>
            </a:extLst>
          </p:cNvPr>
          <p:cNvSpPr/>
          <p:nvPr/>
        </p:nvSpPr>
        <p:spPr>
          <a:xfrm>
            <a:off x="327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71A3D2C3-C98D-4D24-A3E0-B18BC7A83A75}"/>
              </a:ext>
            </a:extLst>
          </p:cNvPr>
          <p:cNvSpPr/>
          <p:nvPr/>
        </p:nvSpPr>
        <p:spPr>
          <a:xfrm>
            <a:off x="33868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87EFD72B-E120-4BCD-B3D8-238FA1461C41}"/>
              </a:ext>
            </a:extLst>
          </p:cNvPr>
          <p:cNvSpPr/>
          <p:nvPr/>
        </p:nvSpPr>
        <p:spPr>
          <a:xfrm>
            <a:off x="3169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AD31766A-3D5F-4422-A2B1-B595B01E40AD}"/>
              </a:ext>
            </a:extLst>
          </p:cNvPr>
          <p:cNvSpPr/>
          <p:nvPr/>
        </p:nvSpPr>
        <p:spPr>
          <a:xfrm flipV="1">
            <a:off x="349559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E612DA57-27AE-4521-A4AD-FEBA52B26724}"/>
              </a:ext>
            </a:extLst>
          </p:cNvPr>
          <p:cNvSpPr/>
          <p:nvPr/>
        </p:nvSpPr>
        <p:spPr>
          <a:xfrm>
            <a:off x="37130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5C774B43-37DE-4524-AF58-5E57477576F6}"/>
              </a:ext>
            </a:extLst>
          </p:cNvPr>
          <p:cNvSpPr/>
          <p:nvPr/>
        </p:nvSpPr>
        <p:spPr>
          <a:xfrm>
            <a:off x="3821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F7CA6CA9-FFB9-4010-9C06-842DC356D4C6}"/>
              </a:ext>
            </a:extLst>
          </p:cNvPr>
          <p:cNvSpPr/>
          <p:nvPr/>
        </p:nvSpPr>
        <p:spPr>
          <a:xfrm>
            <a:off x="39304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ED9A7FD2-CE00-4EA9-A8E9-0C525471486D}"/>
              </a:ext>
            </a:extLst>
          </p:cNvPr>
          <p:cNvSpPr/>
          <p:nvPr/>
        </p:nvSpPr>
        <p:spPr>
          <a:xfrm>
            <a:off x="36043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E1C6ACA7-8837-4E1D-A204-62CD931409AB}"/>
              </a:ext>
            </a:extLst>
          </p:cNvPr>
          <p:cNvSpPr/>
          <p:nvPr/>
        </p:nvSpPr>
        <p:spPr>
          <a:xfrm>
            <a:off x="41479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D80A9D50-FF46-4D09-8727-EBC95FD710DF}"/>
              </a:ext>
            </a:extLst>
          </p:cNvPr>
          <p:cNvSpPr/>
          <p:nvPr/>
        </p:nvSpPr>
        <p:spPr>
          <a:xfrm>
            <a:off x="4256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20D3D5A5-3803-4C26-A7E5-CED40FABE1DE}"/>
              </a:ext>
            </a:extLst>
          </p:cNvPr>
          <p:cNvSpPr/>
          <p:nvPr/>
        </p:nvSpPr>
        <p:spPr>
          <a:xfrm>
            <a:off x="43653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29B05ECB-C0BD-4123-9C0B-F8482AD83671}"/>
              </a:ext>
            </a:extLst>
          </p:cNvPr>
          <p:cNvSpPr/>
          <p:nvPr/>
        </p:nvSpPr>
        <p:spPr>
          <a:xfrm>
            <a:off x="40391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350A867E-1AF2-4E13-93FA-296A4DDDDFA5}"/>
              </a:ext>
            </a:extLst>
          </p:cNvPr>
          <p:cNvSpPr/>
          <p:nvPr/>
        </p:nvSpPr>
        <p:spPr>
          <a:xfrm>
            <a:off x="4582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94473B6D-0D4D-4E64-9504-28397991ACC8}"/>
              </a:ext>
            </a:extLst>
          </p:cNvPr>
          <p:cNvSpPr/>
          <p:nvPr/>
        </p:nvSpPr>
        <p:spPr>
          <a:xfrm>
            <a:off x="46915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94382904-3810-4665-B5E1-9ECF836A927E}"/>
              </a:ext>
            </a:extLst>
          </p:cNvPr>
          <p:cNvSpPr/>
          <p:nvPr/>
        </p:nvSpPr>
        <p:spPr>
          <a:xfrm>
            <a:off x="44740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6FAC3057-0680-4819-B4DC-93895229E868}"/>
              </a:ext>
            </a:extLst>
          </p:cNvPr>
          <p:cNvSpPr/>
          <p:nvPr/>
        </p:nvSpPr>
        <p:spPr>
          <a:xfrm flipV="1">
            <a:off x="48002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AD0D9F62-02CA-4FC9-938E-D3D4A31FD20E}"/>
              </a:ext>
            </a:extLst>
          </p:cNvPr>
          <p:cNvSpPr/>
          <p:nvPr/>
        </p:nvSpPr>
        <p:spPr>
          <a:xfrm>
            <a:off x="50176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6BF99796-76F8-4B6C-8835-CC8332891019}"/>
              </a:ext>
            </a:extLst>
          </p:cNvPr>
          <p:cNvSpPr/>
          <p:nvPr/>
        </p:nvSpPr>
        <p:spPr>
          <a:xfrm>
            <a:off x="51263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AFDF5B58-B947-4016-8DF9-1A43FB66EB94}"/>
              </a:ext>
            </a:extLst>
          </p:cNvPr>
          <p:cNvSpPr/>
          <p:nvPr/>
        </p:nvSpPr>
        <p:spPr>
          <a:xfrm>
            <a:off x="5235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0919C416-4433-4B76-8306-7C28906A7779}"/>
              </a:ext>
            </a:extLst>
          </p:cNvPr>
          <p:cNvSpPr/>
          <p:nvPr/>
        </p:nvSpPr>
        <p:spPr>
          <a:xfrm>
            <a:off x="4908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BB35F526-ADBD-461F-8EE1-ECCF728DB147}"/>
              </a:ext>
            </a:extLst>
          </p:cNvPr>
          <p:cNvSpPr/>
          <p:nvPr/>
        </p:nvSpPr>
        <p:spPr>
          <a:xfrm>
            <a:off x="54525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F4AB7AFE-7B12-4B36-8EF4-43B415820365}"/>
              </a:ext>
            </a:extLst>
          </p:cNvPr>
          <p:cNvSpPr/>
          <p:nvPr/>
        </p:nvSpPr>
        <p:spPr>
          <a:xfrm>
            <a:off x="5561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0DFCD7B9-D62B-448D-B91D-11F50CE3A537}"/>
              </a:ext>
            </a:extLst>
          </p:cNvPr>
          <p:cNvSpPr/>
          <p:nvPr/>
        </p:nvSpPr>
        <p:spPr>
          <a:xfrm>
            <a:off x="56700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CF599983-A060-4769-9238-9F1693B4D16A}"/>
              </a:ext>
            </a:extLst>
          </p:cNvPr>
          <p:cNvSpPr/>
          <p:nvPr/>
        </p:nvSpPr>
        <p:spPr>
          <a:xfrm>
            <a:off x="5343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371D03C2-0286-4DC6-B49D-84EA26851877}"/>
              </a:ext>
            </a:extLst>
          </p:cNvPr>
          <p:cNvSpPr/>
          <p:nvPr/>
        </p:nvSpPr>
        <p:spPr>
          <a:xfrm>
            <a:off x="5887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7B4F602B-7EAF-4216-B8B0-C2910BD53B0E}"/>
              </a:ext>
            </a:extLst>
          </p:cNvPr>
          <p:cNvSpPr/>
          <p:nvPr/>
        </p:nvSpPr>
        <p:spPr>
          <a:xfrm>
            <a:off x="59961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29FC19FB-A027-4ED0-938A-4194B3465DA8}"/>
              </a:ext>
            </a:extLst>
          </p:cNvPr>
          <p:cNvSpPr/>
          <p:nvPr/>
        </p:nvSpPr>
        <p:spPr>
          <a:xfrm>
            <a:off x="5778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1BE2FAF5-8E2F-4566-8511-FC072B04A125}"/>
              </a:ext>
            </a:extLst>
          </p:cNvPr>
          <p:cNvSpPr/>
          <p:nvPr/>
        </p:nvSpPr>
        <p:spPr>
          <a:xfrm flipV="1">
            <a:off x="610487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ZoneTexte 60">
            <a:extLst>
              <a:ext uri="{FF2B5EF4-FFF2-40B4-BE49-F238E27FC236}">
                <a16:creationId xmlns:a16="http://schemas.microsoft.com/office/drawing/2014/main" id="{2D5ACBC2-9673-408D-9BBF-01980FA58DA7}"/>
              </a:ext>
            </a:extLst>
          </p:cNvPr>
          <p:cNvSpPr txBox="1"/>
          <p:nvPr/>
        </p:nvSpPr>
        <p:spPr>
          <a:xfrm>
            <a:off x="534564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1944</a:t>
            </a:r>
          </a:p>
        </p:txBody>
      </p:sp>
      <p:sp>
        <p:nvSpPr>
          <p:cNvPr id="62" name="Connecteur droit 61">
            <a:extLst>
              <a:ext uri="{FF2B5EF4-FFF2-40B4-BE49-F238E27FC236}">
                <a16:creationId xmlns:a16="http://schemas.microsoft.com/office/drawing/2014/main" id="{F299549C-27D8-4D85-8EC6-A479334280B9}"/>
              </a:ext>
            </a:extLst>
          </p:cNvPr>
          <p:cNvSpPr/>
          <p:nvPr/>
        </p:nvSpPr>
        <p:spPr>
          <a:xfrm>
            <a:off x="63223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D9EF79A8-88F1-4C5A-8B3E-06806342D798}"/>
              </a:ext>
            </a:extLst>
          </p:cNvPr>
          <p:cNvSpPr/>
          <p:nvPr/>
        </p:nvSpPr>
        <p:spPr>
          <a:xfrm>
            <a:off x="6431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30D34AE1-6F30-4653-BAD4-6AD3121F2C87}"/>
              </a:ext>
            </a:extLst>
          </p:cNvPr>
          <p:cNvSpPr/>
          <p:nvPr/>
        </p:nvSpPr>
        <p:spPr>
          <a:xfrm>
            <a:off x="6539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D96635D1-5F47-4E70-8286-5ADEB2928CAE}"/>
              </a:ext>
            </a:extLst>
          </p:cNvPr>
          <p:cNvSpPr/>
          <p:nvPr/>
        </p:nvSpPr>
        <p:spPr>
          <a:xfrm>
            <a:off x="62135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E04C0B61-D1EF-40FB-9D72-B01714731757}"/>
              </a:ext>
            </a:extLst>
          </p:cNvPr>
          <p:cNvSpPr/>
          <p:nvPr/>
        </p:nvSpPr>
        <p:spPr>
          <a:xfrm>
            <a:off x="67572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8544BC62-98FA-4E9C-BB8A-3D0AB5440D83}"/>
              </a:ext>
            </a:extLst>
          </p:cNvPr>
          <p:cNvSpPr/>
          <p:nvPr/>
        </p:nvSpPr>
        <p:spPr>
          <a:xfrm>
            <a:off x="68659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6F67FEAB-5DCC-48DB-852E-032E1E54CA4E}"/>
              </a:ext>
            </a:extLst>
          </p:cNvPr>
          <p:cNvSpPr/>
          <p:nvPr/>
        </p:nvSpPr>
        <p:spPr>
          <a:xfrm>
            <a:off x="6974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1857BEE4-3BA1-4576-8719-4794DF08E4DD}"/>
              </a:ext>
            </a:extLst>
          </p:cNvPr>
          <p:cNvSpPr/>
          <p:nvPr/>
        </p:nvSpPr>
        <p:spPr>
          <a:xfrm>
            <a:off x="66484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32FA4C74-44DB-464C-87A9-783478885C16}"/>
              </a:ext>
            </a:extLst>
          </p:cNvPr>
          <p:cNvSpPr/>
          <p:nvPr/>
        </p:nvSpPr>
        <p:spPr>
          <a:xfrm>
            <a:off x="71920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46590197-C22A-47C3-97D3-FDE086948FAE}"/>
              </a:ext>
            </a:extLst>
          </p:cNvPr>
          <p:cNvSpPr/>
          <p:nvPr/>
        </p:nvSpPr>
        <p:spPr>
          <a:xfrm>
            <a:off x="73007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7DDA9AE9-45BB-422D-B6A0-D0F2B4AA9B29}"/>
              </a:ext>
            </a:extLst>
          </p:cNvPr>
          <p:cNvSpPr/>
          <p:nvPr/>
        </p:nvSpPr>
        <p:spPr>
          <a:xfrm>
            <a:off x="7083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Connecteur droit 72">
            <a:extLst>
              <a:ext uri="{FF2B5EF4-FFF2-40B4-BE49-F238E27FC236}">
                <a16:creationId xmlns:a16="http://schemas.microsoft.com/office/drawing/2014/main" id="{24ECDB93-B006-4411-B4D7-FD737972C876}"/>
              </a:ext>
            </a:extLst>
          </p:cNvPr>
          <p:cNvSpPr/>
          <p:nvPr/>
        </p:nvSpPr>
        <p:spPr>
          <a:xfrm flipV="1">
            <a:off x="740951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A2E468F4-84A8-437F-A844-DFCBDF2F7BC9}"/>
              </a:ext>
            </a:extLst>
          </p:cNvPr>
          <p:cNvSpPr txBox="1"/>
          <p:nvPr/>
        </p:nvSpPr>
        <p:spPr>
          <a:xfrm>
            <a:off x="6650999"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75" name="Connecteur droit 74">
            <a:extLst>
              <a:ext uri="{FF2B5EF4-FFF2-40B4-BE49-F238E27FC236}">
                <a16:creationId xmlns:a16="http://schemas.microsoft.com/office/drawing/2014/main" id="{B916D17D-C761-4B06-B80B-31680DDB1A19}"/>
              </a:ext>
            </a:extLst>
          </p:cNvPr>
          <p:cNvSpPr/>
          <p:nvPr/>
        </p:nvSpPr>
        <p:spPr>
          <a:xfrm>
            <a:off x="76269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21AFADDD-743F-485A-8856-466E28EF197E}"/>
              </a:ext>
            </a:extLst>
          </p:cNvPr>
          <p:cNvSpPr/>
          <p:nvPr/>
        </p:nvSpPr>
        <p:spPr>
          <a:xfrm>
            <a:off x="77356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EBCA9B18-0FF3-4458-A75A-09B662ECF7FD}"/>
              </a:ext>
            </a:extLst>
          </p:cNvPr>
          <p:cNvSpPr/>
          <p:nvPr/>
        </p:nvSpPr>
        <p:spPr>
          <a:xfrm>
            <a:off x="7844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B2DEBD2D-2380-4F57-BB8F-5052B450B20C}"/>
              </a:ext>
            </a:extLst>
          </p:cNvPr>
          <p:cNvSpPr/>
          <p:nvPr/>
        </p:nvSpPr>
        <p:spPr>
          <a:xfrm>
            <a:off x="75182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809B4321-32AC-460E-9C8A-BF2F4FE545BE}"/>
              </a:ext>
            </a:extLst>
          </p:cNvPr>
          <p:cNvSpPr/>
          <p:nvPr/>
        </p:nvSpPr>
        <p:spPr>
          <a:xfrm>
            <a:off x="8061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CC1CADC8-4C2D-446B-B7EB-8CCEC70322E8}"/>
              </a:ext>
            </a:extLst>
          </p:cNvPr>
          <p:cNvSpPr/>
          <p:nvPr/>
        </p:nvSpPr>
        <p:spPr>
          <a:xfrm>
            <a:off x="81705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25FC0A50-3F83-4601-BF3E-EEBEA98D2B02}"/>
              </a:ext>
            </a:extLst>
          </p:cNvPr>
          <p:cNvSpPr/>
          <p:nvPr/>
        </p:nvSpPr>
        <p:spPr>
          <a:xfrm>
            <a:off x="827927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34E95F79-2E32-412F-8ACD-5EBA2466EE61}"/>
              </a:ext>
            </a:extLst>
          </p:cNvPr>
          <p:cNvSpPr/>
          <p:nvPr/>
        </p:nvSpPr>
        <p:spPr>
          <a:xfrm>
            <a:off x="79531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1DFD7B3D-1042-4B07-9FEB-C867CA0DFE21}"/>
              </a:ext>
            </a:extLst>
          </p:cNvPr>
          <p:cNvSpPr/>
          <p:nvPr/>
        </p:nvSpPr>
        <p:spPr>
          <a:xfrm>
            <a:off x="8496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A9F0DA23-B364-4157-82AA-E98A48534E61}"/>
              </a:ext>
            </a:extLst>
          </p:cNvPr>
          <p:cNvSpPr/>
          <p:nvPr/>
        </p:nvSpPr>
        <p:spPr>
          <a:xfrm>
            <a:off x="86054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DD11F0F3-23C9-4656-8275-DB0398D4E6CD}"/>
              </a:ext>
            </a:extLst>
          </p:cNvPr>
          <p:cNvSpPr/>
          <p:nvPr/>
        </p:nvSpPr>
        <p:spPr>
          <a:xfrm>
            <a:off x="838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23018EC3-5E91-404F-8640-25F3CE27A33A}"/>
              </a:ext>
            </a:extLst>
          </p:cNvPr>
          <p:cNvSpPr/>
          <p:nvPr/>
        </p:nvSpPr>
        <p:spPr>
          <a:xfrm flipV="1">
            <a:off x="87141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1106CAC4-A8E7-4477-952C-876A9DBF2CCF}"/>
              </a:ext>
            </a:extLst>
          </p:cNvPr>
          <p:cNvSpPr txBox="1"/>
          <p:nvPr/>
        </p:nvSpPr>
        <p:spPr>
          <a:xfrm>
            <a:off x="7956000" y="4896000"/>
            <a:ext cx="154764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1946</a:t>
            </a:r>
          </a:p>
        </p:txBody>
      </p:sp>
      <p:sp>
        <p:nvSpPr>
          <p:cNvPr id="88" name="Connecteur droit 87">
            <a:extLst>
              <a:ext uri="{FF2B5EF4-FFF2-40B4-BE49-F238E27FC236}">
                <a16:creationId xmlns:a16="http://schemas.microsoft.com/office/drawing/2014/main" id="{97A7F671-1523-4DCD-B611-C77D6A705DF8}"/>
              </a:ext>
            </a:extLst>
          </p:cNvPr>
          <p:cNvSpPr/>
          <p:nvPr/>
        </p:nvSpPr>
        <p:spPr>
          <a:xfrm>
            <a:off x="8822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69D6572F-EE8E-43C9-AA76-B5D3B9070283}"/>
              </a:ext>
            </a:extLst>
          </p:cNvPr>
          <p:cNvSpPr/>
          <p:nvPr/>
        </p:nvSpPr>
        <p:spPr>
          <a:xfrm>
            <a:off x="89316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Connecteur droit 89">
            <a:extLst>
              <a:ext uri="{FF2B5EF4-FFF2-40B4-BE49-F238E27FC236}">
                <a16:creationId xmlns:a16="http://schemas.microsoft.com/office/drawing/2014/main" id="{46B3B2F6-FC09-4175-AE39-173FAE5A715B}"/>
              </a:ext>
            </a:extLst>
          </p:cNvPr>
          <p:cNvSpPr/>
          <p:nvPr/>
        </p:nvSpPr>
        <p:spPr>
          <a:xfrm flipV="1">
            <a:off x="894959"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C6C77C30-4BF0-4F3B-938D-52CCB30E62C9}"/>
              </a:ext>
            </a:extLst>
          </p:cNvPr>
          <p:cNvSpPr/>
          <p:nvPr/>
        </p:nvSpPr>
        <p:spPr>
          <a:xfrm>
            <a:off x="3384000"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79B7165C-93D9-4889-A65B-63DF5E4AF7F3}"/>
              </a:ext>
            </a:extLst>
          </p:cNvPr>
          <p:cNvSpPr/>
          <p:nvPr/>
        </p:nvSpPr>
        <p:spPr>
          <a:xfrm>
            <a:off x="4582799" y="2772000"/>
            <a:ext cx="2880" cy="17892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Forme libre : forme 92">
            <a:extLst>
              <a:ext uri="{FF2B5EF4-FFF2-40B4-BE49-F238E27FC236}">
                <a16:creationId xmlns:a16="http://schemas.microsoft.com/office/drawing/2014/main" id="{197EB301-7E9D-4050-94F4-221C105066F0}"/>
              </a:ext>
            </a:extLst>
          </p:cNvPr>
          <p:cNvSpPr/>
          <p:nvPr/>
        </p:nvSpPr>
        <p:spPr>
          <a:xfrm>
            <a:off x="36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E422D634-E725-4F87-8A85-A30001F57ABC}"/>
              </a:ext>
            </a:extLst>
          </p:cNvPr>
          <p:cNvSpPr txBox="1"/>
          <p:nvPr/>
        </p:nvSpPr>
        <p:spPr>
          <a:xfrm>
            <a:off x="193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a:t>
            </a:r>
            <a:r>
              <a:rPr lang="fr-FR" sz="1200" b="0" i="0" u="none" strike="noStrike" kern="1200" baseline="33000">
                <a:ln>
                  <a:noFill/>
                </a:ln>
                <a:latin typeface="Comic Sans MS" pitchFamily="66"/>
                <a:ea typeface="Arial Unicode MS" pitchFamily="2"/>
                <a:cs typeface="Arial Unicode MS" pitchFamily="2"/>
              </a:rPr>
              <a:t>er</a:t>
            </a:r>
            <a:r>
              <a:rPr lang="fr-FR" sz="1200" b="0" i="0" u="none" strike="noStrike" kern="1200">
                <a:ln>
                  <a:noFill/>
                </a:ln>
                <a:latin typeface="Comic Sans MS" pitchFamily="66"/>
                <a:ea typeface="Arial Unicode MS" pitchFamily="2"/>
                <a:cs typeface="Arial Unicode MS" pitchFamily="2"/>
              </a:rPr>
              <a:t> septembre 1939</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5" name="Forme libre : forme 94">
            <a:extLst>
              <a:ext uri="{FF2B5EF4-FFF2-40B4-BE49-F238E27FC236}">
                <a16:creationId xmlns:a16="http://schemas.microsoft.com/office/drawing/2014/main" id="{DA733C51-832A-4EDD-A7E3-EA34A5097F74}"/>
              </a:ext>
            </a:extLst>
          </p:cNvPr>
          <p:cNvSpPr/>
          <p:nvPr/>
        </p:nvSpPr>
        <p:spPr>
          <a:xfrm>
            <a:off x="1224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ZoneTexte 95">
            <a:extLst>
              <a:ext uri="{FF2B5EF4-FFF2-40B4-BE49-F238E27FC236}">
                <a16:creationId xmlns:a16="http://schemas.microsoft.com/office/drawing/2014/main" id="{2FD05984-F02E-4B22-85F6-9FDB12535D59}"/>
              </a:ext>
            </a:extLst>
          </p:cNvPr>
          <p:cNvSpPr txBox="1"/>
          <p:nvPr/>
        </p:nvSpPr>
        <p:spPr>
          <a:xfrm>
            <a:off x="697319"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Mai 1940</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97" name="Connecteur droit 96">
            <a:extLst>
              <a:ext uri="{FF2B5EF4-FFF2-40B4-BE49-F238E27FC236}">
                <a16:creationId xmlns:a16="http://schemas.microsoft.com/office/drawing/2014/main" id="{13B8E40A-2C13-4CD4-88F0-94D7BF0A2D81}"/>
              </a:ext>
            </a:extLst>
          </p:cNvPr>
          <p:cNvSpPr/>
          <p:nvPr/>
        </p:nvSpPr>
        <p:spPr>
          <a:xfrm>
            <a:off x="468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Connecteur droit 97">
            <a:extLst>
              <a:ext uri="{FF2B5EF4-FFF2-40B4-BE49-F238E27FC236}">
                <a16:creationId xmlns:a16="http://schemas.microsoft.com/office/drawing/2014/main" id="{611446C7-66BD-4092-A2EC-538D7DF8C5AA}"/>
              </a:ext>
            </a:extLst>
          </p:cNvPr>
          <p:cNvSpPr/>
          <p:nvPr/>
        </p:nvSpPr>
        <p:spPr>
          <a:xfrm>
            <a:off x="487440" y="3060000"/>
            <a:ext cx="844560" cy="36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9" name="Connecteur droit 98">
            <a:extLst>
              <a:ext uri="{FF2B5EF4-FFF2-40B4-BE49-F238E27FC236}">
                <a16:creationId xmlns:a16="http://schemas.microsoft.com/office/drawing/2014/main" id="{B558975B-23F4-42F5-9C6E-3AE3D28AB8F6}"/>
              </a:ext>
            </a:extLst>
          </p:cNvPr>
          <p:cNvSpPr/>
          <p:nvPr/>
        </p:nvSpPr>
        <p:spPr>
          <a:xfrm>
            <a:off x="487440" y="331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Connecteur droit 99">
            <a:extLst>
              <a:ext uri="{FF2B5EF4-FFF2-40B4-BE49-F238E27FC236}">
                <a16:creationId xmlns:a16="http://schemas.microsoft.com/office/drawing/2014/main" id="{3BD158F0-D2E9-4FCC-A901-035A57F7D7BA}"/>
              </a:ext>
            </a:extLst>
          </p:cNvPr>
          <p:cNvSpPr/>
          <p:nvPr/>
        </p:nvSpPr>
        <p:spPr>
          <a:xfrm>
            <a:off x="487440" y="3492359"/>
            <a:ext cx="844560" cy="361"/>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1" name="Forme libre : forme 100">
            <a:extLst>
              <a:ext uri="{FF2B5EF4-FFF2-40B4-BE49-F238E27FC236}">
                <a16:creationId xmlns:a16="http://schemas.microsoft.com/office/drawing/2014/main" id="{F8B02489-EA94-4047-91A1-27F353BDBE8B}"/>
              </a:ext>
            </a:extLst>
          </p:cNvPr>
          <p:cNvSpPr/>
          <p:nvPr/>
        </p:nvSpPr>
        <p:spPr>
          <a:xfrm>
            <a:off x="259272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ZoneTexte 101">
            <a:extLst>
              <a:ext uri="{FF2B5EF4-FFF2-40B4-BE49-F238E27FC236}">
                <a16:creationId xmlns:a16="http://schemas.microsoft.com/office/drawing/2014/main" id="{59D23538-8467-4AE9-8C3A-A12EAECCAFEC}"/>
              </a:ext>
            </a:extLst>
          </p:cNvPr>
          <p:cNvSpPr txBox="1"/>
          <p:nvPr/>
        </p:nvSpPr>
        <p:spPr>
          <a:xfrm>
            <a:off x="2389320" y="864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22 juin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3" name="Connecteur droit 102">
            <a:extLst>
              <a:ext uri="{FF2B5EF4-FFF2-40B4-BE49-F238E27FC236}">
                <a16:creationId xmlns:a16="http://schemas.microsoft.com/office/drawing/2014/main" id="{547CB738-C4D7-4801-AB27-BCD5E054E29B}"/>
              </a:ext>
            </a:extLst>
          </p:cNvPr>
          <p:cNvSpPr/>
          <p:nvPr/>
        </p:nvSpPr>
        <p:spPr>
          <a:xfrm>
            <a:off x="2700000" y="1620000"/>
            <a:ext cx="0" cy="115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Forme libre : forme 103">
            <a:extLst>
              <a:ext uri="{FF2B5EF4-FFF2-40B4-BE49-F238E27FC236}">
                <a16:creationId xmlns:a16="http://schemas.microsoft.com/office/drawing/2014/main" id="{5474AC87-7B07-498A-9CCC-0853FE100915}"/>
              </a:ext>
            </a:extLst>
          </p:cNvPr>
          <p:cNvSpPr/>
          <p:nvPr/>
        </p:nvSpPr>
        <p:spPr>
          <a:xfrm>
            <a:off x="3277080" y="4320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5" name="ZoneTexte 104">
            <a:extLst>
              <a:ext uri="{FF2B5EF4-FFF2-40B4-BE49-F238E27FC236}">
                <a16:creationId xmlns:a16="http://schemas.microsoft.com/office/drawing/2014/main" id="{A2A06C29-E547-4AB3-94E7-E094F3D2AE41}"/>
              </a:ext>
            </a:extLst>
          </p:cNvPr>
          <p:cNvSpPr txBox="1"/>
          <p:nvPr/>
        </p:nvSpPr>
        <p:spPr>
          <a:xfrm>
            <a:off x="1764000" y="547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7 décembre 1941</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06" name="Connecteur droit 105">
            <a:extLst>
              <a:ext uri="{FF2B5EF4-FFF2-40B4-BE49-F238E27FC236}">
                <a16:creationId xmlns:a16="http://schemas.microsoft.com/office/drawing/2014/main" id="{B540DD7C-2880-4074-ACE7-69D4CD1ADE67}"/>
              </a:ext>
            </a:extLst>
          </p:cNvPr>
          <p:cNvSpPr/>
          <p:nvPr/>
        </p:nvSpPr>
        <p:spPr>
          <a:xfrm>
            <a:off x="3384000" y="475200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7" name="Connecteur droit 106">
            <a:extLst>
              <a:ext uri="{FF2B5EF4-FFF2-40B4-BE49-F238E27FC236}">
                <a16:creationId xmlns:a16="http://schemas.microsoft.com/office/drawing/2014/main" id="{C08A6D2A-3BD1-4CD0-A211-C1BF3F987C54}"/>
              </a:ext>
            </a:extLst>
          </p:cNvPr>
          <p:cNvSpPr/>
          <p:nvPr/>
        </p:nvSpPr>
        <p:spPr>
          <a:xfrm>
            <a:off x="3600000" y="3348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8" name="Connecteur droit 107">
            <a:extLst>
              <a:ext uri="{FF2B5EF4-FFF2-40B4-BE49-F238E27FC236}">
                <a16:creationId xmlns:a16="http://schemas.microsoft.com/office/drawing/2014/main" id="{AA4F4AF5-4500-4998-B0D5-9281FD313DCC}"/>
              </a:ext>
            </a:extLst>
          </p:cNvPr>
          <p:cNvSpPr/>
          <p:nvPr/>
        </p:nvSpPr>
        <p:spPr>
          <a:xfrm>
            <a:off x="3600000" y="356400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9" name="Connecteur droit 108">
            <a:extLst>
              <a:ext uri="{FF2B5EF4-FFF2-40B4-BE49-F238E27FC236}">
                <a16:creationId xmlns:a16="http://schemas.microsoft.com/office/drawing/2014/main" id="{BB021B11-1AE1-44C7-9DEB-B561F83C84D8}"/>
              </a:ext>
            </a:extLst>
          </p:cNvPr>
          <p:cNvSpPr/>
          <p:nvPr/>
        </p:nvSpPr>
        <p:spPr>
          <a:xfrm>
            <a:off x="3600000" y="378036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0" name="Connecteur droit 109">
            <a:extLst>
              <a:ext uri="{FF2B5EF4-FFF2-40B4-BE49-F238E27FC236}">
                <a16:creationId xmlns:a16="http://schemas.microsoft.com/office/drawing/2014/main" id="{F71D1276-8A05-45B0-94DA-DAD97D22A830}"/>
              </a:ext>
            </a:extLst>
          </p:cNvPr>
          <p:cNvSpPr/>
          <p:nvPr/>
        </p:nvSpPr>
        <p:spPr>
          <a:xfrm>
            <a:off x="3600000" y="3996720"/>
            <a:ext cx="844560" cy="360"/>
          </a:xfrm>
          <a:prstGeom prst="line">
            <a:avLst/>
          </a:prstGeom>
          <a:noFill/>
          <a:ln w="0">
            <a:solidFill>
              <a:srgbClr val="000000"/>
            </a:solidFill>
            <a:custDash>
              <a:ds d="197000" sp="197000"/>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1" name="Connecteur droit 110">
            <a:extLst>
              <a:ext uri="{FF2B5EF4-FFF2-40B4-BE49-F238E27FC236}">
                <a16:creationId xmlns:a16="http://schemas.microsoft.com/office/drawing/2014/main" id="{BA5E9FDE-F836-40F9-B2FE-6800FAECC0B6}"/>
              </a:ext>
            </a:extLst>
          </p:cNvPr>
          <p:cNvSpPr/>
          <p:nvPr/>
        </p:nvSpPr>
        <p:spPr>
          <a:xfrm>
            <a:off x="4031999" y="4752000"/>
            <a:ext cx="0" cy="144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2" name="ZoneTexte 111">
            <a:extLst>
              <a:ext uri="{FF2B5EF4-FFF2-40B4-BE49-F238E27FC236}">
                <a16:creationId xmlns:a16="http://schemas.microsoft.com/office/drawing/2014/main" id="{B593FE78-DF13-4D97-8BAA-CE8FE34C906E}"/>
              </a:ext>
            </a:extLst>
          </p:cNvPr>
          <p:cNvSpPr txBox="1"/>
          <p:nvPr/>
        </p:nvSpPr>
        <p:spPr>
          <a:xfrm>
            <a:off x="3636000" y="6192000"/>
            <a:ext cx="1728000" cy="115056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Juin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3" name="Forme libre : forme 112">
            <a:extLst>
              <a:ext uri="{FF2B5EF4-FFF2-40B4-BE49-F238E27FC236}">
                <a16:creationId xmlns:a16="http://schemas.microsoft.com/office/drawing/2014/main" id="{D8600CB3-B3A5-4704-BCFD-54EAC4B1DDB3}"/>
              </a:ext>
            </a:extLst>
          </p:cNvPr>
          <p:cNvSpPr/>
          <p:nvPr/>
        </p:nvSpPr>
        <p:spPr>
          <a:xfrm>
            <a:off x="4897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4" name="ZoneTexte 113">
            <a:extLst>
              <a:ext uri="{FF2B5EF4-FFF2-40B4-BE49-F238E27FC236}">
                <a16:creationId xmlns:a16="http://schemas.microsoft.com/office/drawing/2014/main" id="{20389F05-F45F-4C51-BD8A-D40A96B59C11}"/>
              </a:ext>
            </a:extLst>
          </p:cNvPr>
          <p:cNvSpPr txBox="1"/>
          <p:nvPr/>
        </p:nvSpPr>
        <p:spPr>
          <a:xfrm>
            <a:off x="4369319" y="72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15" name="Connecteur droit 114">
            <a:extLst>
              <a:ext uri="{FF2B5EF4-FFF2-40B4-BE49-F238E27FC236}">
                <a16:creationId xmlns:a16="http://schemas.microsoft.com/office/drawing/2014/main" id="{20B3FABC-FC23-469E-AA4B-B34A8A0E5158}"/>
              </a:ext>
            </a:extLst>
          </p:cNvPr>
          <p:cNvSpPr/>
          <p:nvPr/>
        </p:nvSpPr>
        <p:spPr>
          <a:xfrm>
            <a:off x="5004000" y="1475999"/>
            <a:ext cx="0" cy="1296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6" name="Forme libre : forme 115">
            <a:extLst>
              <a:ext uri="{FF2B5EF4-FFF2-40B4-BE49-F238E27FC236}">
                <a16:creationId xmlns:a16="http://schemas.microsoft.com/office/drawing/2014/main" id="{29CE320A-676E-416C-9028-C65F70F37F00}"/>
              </a:ext>
            </a:extLst>
          </p:cNvPr>
          <p:cNvSpPr/>
          <p:nvPr/>
        </p:nvSpPr>
        <p:spPr>
          <a:xfrm>
            <a:off x="3925440"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7" name="Forme libre : forme 116">
            <a:extLst>
              <a:ext uri="{FF2B5EF4-FFF2-40B4-BE49-F238E27FC236}">
                <a16:creationId xmlns:a16="http://schemas.microsoft.com/office/drawing/2014/main" id="{F4F5C869-E26A-4A4A-B86B-595E51DF1FCE}"/>
              </a:ext>
            </a:extLst>
          </p:cNvPr>
          <p:cNvSpPr/>
          <p:nvPr/>
        </p:nvSpPr>
        <p:spPr>
          <a:xfrm>
            <a:off x="4897800" y="4321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8" name="Connecteur droit 117">
            <a:extLst>
              <a:ext uri="{FF2B5EF4-FFF2-40B4-BE49-F238E27FC236}">
                <a16:creationId xmlns:a16="http://schemas.microsoft.com/office/drawing/2014/main" id="{56688C66-6FC8-4D9D-AD72-49E16B832F11}"/>
              </a:ext>
            </a:extLst>
          </p:cNvPr>
          <p:cNvSpPr/>
          <p:nvPr/>
        </p:nvSpPr>
        <p:spPr>
          <a:xfrm>
            <a:off x="5040000" y="4752720"/>
            <a:ext cx="0" cy="576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9" name="ZoneTexte 118">
            <a:extLst>
              <a:ext uri="{FF2B5EF4-FFF2-40B4-BE49-F238E27FC236}">
                <a16:creationId xmlns:a16="http://schemas.microsoft.com/office/drawing/2014/main" id="{FD058D88-B8EC-4B33-B108-F1669BDC575E}"/>
              </a:ext>
            </a:extLst>
          </p:cNvPr>
          <p:cNvSpPr txBox="1"/>
          <p:nvPr/>
        </p:nvSpPr>
        <p:spPr>
          <a:xfrm>
            <a:off x="4369319" y="5328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Février 1943</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0" name="ZoneTexte 119">
            <a:extLst>
              <a:ext uri="{FF2B5EF4-FFF2-40B4-BE49-F238E27FC236}">
                <a16:creationId xmlns:a16="http://schemas.microsoft.com/office/drawing/2014/main" id="{C084F099-0656-4DD0-8094-E1ACAA2FAA59}"/>
              </a:ext>
            </a:extLst>
          </p:cNvPr>
          <p:cNvSpPr txBox="1"/>
          <p:nvPr/>
        </p:nvSpPr>
        <p:spPr>
          <a:xfrm>
            <a:off x="5292000" y="1617480"/>
            <a:ext cx="1728000" cy="93852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juin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1" name="Forme libre : forme 120">
            <a:extLst>
              <a:ext uri="{FF2B5EF4-FFF2-40B4-BE49-F238E27FC236}">
                <a16:creationId xmlns:a16="http://schemas.microsoft.com/office/drawing/2014/main" id="{0A316887-4E48-4107-A14E-B9B0B828F982}"/>
              </a:ext>
            </a:extLst>
          </p:cNvPr>
          <p:cNvSpPr/>
          <p:nvPr/>
        </p:nvSpPr>
        <p:spPr>
          <a:xfrm>
            <a:off x="6480000" y="28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2" name="Forme libre : forme 121">
            <a:extLst>
              <a:ext uri="{FF2B5EF4-FFF2-40B4-BE49-F238E27FC236}">
                <a16:creationId xmlns:a16="http://schemas.microsoft.com/office/drawing/2014/main" id="{F6AE8BB1-7D92-4074-BE06-7F08E752A202}"/>
              </a:ext>
            </a:extLst>
          </p:cNvPr>
          <p:cNvSpPr/>
          <p:nvPr/>
        </p:nvSpPr>
        <p:spPr>
          <a:xfrm>
            <a:off x="4465440"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3" name="Connecteur droit 122">
            <a:extLst>
              <a:ext uri="{FF2B5EF4-FFF2-40B4-BE49-F238E27FC236}">
                <a16:creationId xmlns:a16="http://schemas.microsoft.com/office/drawing/2014/main" id="{96E7157F-46A5-4F1D-8630-B6E3B8EE0B06}"/>
              </a:ext>
            </a:extLst>
          </p:cNvPr>
          <p:cNvSpPr/>
          <p:nvPr/>
        </p:nvSpPr>
        <p:spPr>
          <a:xfrm>
            <a:off x="4582799"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4" name="ZoneTexte 123">
            <a:extLst>
              <a:ext uri="{FF2B5EF4-FFF2-40B4-BE49-F238E27FC236}">
                <a16:creationId xmlns:a16="http://schemas.microsoft.com/office/drawing/2014/main" id="{2273C913-6EA4-4D17-A40E-8FD7E4B6BEFA}"/>
              </a:ext>
            </a:extLst>
          </p:cNvPr>
          <p:cNvSpPr txBox="1"/>
          <p:nvPr/>
        </p:nvSpPr>
        <p:spPr>
          <a:xfrm>
            <a:off x="3001320" y="1800000"/>
            <a:ext cx="1728000" cy="75600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Novembre 1942</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5" name="Connecteur droit 124">
            <a:extLst>
              <a:ext uri="{FF2B5EF4-FFF2-40B4-BE49-F238E27FC236}">
                <a16:creationId xmlns:a16="http://schemas.microsoft.com/office/drawing/2014/main" id="{A2A8565B-723B-4427-98B6-E3A30BE8EB0A}"/>
              </a:ext>
            </a:extLst>
          </p:cNvPr>
          <p:cNvSpPr/>
          <p:nvPr/>
        </p:nvSpPr>
        <p:spPr>
          <a:xfrm>
            <a:off x="6588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6" name="ZoneTexte 125">
            <a:extLst>
              <a:ext uri="{FF2B5EF4-FFF2-40B4-BE49-F238E27FC236}">
                <a16:creationId xmlns:a16="http://schemas.microsoft.com/office/drawing/2014/main" id="{D98FFE67-A6D6-4B41-9410-6427311E2B0B}"/>
              </a:ext>
            </a:extLst>
          </p:cNvPr>
          <p:cNvSpPr txBox="1"/>
          <p:nvPr/>
        </p:nvSpPr>
        <p:spPr>
          <a:xfrm>
            <a:off x="6300000" y="537840"/>
            <a:ext cx="1728000" cy="93852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15 août 1944</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27" name="Forme libre : forme 126">
            <a:extLst>
              <a:ext uri="{FF2B5EF4-FFF2-40B4-BE49-F238E27FC236}">
                <a16:creationId xmlns:a16="http://schemas.microsoft.com/office/drawing/2014/main" id="{276BF8F9-3737-43C7-850B-B3231BF29C42}"/>
              </a:ext>
            </a:extLst>
          </p:cNvPr>
          <p:cNvSpPr/>
          <p:nvPr/>
        </p:nvSpPr>
        <p:spPr>
          <a:xfrm>
            <a:off x="673236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8" name="Forme libre : forme 127">
            <a:extLst>
              <a:ext uri="{FF2B5EF4-FFF2-40B4-BE49-F238E27FC236}">
                <a16:creationId xmlns:a16="http://schemas.microsoft.com/office/drawing/2014/main" id="{6C5BDA6D-A87F-416F-A867-9CB01857BA79}"/>
              </a:ext>
            </a:extLst>
          </p:cNvPr>
          <p:cNvSpPr/>
          <p:nvPr/>
        </p:nvSpPr>
        <p:spPr>
          <a:xfrm>
            <a:off x="7704719" y="2844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9" name="ZoneTexte 128">
            <a:extLst>
              <a:ext uri="{FF2B5EF4-FFF2-40B4-BE49-F238E27FC236}">
                <a16:creationId xmlns:a16="http://schemas.microsoft.com/office/drawing/2014/main" id="{CD344790-B529-40BE-A4CA-20EE674F7CD1}"/>
              </a:ext>
            </a:extLst>
          </p:cNvPr>
          <p:cNvSpPr txBox="1"/>
          <p:nvPr/>
        </p:nvSpPr>
        <p:spPr>
          <a:xfrm>
            <a:off x="7092000" y="1797840"/>
            <a:ext cx="1728000" cy="756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8 mai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0" name="Connecteur droit 129">
            <a:extLst>
              <a:ext uri="{FF2B5EF4-FFF2-40B4-BE49-F238E27FC236}">
                <a16:creationId xmlns:a16="http://schemas.microsoft.com/office/drawing/2014/main" id="{58F1E71A-465B-4A7F-841E-B43480BF08EF}"/>
              </a:ext>
            </a:extLst>
          </p:cNvPr>
          <p:cNvSpPr/>
          <p:nvPr/>
        </p:nvSpPr>
        <p:spPr>
          <a:xfrm>
            <a:off x="7776000" y="2556000"/>
            <a:ext cx="0" cy="21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1" name="ZoneTexte 130">
            <a:extLst>
              <a:ext uri="{FF2B5EF4-FFF2-40B4-BE49-F238E27FC236}">
                <a16:creationId xmlns:a16="http://schemas.microsoft.com/office/drawing/2014/main" id="{77BF268B-D263-4041-AB40-FCF963D27B95}"/>
              </a:ext>
            </a:extLst>
          </p:cNvPr>
          <p:cNvSpPr txBox="1"/>
          <p:nvPr/>
        </p:nvSpPr>
        <p:spPr>
          <a:xfrm>
            <a:off x="7560000" y="5469480"/>
            <a:ext cx="1728000" cy="1786680"/>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6 août 195</a:t>
            </a:r>
          </a:p>
          <a:p>
            <a:pPr marL="0" marR="0" lvl="0" indent="0" algn="ctr"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9 août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2 septembre 1945</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a:p>
            <a:pPr marL="0" marR="0" lvl="0" indent="0" rtl="0" hangingPunct="0">
              <a:lnSpc>
                <a:spcPct val="100000"/>
              </a:lnSpc>
              <a:spcBef>
                <a:spcPts val="0"/>
              </a:spcBef>
              <a:spcAft>
                <a:spcPts val="0"/>
              </a:spcAft>
              <a:buNone/>
              <a:tabLst/>
            </a:pPr>
            <a:r>
              <a:rPr lang="fr-FR" sz="1200" b="0" i="0" u="none" strike="noStrike" kern="1200">
                <a:ln>
                  <a:noFill/>
                </a:ln>
                <a:latin typeface="Comic Sans MS" pitchFamily="66"/>
                <a:ea typeface="Arial Unicode MS" pitchFamily="2"/>
                <a:cs typeface="Arial Unicode MS" pitchFamily="2"/>
              </a:rPr>
              <a:t>…......................................</a:t>
            </a:r>
          </a:p>
        </p:txBody>
      </p:sp>
      <p:sp>
        <p:nvSpPr>
          <p:cNvPr id="132" name="Forme libre : forme 131">
            <a:extLst>
              <a:ext uri="{FF2B5EF4-FFF2-40B4-BE49-F238E27FC236}">
                <a16:creationId xmlns:a16="http://schemas.microsoft.com/office/drawing/2014/main" id="{01F7DE23-BF4F-4EA4-A201-CD7266CED89C}"/>
              </a:ext>
            </a:extLst>
          </p:cNvPr>
          <p:cNvSpPr/>
          <p:nvPr/>
        </p:nvSpPr>
        <p:spPr>
          <a:xfrm>
            <a:off x="8065079" y="43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3" name="Connecteur droit 132">
            <a:extLst>
              <a:ext uri="{FF2B5EF4-FFF2-40B4-BE49-F238E27FC236}">
                <a16:creationId xmlns:a16="http://schemas.microsoft.com/office/drawing/2014/main" id="{62852B4A-8222-4AB4-8A5F-6457F262B80B}"/>
              </a:ext>
            </a:extLst>
          </p:cNvPr>
          <p:cNvSpPr/>
          <p:nvPr/>
        </p:nvSpPr>
        <p:spPr>
          <a:xfrm>
            <a:off x="8172000" y="4753080"/>
            <a:ext cx="0" cy="720000"/>
          </a:xfrm>
          <a:prstGeom prst="line">
            <a:avLst/>
          </a:prstGeom>
          <a:noFill/>
          <a:ln w="0">
            <a:solidFill>
              <a:srgbClr val="000000"/>
            </a:solidFill>
            <a:prstDash val="solid"/>
            <a:head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4" name="ZoneTexte 133">
            <a:extLst>
              <a:ext uri="{FF2B5EF4-FFF2-40B4-BE49-F238E27FC236}">
                <a16:creationId xmlns:a16="http://schemas.microsoft.com/office/drawing/2014/main" id="{5981B667-79A9-447C-9797-534B548DB9C1}"/>
              </a:ext>
            </a:extLst>
          </p:cNvPr>
          <p:cNvSpPr txBox="1"/>
          <p:nvPr/>
        </p:nvSpPr>
        <p:spPr>
          <a:xfrm>
            <a:off x="2340000" y="972000"/>
            <a:ext cx="1849320" cy="727560"/>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Allemagne envahit l'URSS</a:t>
            </a:r>
          </a:p>
        </p:txBody>
      </p:sp>
      <p:sp>
        <p:nvSpPr>
          <p:cNvPr id="135" name="Forme libre : forme 134">
            <a:extLst>
              <a:ext uri="{FF2B5EF4-FFF2-40B4-BE49-F238E27FC236}">
                <a16:creationId xmlns:a16="http://schemas.microsoft.com/office/drawing/2014/main" id="{2DD5BC49-BA79-4FEC-97B1-551321B4324E}"/>
              </a:ext>
            </a:extLst>
          </p:cNvPr>
          <p:cNvSpPr/>
          <p:nvPr/>
        </p:nvSpPr>
        <p:spPr>
          <a:xfrm>
            <a:off x="2593080" y="2844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6" name="Forme libre : forme 135">
            <a:extLst>
              <a:ext uri="{FF2B5EF4-FFF2-40B4-BE49-F238E27FC236}">
                <a16:creationId xmlns:a16="http://schemas.microsoft.com/office/drawing/2014/main" id="{43F8CC34-3836-44AE-B3C0-098F19F3E786}"/>
              </a:ext>
            </a:extLst>
          </p:cNvPr>
          <p:cNvSpPr/>
          <p:nvPr/>
        </p:nvSpPr>
        <p:spPr>
          <a:xfrm>
            <a:off x="3277439" y="4320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no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7" name="ZoneTexte 136">
            <a:extLst>
              <a:ext uri="{FF2B5EF4-FFF2-40B4-BE49-F238E27FC236}">
                <a16:creationId xmlns:a16="http://schemas.microsoft.com/office/drawing/2014/main" id="{2C9C5A10-21EB-4369-9361-FA1849E4D6DF}"/>
              </a:ext>
            </a:extLst>
          </p:cNvPr>
          <p:cNvSpPr txBox="1"/>
          <p:nvPr/>
        </p:nvSpPr>
        <p:spPr>
          <a:xfrm>
            <a:off x="1655998" y="5616000"/>
            <a:ext cx="1914515"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Attaque de Pearl Harbor</a:t>
            </a:r>
          </a:p>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00FF"/>
                </a:solidFill>
                <a:latin typeface="Comic Sans MS" pitchFamily="66"/>
                <a:ea typeface="Arial Unicode MS" pitchFamily="2"/>
                <a:cs typeface="Arial Unicode MS" pitchFamily="2"/>
              </a:rPr>
              <a:t>USA en guerre</a:t>
            </a:r>
          </a:p>
        </p:txBody>
      </p:sp>
      <p:sp>
        <p:nvSpPr>
          <p:cNvPr id="138" name="ZoneTexte 137">
            <a:extLst>
              <a:ext uri="{FF2B5EF4-FFF2-40B4-BE49-F238E27FC236}">
                <a16:creationId xmlns:a16="http://schemas.microsoft.com/office/drawing/2014/main" id="{84F41259-3F4D-482A-8A5A-32E2CFCD60BF}"/>
              </a:ext>
            </a:extLst>
          </p:cNvPr>
          <p:cNvSpPr txBox="1"/>
          <p:nvPr/>
        </p:nvSpPr>
        <p:spPr>
          <a:xfrm>
            <a:off x="3347999" y="3096000"/>
            <a:ext cx="1296571" cy="104615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006600"/>
                </a:solidFill>
                <a:latin typeface="Comic Sans MS" pitchFamily="66"/>
                <a:ea typeface="Arial Unicode MS" pitchFamily="2"/>
                <a:cs typeface="Arial Unicode MS" pitchFamily="2"/>
              </a:rPr>
              <a:t>La guerre devient mondiale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wedge">
                                      <p:cBhvr>
                                        <p:cTn id="7" dur="2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8436</TotalTime>
  <Words>3810</Words>
  <Application>Microsoft Macintosh PowerPoint</Application>
  <PresentationFormat>Personnalisé</PresentationFormat>
  <Paragraphs>838</Paragraphs>
  <Slides>74</Slides>
  <Notes>69</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74</vt:i4>
      </vt:variant>
    </vt:vector>
  </HeadingPairs>
  <TitlesOfParts>
    <vt:vector size="79" baseType="lpstr">
      <vt:lpstr>Arial</vt:lpstr>
      <vt:lpstr>Calibri</vt:lpstr>
      <vt:lpstr>Comic Sans MS</vt:lpstr>
      <vt:lpstr>Times New Roman</vt:lpstr>
      <vt:lpstr>Standard</vt:lpstr>
      <vt:lpstr>CHAPITRE HISTOIRE 3  La Seconde Guerre mondiale (1939-1945)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3  La Seconde Guerre mondiale (1939-1945)</dc:title>
  <dc:creator>Arnaud Costechareire</dc:creator>
  <cp:lastModifiedBy>arnaud.costechareire@ac-lyon.fr</cp:lastModifiedBy>
  <cp:revision>64</cp:revision>
  <dcterms:created xsi:type="dcterms:W3CDTF">2019-01-23T13:11:39Z</dcterms:created>
  <dcterms:modified xsi:type="dcterms:W3CDTF">2024-02-27T12:55:58Z</dcterms:modified>
</cp:coreProperties>
</file>