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4"/>
  </p:notesMasterIdLst>
  <p:handoutMasterIdLst>
    <p:handoutMasterId r:id="rId175"/>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426"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428" r:id="rId137"/>
    <p:sldId id="391" r:id="rId138"/>
    <p:sldId id="392" r:id="rId139"/>
    <p:sldId id="393" r:id="rId140"/>
    <p:sldId id="394" r:id="rId141"/>
    <p:sldId id="427" r:id="rId142"/>
    <p:sldId id="395" r:id="rId143"/>
    <p:sldId id="396" r:id="rId144"/>
    <p:sldId id="397" r:id="rId145"/>
    <p:sldId id="398" r:id="rId146"/>
    <p:sldId id="399" r:id="rId147"/>
    <p:sldId id="400" r:id="rId148"/>
    <p:sldId id="401" r:id="rId149"/>
    <p:sldId id="402" r:id="rId150"/>
    <p:sldId id="403" r:id="rId151"/>
    <p:sldId id="404" r:id="rId152"/>
    <p:sldId id="405" r:id="rId153"/>
    <p:sldId id="406" r:id="rId154"/>
    <p:sldId id="407" r:id="rId155"/>
    <p:sldId id="408" r:id="rId156"/>
    <p:sldId id="409" r:id="rId157"/>
    <p:sldId id="410" r:id="rId158"/>
    <p:sldId id="411" r:id="rId159"/>
    <p:sldId id="412" r:id="rId160"/>
    <p:sldId id="413" r:id="rId161"/>
    <p:sldId id="414" r:id="rId162"/>
    <p:sldId id="415" r:id="rId163"/>
    <p:sldId id="416" r:id="rId164"/>
    <p:sldId id="417" r:id="rId165"/>
    <p:sldId id="418" r:id="rId166"/>
    <p:sldId id="419" r:id="rId167"/>
    <p:sldId id="420" r:id="rId168"/>
    <p:sldId id="421" r:id="rId169"/>
    <p:sldId id="422" r:id="rId170"/>
    <p:sldId id="423" r:id="rId171"/>
    <p:sldId id="424" r:id="rId172"/>
    <p:sldId id="425" r:id="rId173"/>
  </p:sldIdLst>
  <p:sldSz cx="10080625" cy="7559675"/>
  <p:notesSz cx="7559675" cy="106918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94"/>
    <p:restoredTop sz="96271"/>
  </p:normalViewPr>
  <p:slideViewPr>
    <p:cSldViewPr snapToGrid="0" snapToObjects="1">
      <p:cViewPr varScale="1">
        <p:scale>
          <a:sx n="173" d="100"/>
          <a:sy n="173" d="100"/>
        </p:scale>
        <p:origin x="2120"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viewProps" Target="viewProps.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notesMaster" Target="notesMasters/notesMaster1.xml"/><Relationship Id="rId179"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handoutMaster" Target="handoutMasters/handoutMaster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presProps" Target="presProp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99BB8C9C-6E3B-2143-BE87-B373B50B8BE3}"/>
              </a:ext>
            </a:extLst>
          </p:cNvPr>
          <p:cNvSpPr txBox="1">
            <a:spLocks noGrp="1"/>
          </p:cNvSpPr>
          <p:nvPr>
            <p:ph type="hdr" sz="quarter"/>
          </p:nvPr>
        </p:nvSpPr>
        <p:spPr>
          <a:xfrm>
            <a:off x="0" y="0"/>
            <a:ext cx="3280680" cy="53424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defRPr sz="1400"/>
            </a:pPr>
            <a:endParaRPr lang="fr-FR" sz="1400" b="0" i="0" u="none" strike="noStrike" kern="1200">
              <a:ln>
                <a:noFill/>
              </a:ln>
              <a:latin typeface="Arial" pitchFamily="18"/>
              <a:ea typeface="Arial Unicode MS" pitchFamily="2"/>
              <a:cs typeface="Arial Unicode MS" pitchFamily="2"/>
            </a:endParaRPr>
          </a:p>
        </p:txBody>
      </p:sp>
      <p:sp>
        <p:nvSpPr>
          <p:cNvPr id="3" name="Espace réservé de la date 2">
            <a:extLst>
              <a:ext uri="{FF2B5EF4-FFF2-40B4-BE49-F238E27FC236}">
                <a16:creationId xmlns:a16="http://schemas.microsoft.com/office/drawing/2014/main" id="{766FEB8D-CCD8-7743-A5BA-AA1F3CE2C45D}"/>
              </a:ext>
            </a:extLst>
          </p:cNvPr>
          <p:cNvSpPr txBox="1">
            <a:spLocks noGrp="1"/>
          </p:cNvSpPr>
          <p:nvPr>
            <p:ph type="dt" sz="quarter" idx="1"/>
          </p:nvPr>
        </p:nvSpPr>
        <p:spPr>
          <a:xfrm>
            <a:off x="4278960" y="0"/>
            <a:ext cx="3280680" cy="534240"/>
          </a:xfrm>
          <a:prstGeom prst="rect">
            <a:avLst/>
          </a:prstGeom>
          <a:noFill/>
          <a:ln>
            <a:noFill/>
          </a:ln>
        </p:spPr>
        <p:txBody>
          <a:bodyPr vert="horz" wrap="none" lIns="90000" tIns="45000" rIns="90000" bIns="45000" anchorCtr="0" compatLnSpc="0">
            <a:spAutoFit/>
          </a:bodyPr>
          <a:lstStyle/>
          <a:p>
            <a:pPr marL="0" marR="0" lvl="0" indent="0" algn="r" rtl="0" hangingPunct="0">
              <a:lnSpc>
                <a:spcPct val="100000"/>
              </a:lnSpc>
              <a:spcBef>
                <a:spcPts val="0"/>
              </a:spcBef>
              <a:spcAft>
                <a:spcPts val="0"/>
              </a:spcAft>
              <a:buNone/>
              <a:tabLst/>
              <a:defRPr sz="1400"/>
            </a:pPr>
            <a:endParaRPr lang="fr-FR" sz="1400" b="0" i="0" u="none" strike="noStrike" kern="1200">
              <a:ln>
                <a:noFill/>
              </a:ln>
              <a:latin typeface="Arial" pitchFamily="18"/>
              <a:ea typeface="Arial Unicode MS" pitchFamily="2"/>
              <a:cs typeface="Arial Unicode MS" pitchFamily="2"/>
            </a:endParaRPr>
          </a:p>
        </p:txBody>
      </p:sp>
      <p:sp>
        <p:nvSpPr>
          <p:cNvPr id="4" name="Espace réservé du pied de page 3">
            <a:extLst>
              <a:ext uri="{FF2B5EF4-FFF2-40B4-BE49-F238E27FC236}">
                <a16:creationId xmlns:a16="http://schemas.microsoft.com/office/drawing/2014/main" id="{3AFBE699-3967-7848-BD57-B60202508E8E}"/>
              </a:ext>
            </a:extLst>
          </p:cNvPr>
          <p:cNvSpPr txBox="1">
            <a:spLocks noGrp="1"/>
          </p:cNvSpPr>
          <p:nvPr>
            <p:ph type="ftr" sz="quarter" idx="2"/>
          </p:nvPr>
        </p:nvSpPr>
        <p:spPr>
          <a:xfrm>
            <a:off x="0" y="10157400"/>
            <a:ext cx="3280680" cy="534240"/>
          </a:xfrm>
          <a:prstGeom prst="rect">
            <a:avLst/>
          </a:prstGeom>
          <a:noFill/>
          <a:ln>
            <a:noFill/>
          </a:ln>
        </p:spPr>
        <p:txBody>
          <a:bodyPr vert="horz" wrap="none" lIns="90000" tIns="45000" rIns="90000" bIns="45000" anchor="b" anchorCtr="0" compatLnSpc="0">
            <a:spAutoFit/>
          </a:bodyPr>
          <a:lstStyle/>
          <a:p>
            <a:pPr marL="0" marR="0" lvl="0" indent="0" rtl="0" hangingPunct="0">
              <a:lnSpc>
                <a:spcPct val="100000"/>
              </a:lnSpc>
              <a:spcBef>
                <a:spcPts val="0"/>
              </a:spcBef>
              <a:spcAft>
                <a:spcPts val="0"/>
              </a:spcAft>
              <a:buNone/>
              <a:tabLst/>
              <a:defRPr sz="1400"/>
            </a:pPr>
            <a:endParaRPr lang="fr-FR" sz="1400" b="0" i="0" u="none" strike="noStrike" kern="1200">
              <a:ln>
                <a:noFill/>
              </a:ln>
              <a:latin typeface="Arial" pitchFamily="18"/>
              <a:ea typeface="Arial Unicode MS" pitchFamily="2"/>
              <a:cs typeface="Arial Unicode MS" pitchFamily="2"/>
            </a:endParaRPr>
          </a:p>
        </p:txBody>
      </p:sp>
      <p:sp>
        <p:nvSpPr>
          <p:cNvPr id="5" name="Espace réservé du numéro de diapositive 4">
            <a:extLst>
              <a:ext uri="{FF2B5EF4-FFF2-40B4-BE49-F238E27FC236}">
                <a16:creationId xmlns:a16="http://schemas.microsoft.com/office/drawing/2014/main" id="{B1F4C368-B704-5840-8C63-807BECEA19EB}"/>
              </a:ext>
            </a:extLst>
          </p:cNvPr>
          <p:cNvSpPr txBox="1">
            <a:spLocks noGrp="1"/>
          </p:cNvSpPr>
          <p:nvPr>
            <p:ph type="sldNum" sz="quarter" idx="3"/>
          </p:nvPr>
        </p:nvSpPr>
        <p:spPr>
          <a:xfrm>
            <a:off x="4278960" y="10157400"/>
            <a:ext cx="3280680" cy="534240"/>
          </a:xfrm>
          <a:prstGeom prst="rect">
            <a:avLst/>
          </a:prstGeom>
          <a:noFill/>
          <a:ln>
            <a:noFill/>
          </a:ln>
        </p:spPr>
        <p:txBody>
          <a:bodyPr vert="horz" wrap="none" lIns="90000" tIns="45000" rIns="90000" bIns="45000" anchor="b" anchorCtr="0" compatLnSpc="0">
            <a:spAutoFit/>
          </a:bodyPr>
          <a:lstStyle/>
          <a:p>
            <a:pPr marL="0" marR="0" lvl="0" indent="0" algn="r" rtl="0" hangingPunct="0">
              <a:lnSpc>
                <a:spcPct val="100000"/>
              </a:lnSpc>
              <a:spcBef>
                <a:spcPts val="0"/>
              </a:spcBef>
              <a:spcAft>
                <a:spcPts val="0"/>
              </a:spcAft>
              <a:buNone/>
              <a:tabLst/>
              <a:defRPr sz="1400"/>
            </a:pPr>
            <a:fld id="{7F723B67-D3B4-C843-B37B-707AFA983AB5}" type="slidenum">
              <a:t>‹N°›</a:t>
            </a:fld>
            <a:endParaRPr lang="fr-FR" sz="1400" b="0" i="0" u="none" strike="noStrike" kern="1200">
              <a:ln>
                <a:noFill/>
              </a:ln>
              <a:latin typeface="Arial" pitchFamily="18"/>
              <a:ea typeface="Arial Unicode MS" pitchFamily="2"/>
              <a:cs typeface="Arial Unicode MS" pitchFamily="2"/>
            </a:endParaRPr>
          </a:p>
        </p:txBody>
      </p:sp>
    </p:spTree>
    <p:extLst>
      <p:ext uri="{BB962C8B-B14F-4D97-AF65-F5344CB8AC3E}">
        <p14:creationId xmlns:p14="http://schemas.microsoft.com/office/powerpoint/2010/main" val="20479234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599F484-C2A7-2A49-9BA9-32E39A0BA09D}"/>
              </a:ext>
            </a:extLst>
          </p:cNvPr>
          <p:cNvSpPr>
            <a:spLocks noGrp="1" noRot="1" noChangeAspect="1"/>
          </p:cNvSpPr>
          <p:nvPr>
            <p:ph type="sldImg" idx="2"/>
          </p:nvPr>
        </p:nvSpPr>
        <p:spPr>
          <a:xfrm>
            <a:off x="1107000" y="812520"/>
            <a:ext cx="5345280" cy="4008959"/>
          </a:xfrm>
          <a:prstGeom prst="rect">
            <a:avLst/>
          </a:prstGeom>
          <a:noFill/>
          <a:ln>
            <a:noFill/>
            <a:prstDash val="solid"/>
          </a:ln>
        </p:spPr>
      </p:sp>
      <p:sp>
        <p:nvSpPr>
          <p:cNvPr id="3" name="Espace réservé des notes 2">
            <a:extLst>
              <a:ext uri="{FF2B5EF4-FFF2-40B4-BE49-F238E27FC236}">
                <a16:creationId xmlns:a16="http://schemas.microsoft.com/office/drawing/2014/main" id="{00FCF2EF-F96F-AA44-9415-BE020DE8B2A8}"/>
              </a:ext>
            </a:extLst>
          </p:cNvPr>
          <p:cNvSpPr txBox="1">
            <a:spLocks noGrp="1"/>
          </p:cNvSpPr>
          <p:nvPr>
            <p:ph type="body" sz="quarter" idx="3"/>
          </p:nvPr>
        </p:nvSpPr>
        <p:spPr>
          <a:xfrm>
            <a:off x="756000" y="5078520"/>
            <a:ext cx="6047640" cy="4811040"/>
          </a:xfrm>
          <a:prstGeom prst="rect">
            <a:avLst/>
          </a:prstGeom>
          <a:noFill/>
          <a:ln>
            <a:noFill/>
          </a:ln>
        </p:spPr>
        <p:txBody>
          <a:bodyPr lIns="0" tIns="0" rIns="0" bIns="0"/>
          <a:lstStyle/>
          <a:p>
            <a:endParaRPr lang="fr-FR"/>
          </a:p>
        </p:txBody>
      </p:sp>
      <p:sp>
        <p:nvSpPr>
          <p:cNvPr id="4" name="Espace réservé de l'en-tête 3">
            <a:extLst>
              <a:ext uri="{FF2B5EF4-FFF2-40B4-BE49-F238E27FC236}">
                <a16:creationId xmlns:a16="http://schemas.microsoft.com/office/drawing/2014/main" id="{6A017A84-50E1-3F46-A9B3-17B3CC798FBD}"/>
              </a:ext>
            </a:extLst>
          </p:cNvPr>
          <p:cNvSpPr txBox="1">
            <a:spLocks noGrp="1"/>
          </p:cNvSpPr>
          <p:nvPr>
            <p:ph type="hdr" sz="quarter"/>
          </p:nvPr>
        </p:nvSpPr>
        <p:spPr>
          <a:xfrm>
            <a:off x="0" y="0"/>
            <a:ext cx="3280680" cy="534240"/>
          </a:xfrm>
          <a:prstGeom prst="rect">
            <a:avLst/>
          </a:prstGeom>
          <a:noFill/>
          <a:ln>
            <a:noFill/>
          </a:ln>
        </p:spPr>
        <p:txBody>
          <a:bodyPr lIns="0" tIns="0" rIns="0" bIns="0" anchorCtr="0">
            <a:spAutoFit/>
          </a:bodyPr>
          <a:lstStyle>
            <a:lvl1pPr lvl="0" rtl="0" hangingPunct="0">
              <a:buNone/>
              <a:tabLst/>
              <a:defRPr lang="fr-FR" sz="1400" kern="1200">
                <a:latin typeface="Times New Roman" pitchFamily="18"/>
                <a:ea typeface="Arial Unicode MS" pitchFamily="2"/>
                <a:cs typeface="Tahoma" pitchFamily="2"/>
              </a:defRPr>
            </a:lvl1pPr>
          </a:lstStyle>
          <a:p>
            <a:pPr lvl="0"/>
            <a:endParaRPr lang="fr-FR"/>
          </a:p>
        </p:txBody>
      </p:sp>
      <p:sp>
        <p:nvSpPr>
          <p:cNvPr id="5" name="Espace réservé de la date 4">
            <a:extLst>
              <a:ext uri="{FF2B5EF4-FFF2-40B4-BE49-F238E27FC236}">
                <a16:creationId xmlns:a16="http://schemas.microsoft.com/office/drawing/2014/main" id="{FECC5C44-C1CF-5848-BF55-1B61F2DE2133}"/>
              </a:ext>
            </a:extLst>
          </p:cNvPr>
          <p:cNvSpPr txBox="1">
            <a:spLocks noGrp="1"/>
          </p:cNvSpPr>
          <p:nvPr>
            <p:ph type="dt" idx="1"/>
          </p:nvPr>
        </p:nvSpPr>
        <p:spPr>
          <a:xfrm>
            <a:off x="4278960" y="0"/>
            <a:ext cx="3280680" cy="534240"/>
          </a:xfrm>
          <a:prstGeom prst="rect">
            <a:avLst/>
          </a:prstGeom>
          <a:noFill/>
          <a:ln>
            <a:noFill/>
          </a:ln>
        </p:spPr>
        <p:txBody>
          <a:bodyPr lIns="0" tIns="0" rIns="0" bIns="0" anchorCtr="0">
            <a:spAutoFit/>
          </a:bodyPr>
          <a:lstStyle>
            <a:lvl1pPr lvl="0" algn="r" rtl="0" hangingPunct="0">
              <a:buNone/>
              <a:tabLst/>
              <a:defRPr lang="fr-FR" sz="1400" kern="1200">
                <a:latin typeface="Times New Roman" pitchFamily="18"/>
                <a:ea typeface="Arial Unicode MS" pitchFamily="2"/>
                <a:cs typeface="Tahoma" pitchFamily="2"/>
              </a:defRPr>
            </a:lvl1pPr>
          </a:lstStyle>
          <a:p>
            <a:pPr lvl="0"/>
            <a:endParaRPr lang="fr-FR"/>
          </a:p>
        </p:txBody>
      </p:sp>
      <p:sp>
        <p:nvSpPr>
          <p:cNvPr id="6" name="Espace réservé du pied de page 5">
            <a:extLst>
              <a:ext uri="{FF2B5EF4-FFF2-40B4-BE49-F238E27FC236}">
                <a16:creationId xmlns:a16="http://schemas.microsoft.com/office/drawing/2014/main" id="{69DC943C-5ABE-1145-AFC1-F1648DDCC9A6}"/>
              </a:ext>
            </a:extLst>
          </p:cNvPr>
          <p:cNvSpPr txBox="1">
            <a:spLocks noGrp="1"/>
          </p:cNvSpPr>
          <p:nvPr>
            <p:ph type="ftr" sz="quarter" idx="4"/>
          </p:nvPr>
        </p:nvSpPr>
        <p:spPr>
          <a:xfrm>
            <a:off x="0" y="10157400"/>
            <a:ext cx="3280680" cy="534240"/>
          </a:xfrm>
          <a:prstGeom prst="rect">
            <a:avLst/>
          </a:prstGeom>
          <a:noFill/>
          <a:ln>
            <a:noFill/>
          </a:ln>
        </p:spPr>
        <p:txBody>
          <a:bodyPr lIns="0" tIns="0" rIns="0" bIns="0" anchor="b" anchorCtr="0">
            <a:spAutoFit/>
          </a:bodyPr>
          <a:lstStyle>
            <a:lvl1pPr lvl="0" rtl="0" hangingPunct="0">
              <a:buNone/>
              <a:tabLst/>
              <a:defRPr lang="fr-FR" sz="1400" kern="1200">
                <a:latin typeface="Times New Roman" pitchFamily="18"/>
                <a:ea typeface="Arial Unicode MS" pitchFamily="2"/>
                <a:cs typeface="Tahoma" pitchFamily="2"/>
              </a:defRPr>
            </a:lvl1pPr>
          </a:lstStyle>
          <a:p>
            <a:pPr lvl="0"/>
            <a:endParaRPr lang="fr-FR"/>
          </a:p>
        </p:txBody>
      </p:sp>
      <p:sp>
        <p:nvSpPr>
          <p:cNvPr id="7" name="Espace réservé du numéro de diapositive 6">
            <a:extLst>
              <a:ext uri="{FF2B5EF4-FFF2-40B4-BE49-F238E27FC236}">
                <a16:creationId xmlns:a16="http://schemas.microsoft.com/office/drawing/2014/main" id="{4498A6EF-BB98-2245-A3A7-E9EDEA911CE1}"/>
              </a:ext>
            </a:extLst>
          </p:cNvPr>
          <p:cNvSpPr txBox="1">
            <a:spLocks noGrp="1"/>
          </p:cNvSpPr>
          <p:nvPr>
            <p:ph type="sldNum" sz="quarter" idx="5"/>
          </p:nvPr>
        </p:nvSpPr>
        <p:spPr>
          <a:xfrm>
            <a:off x="4278960" y="10157400"/>
            <a:ext cx="3280680" cy="534240"/>
          </a:xfrm>
          <a:prstGeom prst="rect">
            <a:avLst/>
          </a:prstGeom>
          <a:noFill/>
          <a:ln>
            <a:noFill/>
          </a:ln>
        </p:spPr>
        <p:txBody>
          <a:bodyPr lIns="0" tIns="0" rIns="0" bIns="0" anchor="b" anchorCtr="0">
            <a:spAutoFit/>
          </a:bodyPr>
          <a:lstStyle>
            <a:lvl1pPr lvl="0" algn="r" rtl="0" hangingPunct="0">
              <a:buNone/>
              <a:tabLst/>
              <a:defRPr lang="fr-FR" sz="1400" kern="1200">
                <a:latin typeface="Times New Roman" pitchFamily="18"/>
                <a:ea typeface="Arial Unicode MS" pitchFamily="2"/>
                <a:cs typeface="Tahoma" pitchFamily="2"/>
              </a:defRPr>
            </a:lvl1pPr>
          </a:lstStyle>
          <a:p>
            <a:pPr lvl="0"/>
            <a:fld id="{81FBE846-1B32-2B40-96F4-C7A0C66B3B16}" type="slidenum">
              <a:t>‹N°›</a:t>
            </a:fld>
            <a:endParaRPr lang="fr-FR"/>
          </a:p>
        </p:txBody>
      </p:sp>
    </p:spTree>
    <p:extLst>
      <p:ext uri="{BB962C8B-B14F-4D97-AF65-F5344CB8AC3E}">
        <p14:creationId xmlns:p14="http://schemas.microsoft.com/office/powerpoint/2010/main" val="2446556129"/>
      </p:ext>
    </p:extLst>
  </p:cSld>
  <p:clrMap bg1="lt1" tx1="dk1" bg2="lt2" tx2="dk2" accent1="accent1" accent2="accent2" accent3="accent3" accent4="accent4" accent5="accent5" accent6="accent6" hlink="hlink" folHlink="folHlink"/>
  <p:notesStyle>
    <a:lvl1pPr marL="216000" marR="0" indent="-216000" rtl="0" hangingPunct="0">
      <a:tabLst/>
      <a:defRPr lang="fr-FR" sz="2000" b="0" i="0" u="none" strike="noStrike" kern="1200">
        <a:ln>
          <a:noFill/>
        </a:ln>
        <a:latin typeface="Arial" pitchFamily="18"/>
        <a:ea typeface="Arial Unicode MS" pitchFamily="2"/>
        <a:cs typeface="Arial Unicode MS" pitchFamily="2"/>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614D344C-5A98-7043-A1BA-DFE0DF03E2EA}"/>
              </a:ext>
            </a:extLst>
          </p:cNvPr>
          <p:cNvSpPr txBox="1">
            <a:spLocks noGrp="1"/>
          </p:cNvSpPr>
          <p:nvPr>
            <p:ph type="sldNum" sz="quarter" idx="5"/>
          </p:nvPr>
        </p:nvSpPr>
        <p:spPr>
          <a:ln/>
        </p:spPr>
        <p:txBody>
          <a:bodyPr lIns="0" tIns="0" rIns="0" bIns="0" anchor="b" anchorCtr="0">
            <a:spAutoFit/>
          </a:bodyPr>
          <a:lstStyle/>
          <a:p>
            <a:pPr lvl="0"/>
            <a:fld id="{4C0BE186-1E79-0B49-B3F4-8FADF7A144E2}" type="slidenum">
              <a:t>1</a:t>
            </a:fld>
            <a:endParaRPr lang="fr-FR"/>
          </a:p>
        </p:txBody>
      </p:sp>
      <p:sp>
        <p:nvSpPr>
          <p:cNvPr id="2" name="Espace réservé de l'image des diapositives 1">
            <a:extLst>
              <a:ext uri="{FF2B5EF4-FFF2-40B4-BE49-F238E27FC236}">
                <a16:creationId xmlns:a16="http://schemas.microsoft.com/office/drawing/2014/main" id="{641342F3-CB76-014A-80FC-87AEB044E504}"/>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5D45B549-EF46-7A44-8C95-B51064BA0F2B}"/>
              </a:ext>
            </a:extLst>
          </p:cNvPr>
          <p:cNvSpPr txBox="1">
            <a:spLocks noGrp="1"/>
          </p:cNvSpPr>
          <p:nvPr>
            <p:ph type="body" sz="quarter" idx="1"/>
          </p:nvPr>
        </p:nvSpPr>
        <p:spPr>
          <a:xfrm>
            <a:off x="756000" y="5078520"/>
            <a:ext cx="6047640" cy="4721040"/>
          </a:xfrm>
        </p:spPr>
        <p:txBody>
          <a:bodyPr/>
          <a:lstStyle/>
          <a:p>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589FA681-4503-BC42-9233-3B8FB9DF7B5C}"/>
              </a:ext>
            </a:extLst>
          </p:cNvPr>
          <p:cNvSpPr txBox="1">
            <a:spLocks noGrp="1"/>
          </p:cNvSpPr>
          <p:nvPr>
            <p:ph type="sldNum" sz="quarter" idx="5"/>
          </p:nvPr>
        </p:nvSpPr>
        <p:spPr>
          <a:ln/>
        </p:spPr>
        <p:txBody>
          <a:bodyPr lIns="0" tIns="0" rIns="0" bIns="0" anchor="b" anchorCtr="0">
            <a:spAutoFit/>
          </a:bodyPr>
          <a:lstStyle/>
          <a:p>
            <a:pPr lvl="0"/>
            <a:fld id="{B413142B-79CC-6A4E-B76C-750D3C2D184C}" type="slidenum">
              <a:t>10</a:t>
            </a:fld>
            <a:endParaRPr lang="fr-FR"/>
          </a:p>
        </p:txBody>
      </p:sp>
      <p:sp>
        <p:nvSpPr>
          <p:cNvPr id="2" name="Espace réservé de l'image des diapositives 1">
            <a:extLst>
              <a:ext uri="{FF2B5EF4-FFF2-40B4-BE49-F238E27FC236}">
                <a16:creationId xmlns:a16="http://schemas.microsoft.com/office/drawing/2014/main" id="{8F9571E5-F197-F848-9759-29FA377D3EC9}"/>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8B81BB9A-7946-E14F-A0F7-3F78A143A1D4}"/>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39804059-D3AE-8C47-AE8F-DC2AF02BEF42}"/>
              </a:ext>
            </a:extLst>
          </p:cNvPr>
          <p:cNvSpPr txBox="1">
            <a:spLocks noGrp="1"/>
          </p:cNvSpPr>
          <p:nvPr>
            <p:ph type="sldNum" sz="quarter" idx="5"/>
          </p:nvPr>
        </p:nvSpPr>
        <p:spPr>
          <a:ln/>
        </p:spPr>
        <p:txBody>
          <a:bodyPr lIns="0" tIns="0" rIns="0" bIns="0" anchor="b" anchorCtr="0">
            <a:spAutoFit/>
          </a:bodyPr>
          <a:lstStyle/>
          <a:p>
            <a:pPr lvl="0"/>
            <a:fld id="{FC348D1A-C223-C04A-8615-9126FE3A4D86}" type="slidenum">
              <a:t>100</a:t>
            </a:fld>
            <a:endParaRPr lang="fr-FR"/>
          </a:p>
        </p:txBody>
      </p:sp>
      <p:sp>
        <p:nvSpPr>
          <p:cNvPr id="2" name="Espace réservé de l'image des diapositives 1">
            <a:extLst>
              <a:ext uri="{FF2B5EF4-FFF2-40B4-BE49-F238E27FC236}">
                <a16:creationId xmlns:a16="http://schemas.microsoft.com/office/drawing/2014/main" id="{F7233307-202D-1C41-A0CE-803733802359}"/>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68E1DF0B-42A4-0C4E-9FE6-3D7FF9ADC838}"/>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D371EDF2-51E7-684C-ABFC-3EDA0E6C1A83}"/>
              </a:ext>
            </a:extLst>
          </p:cNvPr>
          <p:cNvSpPr txBox="1">
            <a:spLocks noGrp="1"/>
          </p:cNvSpPr>
          <p:nvPr>
            <p:ph type="sldNum" sz="quarter" idx="5"/>
          </p:nvPr>
        </p:nvSpPr>
        <p:spPr>
          <a:ln/>
        </p:spPr>
        <p:txBody>
          <a:bodyPr lIns="0" tIns="0" rIns="0" bIns="0" anchor="b" anchorCtr="0">
            <a:spAutoFit/>
          </a:bodyPr>
          <a:lstStyle/>
          <a:p>
            <a:pPr lvl="0"/>
            <a:fld id="{09C0CB25-C18F-3F4E-8E62-A100CB32407A}" type="slidenum">
              <a:t>101</a:t>
            </a:fld>
            <a:endParaRPr lang="fr-FR"/>
          </a:p>
        </p:txBody>
      </p:sp>
      <p:sp>
        <p:nvSpPr>
          <p:cNvPr id="2" name="Espace réservé de l'image des diapositives 1">
            <a:extLst>
              <a:ext uri="{FF2B5EF4-FFF2-40B4-BE49-F238E27FC236}">
                <a16:creationId xmlns:a16="http://schemas.microsoft.com/office/drawing/2014/main" id="{CD8999B9-6B36-6746-88B3-DA419D006AE6}"/>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F82F1778-BBF8-344E-89AA-FF8D0D1C45BC}"/>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5468C4E6-3CB4-6D4C-A5F8-AB778D28BC2A}"/>
              </a:ext>
            </a:extLst>
          </p:cNvPr>
          <p:cNvSpPr txBox="1">
            <a:spLocks noGrp="1"/>
          </p:cNvSpPr>
          <p:nvPr>
            <p:ph type="sldNum" sz="quarter" idx="5"/>
          </p:nvPr>
        </p:nvSpPr>
        <p:spPr>
          <a:ln/>
        </p:spPr>
        <p:txBody>
          <a:bodyPr lIns="0" tIns="0" rIns="0" bIns="0" anchor="b" anchorCtr="0">
            <a:spAutoFit/>
          </a:bodyPr>
          <a:lstStyle/>
          <a:p>
            <a:pPr lvl="0"/>
            <a:fld id="{F528897D-CB68-5F44-8687-080FA72B3C47}" type="slidenum">
              <a:t>102</a:t>
            </a:fld>
            <a:endParaRPr lang="fr-FR"/>
          </a:p>
        </p:txBody>
      </p:sp>
      <p:sp>
        <p:nvSpPr>
          <p:cNvPr id="2" name="Espace réservé de l'image des diapositives 1">
            <a:extLst>
              <a:ext uri="{FF2B5EF4-FFF2-40B4-BE49-F238E27FC236}">
                <a16:creationId xmlns:a16="http://schemas.microsoft.com/office/drawing/2014/main" id="{4DA9FB62-8D09-304D-A3AE-9B45C9511343}"/>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1B1913A5-1FA8-0F47-8E27-5B8895FFE5A7}"/>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1A6B5428-D0D5-B54B-94CF-52230E56C1D9}"/>
              </a:ext>
            </a:extLst>
          </p:cNvPr>
          <p:cNvSpPr txBox="1">
            <a:spLocks noGrp="1"/>
          </p:cNvSpPr>
          <p:nvPr>
            <p:ph type="sldNum" sz="quarter" idx="5"/>
          </p:nvPr>
        </p:nvSpPr>
        <p:spPr>
          <a:ln/>
        </p:spPr>
        <p:txBody>
          <a:bodyPr lIns="0" tIns="0" rIns="0" bIns="0" anchor="b" anchorCtr="0">
            <a:spAutoFit/>
          </a:bodyPr>
          <a:lstStyle/>
          <a:p>
            <a:pPr lvl="0"/>
            <a:fld id="{C782BF63-9AF0-0D4D-BA23-61C7E5072F0C}" type="slidenum">
              <a:t>103</a:t>
            </a:fld>
            <a:endParaRPr lang="fr-FR"/>
          </a:p>
        </p:txBody>
      </p:sp>
      <p:sp>
        <p:nvSpPr>
          <p:cNvPr id="2" name="Espace réservé de l'image des diapositives 1">
            <a:extLst>
              <a:ext uri="{FF2B5EF4-FFF2-40B4-BE49-F238E27FC236}">
                <a16:creationId xmlns:a16="http://schemas.microsoft.com/office/drawing/2014/main" id="{C461F235-C83C-0A4C-ABC2-B2CAB55F87FF}"/>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961356D0-7B8B-F840-8018-9B3F58E1641A}"/>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F856C224-CF50-0D4A-AB84-FBFBF4B2AB20}"/>
              </a:ext>
            </a:extLst>
          </p:cNvPr>
          <p:cNvSpPr txBox="1">
            <a:spLocks noGrp="1"/>
          </p:cNvSpPr>
          <p:nvPr>
            <p:ph type="sldNum" sz="quarter" idx="5"/>
          </p:nvPr>
        </p:nvSpPr>
        <p:spPr>
          <a:ln/>
        </p:spPr>
        <p:txBody>
          <a:bodyPr lIns="0" tIns="0" rIns="0" bIns="0" anchor="b" anchorCtr="0">
            <a:spAutoFit/>
          </a:bodyPr>
          <a:lstStyle/>
          <a:p>
            <a:pPr lvl="0"/>
            <a:fld id="{78E230C6-7EB4-0341-A5AD-A80B3BD3F308}" type="slidenum">
              <a:t>104</a:t>
            </a:fld>
            <a:endParaRPr lang="fr-FR"/>
          </a:p>
        </p:txBody>
      </p:sp>
      <p:sp>
        <p:nvSpPr>
          <p:cNvPr id="2" name="Espace réservé de l'image des diapositives 1">
            <a:extLst>
              <a:ext uri="{FF2B5EF4-FFF2-40B4-BE49-F238E27FC236}">
                <a16:creationId xmlns:a16="http://schemas.microsoft.com/office/drawing/2014/main" id="{2191CE90-C07A-0744-9E0C-323C91BDB4EC}"/>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E1F0990D-AEC0-4C44-9ABD-E671A17E66D6}"/>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57E26A31-FD54-9B41-8F77-2BC5FD0992A1}"/>
              </a:ext>
            </a:extLst>
          </p:cNvPr>
          <p:cNvSpPr txBox="1">
            <a:spLocks noGrp="1"/>
          </p:cNvSpPr>
          <p:nvPr>
            <p:ph type="sldNum" sz="quarter" idx="5"/>
          </p:nvPr>
        </p:nvSpPr>
        <p:spPr>
          <a:ln/>
        </p:spPr>
        <p:txBody>
          <a:bodyPr lIns="0" tIns="0" rIns="0" bIns="0" anchor="b" anchorCtr="0">
            <a:spAutoFit/>
          </a:bodyPr>
          <a:lstStyle/>
          <a:p>
            <a:pPr lvl="0"/>
            <a:fld id="{CE823D67-D0F5-AE4C-829A-3E0C87C12C0B}" type="slidenum">
              <a:t>105</a:t>
            </a:fld>
            <a:endParaRPr lang="fr-FR"/>
          </a:p>
        </p:txBody>
      </p:sp>
      <p:sp>
        <p:nvSpPr>
          <p:cNvPr id="2" name="Espace réservé de l'image des diapositives 1">
            <a:extLst>
              <a:ext uri="{FF2B5EF4-FFF2-40B4-BE49-F238E27FC236}">
                <a16:creationId xmlns:a16="http://schemas.microsoft.com/office/drawing/2014/main" id="{F5B1CD39-67D3-FA48-B66E-D06A3DED845A}"/>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87E74D44-8C35-8F4F-BF8B-E4140A893AC1}"/>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D847222A-DEF0-9847-9513-FFFBB06B50EB}"/>
              </a:ext>
            </a:extLst>
          </p:cNvPr>
          <p:cNvSpPr txBox="1">
            <a:spLocks noGrp="1"/>
          </p:cNvSpPr>
          <p:nvPr>
            <p:ph type="sldNum" sz="quarter" idx="5"/>
          </p:nvPr>
        </p:nvSpPr>
        <p:spPr>
          <a:ln/>
        </p:spPr>
        <p:txBody>
          <a:bodyPr lIns="0" tIns="0" rIns="0" bIns="0" anchor="b" anchorCtr="0">
            <a:spAutoFit/>
          </a:bodyPr>
          <a:lstStyle/>
          <a:p>
            <a:pPr lvl="0"/>
            <a:fld id="{25FB01C8-0558-0A46-89C6-38CC49BEB65E}" type="slidenum">
              <a:t>106</a:t>
            </a:fld>
            <a:endParaRPr lang="fr-FR"/>
          </a:p>
        </p:txBody>
      </p:sp>
      <p:sp>
        <p:nvSpPr>
          <p:cNvPr id="2" name="Espace réservé de l'image des diapositives 1">
            <a:extLst>
              <a:ext uri="{FF2B5EF4-FFF2-40B4-BE49-F238E27FC236}">
                <a16:creationId xmlns:a16="http://schemas.microsoft.com/office/drawing/2014/main" id="{BB494F2C-8F33-0D41-840B-A6690DDC996A}"/>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7F606BD5-B874-BB4E-804B-70BD9607CD41}"/>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35B9B4F2-900B-E34C-8BEF-C2208BC7191B}"/>
              </a:ext>
            </a:extLst>
          </p:cNvPr>
          <p:cNvSpPr txBox="1">
            <a:spLocks noGrp="1"/>
          </p:cNvSpPr>
          <p:nvPr>
            <p:ph type="sldNum" sz="quarter" idx="5"/>
          </p:nvPr>
        </p:nvSpPr>
        <p:spPr>
          <a:ln/>
        </p:spPr>
        <p:txBody>
          <a:bodyPr lIns="0" tIns="0" rIns="0" bIns="0" anchor="b" anchorCtr="0">
            <a:spAutoFit/>
          </a:bodyPr>
          <a:lstStyle/>
          <a:p>
            <a:pPr lvl="0"/>
            <a:fld id="{F31C656C-2221-2342-8A94-23F88F3C89B9}" type="slidenum">
              <a:t>107</a:t>
            </a:fld>
            <a:endParaRPr lang="fr-FR"/>
          </a:p>
        </p:txBody>
      </p:sp>
      <p:sp>
        <p:nvSpPr>
          <p:cNvPr id="2" name="Espace réservé de l'image des diapositives 1">
            <a:extLst>
              <a:ext uri="{FF2B5EF4-FFF2-40B4-BE49-F238E27FC236}">
                <a16:creationId xmlns:a16="http://schemas.microsoft.com/office/drawing/2014/main" id="{F930E34E-093F-EC4F-AE51-D24F7F24284F}"/>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FF735CEE-5A9F-BA40-BEB2-4BC5BA6D4CF4}"/>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8AAB75E3-23DF-0B4A-9A0F-CE32669D75BA}"/>
              </a:ext>
            </a:extLst>
          </p:cNvPr>
          <p:cNvSpPr txBox="1">
            <a:spLocks noGrp="1"/>
          </p:cNvSpPr>
          <p:nvPr>
            <p:ph type="sldNum" sz="quarter" idx="5"/>
          </p:nvPr>
        </p:nvSpPr>
        <p:spPr>
          <a:ln/>
        </p:spPr>
        <p:txBody>
          <a:bodyPr lIns="0" tIns="0" rIns="0" bIns="0" anchor="b" anchorCtr="0">
            <a:spAutoFit/>
          </a:bodyPr>
          <a:lstStyle/>
          <a:p>
            <a:pPr lvl="0"/>
            <a:fld id="{550C7EA5-326A-CB47-B18E-980F7C145D25}" type="slidenum">
              <a:t>108</a:t>
            </a:fld>
            <a:endParaRPr lang="fr-FR"/>
          </a:p>
        </p:txBody>
      </p:sp>
      <p:sp>
        <p:nvSpPr>
          <p:cNvPr id="2" name="Espace réservé de l'image des diapositives 1">
            <a:extLst>
              <a:ext uri="{FF2B5EF4-FFF2-40B4-BE49-F238E27FC236}">
                <a16:creationId xmlns:a16="http://schemas.microsoft.com/office/drawing/2014/main" id="{FAF3DB30-2F36-3D4F-B2FC-CAF89232A1E0}"/>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4D3F3CE5-449F-C246-A7F2-28C3D4A40AFE}"/>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409EAC48-71E7-4040-8F95-F138EF6496EC}"/>
              </a:ext>
            </a:extLst>
          </p:cNvPr>
          <p:cNvSpPr txBox="1">
            <a:spLocks noGrp="1"/>
          </p:cNvSpPr>
          <p:nvPr>
            <p:ph type="sldNum" sz="quarter" idx="5"/>
          </p:nvPr>
        </p:nvSpPr>
        <p:spPr>
          <a:ln/>
        </p:spPr>
        <p:txBody>
          <a:bodyPr lIns="0" tIns="0" rIns="0" bIns="0" anchor="b" anchorCtr="0">
            <a:spAutoFit/>
          </a:bodyPr>
          <a:lstStyle/>
          <a:p>
            <a:pPr lvl="0"/>
            <a:fld id="{8E4EA064-35C9-9844-85AF-A4882D2388AA}" type="slidenum">
              <a:t>109</a:t>
            </a:fld>
            <a:endParaRPr lang="fr-FR"/>
          </a:p>
        </p:txBody>
      </p:sp>
      <p:sp>
        <p:nvSpPr>
          <p:cNvPr id="2" name="Espace réservé de l'image des diapositives 1">
            <a:extLst>
              <a:ext uri="{FF2B5EF4-FFF2-40B4-BE49-F238E27FC236}">
                <a16:creationId xmlns:a16="http://schemas.microsoft.com/office/drawing/2014/main" id="{B2789E70-AAC1-6A4C-81F8-1A2C62F2710D}"/>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F52236C0-28FE-FE42-8D89-FC274A6F3B0E}"/>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878A9C4D-5B5E-AB45-B132-98CCFC5BE8BE}"/>
              </a:ext>
            </a:extLst>
          </p:cNvPr>
          <p:cNvSpPr txBox="1">
            <a:spLocks noGrp="1"/>
          </p:cNvSpPr>
          <p:nvPr>
            <p:ph type="sldNum" sz="quarter" idx="5"/>
          </p:nvPr>
        </p:nvSpPr>
        <p:spPr>
          <a:ln/>
        </p:spPr>
        <p:txBody>
          <a:bodyPr lIns="0" tIns="0" rIns="0" bIns="0" anchor="b" anchorCtr="0">
            <a:spAutoFit/>
          </a:bodyPr>
          <a:lstStyle/>
          <a:p>
            <a:pPr lvl="0"/>
            <a:fld id="{38D1B947-279F-3840-8FF8-CEFABE865811}" type="slidenum">
              <a:t>11</a:t>
            </a:fld>
            <a:endParaRPr lang="fr-FR"/>
          </a:p>
        </p:txBody>
      </p:sp>
      <p:sp>
        <p:nvSpPr>
          <p:cNvPr id="2" name="Espace réservé de l'image des diapositives 1">
            <a:extLst>
              <a:ext uri="{FF2B5EF4-FFF2-40B4-BE49-F238E27FC236}">
                <a16:creationId xmlns:a16="http://schemas.microsoft.com/office/drawing/2014/main" id="{1629BF40-3368-F341-AF56-6F2355071336}"/>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675CFF3F-94C4-4741-9403-EBF025230185}"/>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DCCC8E0B-C481-FA49-9652-F65E4AD19B30}"/>
              </a:ext>
            </a:extLst>
          </p:cNvPr>
          <p:cNvSpPr txBox="1">
            <a:spLocks noGrp="1"/>
          </p:cNvSpPr>
          <p:nvPr>
            <p:ph type="sldNum" sz="quarter" idx="5"/>
          </p:nvPr>
        </p:nvSpPr>
        <p:spPr>
          <a:ln/>
        </p:spPr>
        <p:txBody>
          <a:bodyPr lIns="0" tIns="0" rIns="0" bIns="0" anchor="b" anchorCtr="0">
            <a:spAutoFit/>
          </a:bodyPr>
          <a:lstStyle/>
          <a:p>
            <a:pPr lvl="0"/>
            <a:fld id="{E2EA22BA-2030-2749-84AA-24EDFCB06003}" type="slidenum">
              <a:t>110</a:t>
            </a:fld>
            <a:endParaRPr lang="fr-FR"/>
          </a:p>
        </p:txBody>
      </p:sp>
      <p:sp>
        <p:nvSpPr>
          <p:cNvPr id="2" name="Espace réservé de l'image des diapositives 1">
            <a:extLst>
              <a:ext uri="{FF2B5EF4-FFF2-40B4-BE49-F238E27FC236}">
                <a16:creationId xmlns:a16="http://schemas.microsoft.com/office/drawing/2014/main" id="{9E9DF2AB-2AEE-5645-8C20-7CA9CBEABA3A}"/>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64EEBF22-847B-354F-BA79-5EE664E5FB9F}"/>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0D1B682B-F6C4-8546-B96E-EF36606067C0}"/>
              </a:ext>
            </a:extLst>
          </p:cNvPr>
          <p:cNvSpPr txBox="1">
            <a:spLocks noGrp="1"/>
          </p:cNvSpPr>
          <p:nvPr>
            <p:ph type="sldNum" sz="quarter" idx="5"/>
          </p:nvPr>
        </p:nvSpPr>
        <p:spPr>
          <a:ln/>
        </p:spPr>
        <p:txBody>
          <a:bodyPr lIns="0" tIns="0" rIns="0" bIns="0" anchor="b" anchorCtr="0">
            <a:spAutoFit/>
          </a:bodyPr>
          <a:lstStyle/>
          <a:p>
            <a:pPr lvl="0"/>
            <a:fld id="{57F498A2-83C3-A345-8F59-F25D9FF9FE14}" type="slidenum">
              <a:t>111</a:t>
            </a:fld>
            <a:endParaRPr lang="fr-FR"/>
          </a:p>
        </p:txBody>
      </p:sp>
      <p:sp>
        <p:nvSpPr>
          <p:cNvPr id="2" name="Espace réservé de l'image des diapositives 1">
            <a:extLst>
              <a:ext uri="{FF2B5EF4-FFF2-40B4-BE49-F238E27FC236}">
                <a16:creationId xmlns:a16="http://schemas.microsoft.com/office/drawing/2014/main" id="{F20122CA-B2D7-4440-AEC3-A8BBD01C6A54}"/>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2E730BEE-11BE-F04B-9B96-971A17ACE94C}"/>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CAC36453-D607-7C47-AF80-0511D2BC6AB5}"/>
              </a:ext>
            </a:extLst>
          </p:cNvPr>
          <p:cNvSpPr txBox="1">
            <a:spLocks noGrp="1"/>
          </p:cNvSpPr>
          <p:nvPr>
            <p:ph type="sldNum" sz="quarter" idx="5"/>
          </p:nvPr>
        </p:nvSpPr>
        <p:spPr>
          <a:ln/>
        </p:spPr>
        <p:txBody>
          <a:bodyPr lIns="0" tIns="0" rIns="0" bIns="0" anchor="b" anchorCtr="0">
            <a:spAutoFit/>
          </a:bodyPr>
          <a:lstStyle/>
          <a:p>
            <a:pPr lvl="0"/>
            <a:fld id="{1E9BC640-6F6F-0741-BD02-8505C928687D}" type="slidenum">
              <a:t>112</a:t>
            </a:fld>
            <a:endParaRPr lang="fr-FR"/>
          </a:p>
        </p:txBody>
      </p:sp>
      <p:sp>
        <p:nvSpPr>
          <p:cNvPr id="2" name="Espace réservé de l'image des diapositives 1">
            <a:extLst>
              <a:ext uri="{FF2B5EF4-FFF2-40B4-BE49-F238E27FC236}">
                <a16:creationId xmlns:a16="http://schemas.microsoft.com/office/drawing/2014/main" id="{62AB88A6-C874-A341-8D87-D91F15D90518}"/>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ACF1402F-0845-C54D-B2D9-17F4170438C5}"/>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7A454BAD-1716-BD45-8942-DBEEBDE38E45}"/>
              </a:ext>
            </a:extLst>
          </p:cNvPr>
          <p:cNvSpPr txBox="1">
            <a:spLocks noGrp="1"/>
          </p:cNvSpPr>
          <p:nvPr>
            <p:ph type="sldNum" sz="quarter" idx="5"/>
          </p:nvPr>
        </p:nvSpPr>
        <p:spPr>
          <a:ln/>
        </p:spPr>
        <p:txBody>
          <a:bodyPr lIns="0" tIns="0" rIns="0" bIns="0" anchor="b" anchorCtr="0">
            <a:spAutoFit/>
          </a:bodyPr>
          <a:lstStyle/>
          <a:p>
            <a:pPr lvl="0"/>
            <a:fld id="{8046EAD0-0B84-1A4C-A3CB-E3FADED2FE5E}" type="slidenum">
              <a:t>113</a:t>
            </a:fld>
            <a:endParaRPr lang="fr-FR"/>
          </a:p>
        </p:txBody>
      </p:sp>
      <p:sp>
        <p:nvSpPr>
          <p:cNvPr id="2" name="Espace réservé de l'image des diapositives 1">
            <a:extLst>
              <a:ext uri="{FF2B5EF4-FFF2-40B4-BE49-F238E27FC236}">
                <a16:creationId xmlns:a16="http://schemas.microsoft.com/office/drawing/2014/main" id="{2BD71B89-EFB9-E246-8305-28F4C41A09B9}"/>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1521EF8E-9EBC-3343-9091-2EB5CB54BD00}"/>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F75542F2-7E30-5F4F-BAA5-F0508A5ECA3A}"/>
              </a:ext>
            </a:extLst>
          </p:cNvPr>
          <p:cNvSpPr txBox="1">
            <a:spLocks noGrp="1"/>
          </p:cNvSpPr>
          <p:nvPr>
            <p:ph type="sldNum" sz="quarter" idx="5"/>
          </p:nvPr>
        </p:nvSpPr>
        <p:spPr>
          <a:ln/>
        </p:spPr>
        <p:txBody>
          <a:bodyPr lIns="0" tIns="0" rIns="0" bIns="0" anchor="b" anchorCtr="0">
            <a:spAutoFit/>
          </a:bodyPr>
          <a:lstStyle/>
          <a:p>
            <a:pPr lvl="0"/>
            <a:fld id="{6D9A9648-0061-3B4C-9A22-C3F824338B12}" type="slidenum">
              <a:t>114</a:t>
            </a:fld>
            <a:endParaRPr lang="fr-FR"/>
          </a:p>
        </p:txBody>
      </p:sp>
      <p:sp>
        <p:nvSpPr>
          <p:cNvPr id="2" name="Espace réservé de l'image des diapositives 1">
            <a:extLst>
              <a:ext uri="{FF2B5EF4-FFF2-40B4-BE49-F238E27FC236}">
                <a16:creationId xmlns:a16="http://schemas.microsoft.com/office/drawing/2014/main" id="{5D71F0CE-D38A-5D47-BFA7-24A31E0895A8}"/>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4DAD9018-6899-3949-BD94-6913A437278D}"/>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CFA2B875-A50A-4044-A888-0B71C8C54644}"/>
              </a:ext>
            </a:extLst>
          </p:cNvPr>
          <p:cNvSpPr txBox="1">
            <a:spLocks noGrp="1"/>
          </p:cNvSpPr>
          <p:nvPr>
            <p:ph type="sldNum" sz="quarter" idx="5"/>
          </p:nvPr>
        </p:nvSpPr>
        <p:spPr>
          <a:ln/>
        </p:spPr>
        <p:txBody>
          <a:bodyPr lIns="0" tIns="0" rIns="0" bIns="0" anchor="b" anchorCtr="0">
            <a:spAutoFit/>
          </a:bodyPr>
          <a:lstStyle/>
          <a:p>
            <a:pPr lvl="0"/>
            <a:fld id="{6E2217DA-E44B-DD40-B681-51BDFB945993}" type="slidenum">
              <a:t>115</a:t>
            </a:fld>
            <a:endParaRPr lang="fr-FR"/>
          </a:p>
        </p:txBody>
      </p:sp>
      <p:sp>
        <p:nvSpPr>
          <p:cNvPr id="2" name="Espace réservé de l'image des diapositives 1">
            <a:extLst>
              <a:ext uri="{FF2B5EF4-FFF2-40B4-BE49-F238E27FC236}">
                <a16:creationId xmlns:a16="http://schemas.microsoft.com/office/drawing/2014/main" id="{259D43F1-41D2-8E47-A27D-5133568AD538}"/>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9B520BDC-6AD3-CA4E-AF80-34BA14715DE1}"/>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7BE5F963-20FA-264A-B47B-3233275C2C17}"/>
              </a:ext>
            </a:extLst>
          </p:cNvPr>
          <p:cNvSpPr txBox="1">
            <a:spLocks noGrp="1"/>
          </p:cNvSpPr>
          <p:nvPr>
            <p:ph type="sldNum" sz="quarter" idx="5"/>
          </p:nvPr>
        </p:nvSpPr>
        <p:spPr>
          <a:ln/>
        </p:spPr>
        <p:txBody>
          <a:bodyPr lIns="0" tIns="0" rIns="0" bIns="0" anchor="b" anchorCtr="0">
            <a:spAutoFit/>
          </a:bodyPr>
          <a:lstStyle/>
          <a:p>
            <a:pPr lvl="0"/>
            <a:fld id="{FE91588F-53C0-9D4A-9DCF-196557DCF4B1}" type="slidenum">
              <a:t>116</a:t>
            </a:fld>
            <a:endParaRPr lang="fr-FR"/>
          </a:p>
        </p:txBody>
      </p:sp>
      <p:sp>
        <p:nvSpPr>
          <p:cNvPr id="2" name="Espace réservé de l'image des diapositives 1">
            <a:extLst>
              <a:ext uri="{FF2B5EF4-FFF2-40B4-BE49-F238E27FC236}">
                <a16:creationId xmlns:a16="http://schemas.microsoft.com/office/drawing/2014/main" id="{AAD51182-86BE-BD49-AE64-5978DBF452D8}"/>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527B4931-5F5A-DD4E-8F4B-64AF55BF9F01}"/>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0EEF797C-7D21-6847-A86F-A8BDDDF67DEC}"/>
              </a:ext>
            </a:extLst>
          </p:cNvPr>
          <p:cNvSpPr txBox="1">
            <a:spLocks noGrp="1"/>
          </p:cNvSpPr>
          <p:nvPr>
            <p:ph type="sldNum" sz="quarter" idx="5"/>
          </p:nvPr>
        </p:nvSpPr>
        <p:spPr>
          <a:ln/>
        </p:spPr>
        <p:txBody>
          <a:bodyPr lIns="0" tIns="0" rIns="0" bIns="0" anchor="b" anchorCtr="0">
            <a:spAutoFit/>
          </a:bodyPr>
          <a:lstStyle/>
          <a:p>
            <a:pPr lvl="0"/>
            <a:fld id="{20F7C33C-4573-5048-B0D7-D6893914A9BD}" type="slidenum">
              <a:t>117</a:t>
            </a:fld>
            <a:endParaRPr lang="fr-FR"/>
          </a:p>
        </p:txBody>
      </p:sp>
      <p:sp>
        <p:nvSpPr>
          <p:cNvPr id="2" name="Espace réservé de l'image des diapositives 1">
            <a:extLst>
              <a:ext uri="{FF2B5EF4-FFF2-40B4-BE49-F238E27FC236}">
                <a16:creationId xmlns:a16="http://schemas.microsoft.com/office/drawing/2014/main" id="{A3FD308C-8EE8-0740-B9BF-632D00B05EF5}"/>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36D3C8C6-51A5-9B4F-B763-32822041025C}"/>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C1F09DAE-A821-FF44-AF6D-4F879DC5D808}"/>
              </a:ext>
            </a:extLst>
          </p:cNvPr>
          <p:cNvSpPr txBox="1">
            <a:spLocks noGrp="1"/>
          </p:cNvSpPr>
          <p:nvPr>
            <p:ph type="sldNum" sz="quarter" idx="5"/>
          </p:nvPr>
        </p:nvSpPr>
        <p:spPr>
          <a:ln/>
        </p:spPr>
        <p:txBody>
          <a:bodyPr lIns="0" tIns="0" rIns="0" bIns="0" anchor="b" anchorCtr="0">
            <a:spAutoFit/>
          </a:bodyPr>
          <a:lstStyle/>
          <a:p>
            <a:pPr lvl="0"/>
            <a:fld id="{4CFD91A7-3DFB-B348-8E88-B6869466BC2D}" type="slidenum">
              <a:t>118</a:t>
            </a:fld>
            <a:endParaRPr lang="fr-FR"/>
          </a:p>
        </p:txBody>
      </p:sp>
      <p:sp>
        <p:nvSpPr>
          <p:cNvPr id="2" name="Espace réservé de l'image des diapositives 1">
            <a:extLst>
              <a:ext uri="{FF2B5EF4-FFF2-40B4-BE49-F238E27FC236}">
                <a16:creationId xmlns:a16="http://schemas.microsoft.com/office/drawing/2014/main" id="{0F5E89D8-DFC7-E04B-BA85-67C692ABA1F4}"/>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4038883B-70E5-144E-8092-AFFC11AD9C76}"/>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4E8E6ED8-1610-8041-877A-737B4D73BD20}"/>
              </a:ext>
            </a:extLst>
          </p:cNvPr>
          <p:cNvSpPr txBox="1">
            <a:spLocks noGrp="1"/>
          </p:cNvSpPr>
          <p:nvPr>
            <p:ph type="sldNum" sz="quarter" idx="5"/>
          </p:nvPr>
        </p:nvSpPr>
        <p:spPr>
          <a:ln/>
        </p:spPr>
        <p:txBody>
          <a:bodyPr lIns="0" tIns="0" rIns="0" bIns="0" anchor="b" anchorCtr="0">
            <a:spAutoFit/>
          </a:bodyPr>
          <a:lstStyle/>
          <a:p>
            <a:pPr lvl="0"/>
            <a:fld id="{00F85B41-0799-D94E-93A3-608FF9A78D28}" type="slidenum">
              <a:t>119</a:t>
            </a:fld>
            <a:endParaRPr lang="fr-FR"/>
          </a:p>
        </p:txBody>
      </p:sp>
      <p:sp>
        <p:nvSpPr>
          <p:cNvPr id="2" name="Espace réservé de l'image des diapositives 1">
            <a:extLst>
              <a:ext uri="{FF2B5EF4-FFF2-40B4-BE49-F238E27FC236}">
                <a16:creationId xmlns:a16="http://schemas.microsoft.com/office/drawing/2014/main" id="{BE435F56-DD38-7C46-8DA1-FC024E66BFD5}"/>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A0D8B635-6CA9-B248-A83D-7754E74115F9}"/>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7A72D799-F158-3F4D-A59E-ADB4B8CC3C7F}"/>
              </a:ext>
            </a:extLst>
          </p:cNvPr>
          <p:cNvSpPr txBox="1">
            <a:spLocks noGrp="1"/>
          </p:cNvSpPr>
          <p:nvPr>
            <p:ph type="sldNum" sz="quarter" idx="5"/>
          </p:nvPr>
        </p:nvSpPr>
        <p:spPr>
          <a:ln/>
        </p:spPr>
        <p:txBody>
          <a:bodyPr lIns="0" tIns="0" rIns="0" bIns="0" anchor="b" anchorCtr="0">
            <a:spAutoFit/>
          </a:bodyPr>
          <a:lstStyle/>
          <a:p>
            <a:pPr lvl="0"/>
            <a:fld id="{816B0779-27F6-8344-B22A-59AD5A0C9570}" type="slidenum">
              <a:t>12</a:t>
            </a:fld>
            <a:endParaRPr lang="fr-FR"/>
          </a:p>
        </p:txBody>
      </p:sp>
      <p:sp>
        <p:nvSpPr>
          <p:cNvPr id="2" name="Espace réservé de l'image des diapositives 1">
            <a:extLst>
              <a:ext uri="{FF2B5EF4-FFF2-40B4-BE49-F238E27FC236}">
                <a16:creationId xmlns:a16="http://schemas.microsoft.com/office/drawing/2014/main" id="{935E8C9A-75AB-5E47-A06F-8F7C30B595C9}"/>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4C014A60-A12F-7945-8FCC-9ED30E6FB50D}"/>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705D06F4-95A1-964B-BC64-31ED71B4EA7E}"/>
              </a:ext>
            </a:extLst>
          </p:cNvPr>
          <p:cNvSpPr txBox="1">
            <a:spLocks noGrp="1"/>
          </p:cNvSpPr>
          <p:nvPr>
            <p:ph type="sldNum" sz="quarter" idx="5"/>
          </p:nvPr>
        </p:nvSpPr>
        <p:spPr>
          <a:ln/>
        </p:spPr>
        <p:txBody>
          <a:bodyPr lIns="0" tIns="0" rIns="0" bIns="0" anchor="b" anchorCtr="0">
            <a:spAutoFit/>
          </a:bodyPr>
          <a:lstStyle/>
          <a:p>
            <a:pPr lvl="0"/>
            <a:fld id="{968F0EC8-67AA-5443-81B0-0864BABFAA75}" type="slidenum">
              <a:t>120</a:t>
            </a:fld>
            <a:endParaRPr lang="fr-FR"/>
          </a:p>
        </p:txBody>
      </p:sp>
      <p:sp>
        <p:nvSpPr>
          <p:cNvPr id="2" name="Espace réservé de l'image des diapositives 1">
            <a:extLst>
              <a:ext uri="{FF2B5EF4-FFF2-40B4-BE49-F238E27FC236}">
                <a16:creationId xmlns:a16="http://schemas.microsoft.com/office/drawing/2014/main" id="{093B1035-13FD-8141-9740-754BB2B1CC11}"/>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ED24894B-EDF5-0E48-A21F-06F50F1F3769}"/>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E7C95CB5-8379-6A44-9B0E-3DE2F31D5600}"/>
              </a:ext>
            </a:extLst>
          </p:cNvPr>
          <p:cNvSpPr txBox="1">
            <a:spLocks noGrp="1"/>
          </p:cNvSpPr>
          <p:nvPr>
            <p:ph type="sldNum" sz="quarter" idx="5"/>
          </p:nvPr>
        </p:nvSpPr>
        <p:spPr>
          <a:ln/>
        </p:spPr>
        <p:txBody>
          <a:bodyPr lIns="0" tIns="0" rIns="0" bIns="0" anchor="b" anchorCtr="0">
            <a:spAutoFit/>
          </a:bodyPr>
          <a:lstStyle/>
          <a:p>
            <a:pPr lvl="0"/>
            <a:fld id="{6C058B91-D7D9-854B-9095-7D32412C8C65}" type="slidenum">
              <a:t>121</a:t>
            </a:fld>
            <a:endParaRPr lang="fr-FR"/>
          </a:p>
        </p:txBody>
      </p:sp>
      <p:sp>
        <p:nvSpPr>
          <p:cNvPr id="2" name="Espace réservé de l'image des diapositives 1">
            <a:extLst>
              <a:ext uri="{FF2B5EF4-FFF2-40B4-BE49-F238E27FC236}">
                <a16:creationId xmlns:a16="http://schemas.microsoft.com/office/drawing/2014/main" id="{4601338E-9721-F946-AC7B-2A58515E08C2}"/>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7BCCE954-4E27-6D4F-825A-A246A00328E7}"/>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8E2934CA-7648-3346-B781-20B8FF75B201}"/>
              </a:ext>
            </a:extLst>
          </p:cNvPr>
          <p:cNvSpPr txBox="1">
            <a:spLocks noGrp="1"/>
          </p:cNvSpPr>
          <p:nvPr>
            <p:ph type="sldNum" sz="quarter" idx="5"/>
          </p:nvPr>
        </p:nvSpPr>
        <p:spPr>
          <a:ln/>
        </p:spPr>
        <p:txBody>
          <a:bodyPr lIns="0" tIns="0" rIns="0" bIns="0" anchor="b" anchorCtr="0">
            <a:spAutoFit/>
          </a:bodyPr>
          <a:lstStyle/>
          <a:p>
            <a:pPr lvl="0"/>
            <a:fld id="{7475AA25-B652-7442-BEA0-D9C5EEE6C19E}" type="slidenum">
              <a:t>122</a:t>
            </a:fld>
            <a:endParaRPr lang="fr-FR"/>
          </a:p>
        </p:txBody>
      </p:sp>
      <p:sp>
        <p:nvSpPr>
          <p:cNvPr id="2" name="Espace réservé de l'image des diapositives 1">
            <a:extLst>
              <a:ext uri="{FF2B5EF4-FFF2-40B4-BE49-F238E27FC236}">
                <a16:creationId xmlns:a16="http://schemas.microsoft.com/office/drawing/2014/main" id="{F605FA22-242E-CA47-8307-58DA61AE4FC7}"/>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CAD811BE-E291-944B-927D-0B53472EDF5F}"/>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037A61CE-2D80-3340-943D-F78F1ED16C0C}"/>
              </a:ext>
            </a:extLst>
          </p:cNvPr>
          <p:cNvSpPr txBox="1">
            <a:spLocks noGrp="1"/>
          </p:cNvSpPr>
          <p:nvPr>
            <p:ph type="sldNum" sz="quarter" idx="5"/>
          </p:nvPr>
        </p:nvSpPr>
        <p:spPr>
          <a:ln/>
        </p:spPr>
        <p:txBody>
          <a:bodyPr lIns="0" tIns="0" rIns="0" bIns="0" anchor="b" anchorCtr="0">
            <a:spAutoFit/>
          </a:bodyPr>
          <a:lstStyle/>
          <a:p>
            <a:pPr lvl="0"/>
            <a:fld id="{73176E29-50AB-D44D-BB00-D958C0822EDD}" type="slidenum">
              <a:t>123</a:t>
            </a:fld>
            <a:endParaRPr lang="fr-FR"/>
          </a:p>
        </p:txBody>
      </p:sp>
      <p:sp>
        <p:nvSpPr>
          <p:cNvPr id="2" name="Espace réservé de l'image des diapositives 1">
            <a:extLst>
              <a:ext uri="{FF2B5EF4-FFF2-40B4-BE49-F238E27FC236}">
                <a16:creationId xmlns:a16="http://schemas.microsoft.com/office/drawing/2014/main" id="{EF252953-9498-254C-A709-8F7ECADD2151}"/>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612E9028-B2A4-EE44-9FBA-7CACFF998CF9}"/>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6A275675-6850-1F45-86E1-79A01917F2C4}"/>
              </a:ext>
            </a:extLst>
          </p:cNvPr>
          <p:cNvSpPr txBox="1">
            <a:spLocks noGrp="1"/>
          </p:cNvSpPr>
          <p:nvPr>
            <p:ph type="sldNum" sz="quarter" idx="5"/>
          </p:nvPr>
        </p:nvSpPr>
        <p:spPr>
          <a:ln/>
        </p:spPr>
        <p:txBody>
          <a:bodyPr lIns="0" tIns="0" rIns="0" bIns="0" anchor="b" anchorCtr="0">
            <a:spAutoFit/>
          </a:bodyPr>
          <a:lstStyle/>
          <a:p>
            <a:pPr lvl="0"/>
            <a:fld id="{95CB0EEF-D35D-444E-B153-9ABF01A79591}" type="slidenum">
              <a:t>124</a:t>
            </a:fld>
            <a:endParaRPr lang="fr-FR"/>
          </a:p>
        </p:txBody>
      </p:sp>
      <p:sp>
        <p:nvSpPr>
          <p:cNvPr id="2" name="Espace réservé de l'image des diapositives 1">
            <a:extLst>
              <a:ext uri="{FF2B5EF4-FFF2-40B4-BE49-F238E27FC236}">
                <a16:creationId xmlns:a16="http://schemas.microsoft.com/office/drawing/2014/main" id="{2427DEB4-36B7-2043-A227-AE60FF224A8C}"/>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54765852-8BD2-EB42-817D-C4ABB3197675}"/>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7DF41515-FB3B-C249-8290-68C710B5AFA3}"/>
              </a:ext>
            </a:extLst>
          </p:cNvPr>
          <p:cNvSpPr txBox="1">
            <a:spLocks noGrp="1"/>
          </p:cNvSpPr>
          <p:nvPr>
            <p:ph type="sldNum" sz="quarter" idx="5"/>
          </p:nvPr>
        </p:nvSpPr>
        <p:spPr>
          <a:ln/>
        </p:spPr>
        <p:txBody>
          <a:bodyPr lIns="0" tIns="0" rIns="0" bIns="0" anchor="b" anchorCtr="0">
            <a:spAutoFit/>
          </a:bodyPr>
          <a:lstStyle/>
          <a:p>
            <a:pPr lvl="0"/>
            <a:fld id="{44AF1C72-CB54-7846-9D3C-38AE3B474320}" type="slidenum">
              <a:t>125</a:t>
            </a:fld>
            <a:endParaRPr lang="fr-FR"/>
          </a:p>
        </p:txBody>
      </p:sp>
      <p:sp>
        <p:nvSpPr>
          <p:cNvPr id="2" name="Espace réservé de l'image des diapositives 1">
            <a:extLst>
              <a:ext uri="{FF2B5EF4-FFF2-40B4-BE49-F238E27FC236}">
                <a16:creationId xmlns:a16="http://schemas.microsoft.com/office/drawing/2014/main" id="{6400308A-0F7D-CF47-8252-E3E257217603}"/>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4308D8A9-A3B4-F045-8F06-7F34094DF12B}"/>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47CA996E-C5AD-6544-94C2-B352BE04A64B}"/>
              </a:ext>
            </a:extLst>
          </p:cNvPr>
          <p:cNvSpPr txBox="1">
            <a:spLocks noGrp="1"/>
          </p:cNvSpPr>
          <p:nvPr>
            <p:ph type="sldNum" sz="quarter" idx="5"/>
          </p:nvPr>
        </p:nvSpPr>
        <p:spPr>
          <a:ln/>
        </p:spPr>
        <p:txBody>
          <a:bodyPr lIns="0" tIns="0" rIns="0" bIns="0" anchor="b" anchorCtr="0">
            <a:spAutoFit/>
          </a:bodyPr>
          <a:lstStyle/>
          <a:p>
            <a:pPr lvl="0"/>
            <a:fld id="{2E246A90-46F1-AA4E-B7AE-A37E0126BC14}" type="slidenum">
              <a:t>126</a:t>
            </a:fld>
            <a:endParaRPr lang="fr-FR"/>
          </a:p>
        </p:txBody>
      </p:sp>
      <p:sp>
        <p:nvSpPr>
          <p:cNvPr id="2" name="Espace réservé de l'image des diapositives 1">
            <a:extLst>
              <a:ext uri="{FF2B5EF4-FFF2-40B4-BE49-F238E27FC236}">
                <a16:creationId xmlns:a16="http://schemas.microsoft.com/office/drawing/2014/main" id="{FA46A7ED-8820-D940-9FF5-7FA4C0657753}"/>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995540FC-4A26-DA4D-AC9F-0D7171C30B59}"/>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FEB341E9-9357-4446-A01A-7CA41D56D7AE}"/>
              </a:ext>
            </a:extLst>
          </p:cNvPr>
          <p:cNvSpPr txBox="1">
            <a:spLocks noGrp="1"/>
          </p:cNvSpPr>
          <p:nvPr>
            <p:ph type="sldNum" sz="quarter" idx="5"/>
          </p:nvPr>
        </p:nvSpPr>
        <p:spPr>
          <a:ln/>
        </p:spPr>
        <p:txBody>
          <a:bodyPr lIns="0" tIns="0" rIns="0" bIns="0" anchor="b" anchorCtr="0">
            <a:spAutoFit/>
          </a:bodyPr>
          <a:lstStyle/>
          <a:p>
            <a:pPr lvl="0"/>
            <a:fld id="{8559E62D-5DF4-274A-9949-97ECBD8DCB4C}" type="slidenum">
              <a:t>127</a:t>
            </a:fld>
            <a:endParaRPr lang="fr-FR"/>
          </a:p>
        </p:txBody>
      </p:sp>
      <p:sp>
        <p:nvSpPr>
          <p:cNvPr id="2" name="Espace réservé de l'image des diapositives 1">
            <a:extLst>
              <a:ext uri="{FF2B5EF4-FFF2-40B4-BE49-F238E27FC236}">
                <a16:creationId xmlns:a16="http://schemas.microsoft.com/office/drawing/2014/main" id="{CCAC9A22-3075-9444-94AB-A024EB4B4C76}"/>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D8B88788-87C7-5349-AEB0-F2129F5C6EA4}"/>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BA65BC3E-1176-3E45-B3EE-FA55D2F01BE0}"/>
              </a:ext>
            </a:extLst>
          </p:cNvPr>
          <p:cNvSpPr txBox="1">
            <a:spLocks noGrp="1"/>
          </p:cNvSpPr>
          <p:nvPr>
            <p:ph type="sldNum" sz="quarter" idx="5"/>
          </p:nvPr>
        </p:nvSpPr>
        <p:spPr>
          <a:ln/>
        </p:spPr>
        <p:txBody>
          <a:bodyPr lIns="0" tIns="0" rIns="0" bIns="0" anchor="b" anchorCtr="0">
            <a:spAutoFit/>
          </a:bodyPr>
          <a:lstStyle/>
          <a:p>
            <a:pPr lvl="0"/>
            <a:fld id="{45BA6218-F55D-0E49-96B1-48F283B34E28}" type="slidenum">
              <a:t>128</a:t>
            </a:fld>
            <a:endParaRPr lang="fr-FR"/>
          </a:p>
        </p:txBody>
      </p:sp>
      <p:sp>
        <p:nvSpPr>
          <p:cNvPr id="2" name="Espace réservé de l'image des diapositives 1">
            <a:extLst>
              <a:ext uri="{FF2B5EF4-FFF2-40B4-BE49-F238E27FC236}">
                <a16:creationId xmlns:a16="http://schemas.microsoft.com/office/drawing/2014/main" id="{CD32A33E-A845-E746-8C23-6928F0B6BFC3}"/>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3B1E36C3-D682-3F44-A09F-721CDEA18EA2}"/>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40D37434-5319-AC41-B422-A6F2EC43B99F}"/>
              </a:ext>
            </a:extLst>
          </p:cNvPr>
          <p:cNvSpPr txBox="1">
            <a:spLocks noGrp="1"/>
          </p:cNvSpPr>
          <p:nvPr>
            <p:ph type="sldNum" sz="quarter" idx="5"/>
          </p:nvPr>
        </p:nvSpPr>
        <p:spPr>
          <a:ln/>
        </p:spPr>
        <p:txBody>
          <a:bodyPr lIns="0" tIns="0" rIns="0" bIns="0" anchor="b" anchorCtr="0">
            <a:spAutoFit/>
          </a:bodyPr>
          <a:lstStyle/>
          <a:p>
            <a:pPr lvl="0"/>
            <a:fld id="{185F78A7-12D9-8C49-A095-20F0D622F099}" type="slidenum">
              <a:t>129</a:t>
            </a:fld>
            <a:endParaRPr lang="fr-FR"/>
          </a:p>
        </p:txBody>
      </p:sp>
      <p:sp>
        <p:nvSpPr>
          <p:cNvPr id="2" name="Espace réservé de l'image des diapositives 1">
            <a:extLst>
              <a:ext uri="{FF2B5EF4-FFF2-40B4-BE49-F238E27FC236}">
                <a16:creationId xmlns:a16="http://schemas.microsoft.com/office/drawing/2014/main" id="{F6A66B49-FF93-B74A-91D6-9A5842F64019}"/>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D06A80EA-C4D5-D541-B18C-2DF20F64EEA9}"/>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075883A3-E227-EE4A-A09D-9B4025B13864}"/>
              </a:ext>
            </a:extLst>
          </p:cNvPr>
          <p:cNvSpPr txBox="1">
            <a:spLocks noGrp="1"/>
          </p:cNvSpPr>
          <p:nvPr>
            <p:ph type="sldNum" sz="quarter" idx="5"/>
          </p:nvPr>
        </p:nvSpPr>
        <p:spPr>
          <a:ln/>
        </p:spPr>
        <p:txBody>
          <a:bodyPr lIns="0" tIns="0" rIns="0" bIns="0" anchor="b" anchorCtr="0">
            <a:spAutoFit/>
          </a:bodyPr>
          <a:lstStyle/>
          <a:p>
            <a:pPr lvl="0"/>
            <a:fld id="{A55ECF3B-CA13-C748-9E94-9093F76F9104}" type="slidenum">
              <a:t>13</a:t>
            </a:fld>
            <a:endParaRPr lang="fr-FR"/>
          </a:p>
        </p:txBody>
      </p:sp>
      <p:sp>
        <p:nvSpPr>
          <p:cNvPr id="2" name="Espace réservé de l'image des diapositives 1">
            <a:extLst>
              <a:ext uri="{FF2B5EF4-FFF2-40B4-BE49-F238E27FC236}">
                <a16:creationId xmlns:a16="http://schemas.microsoft.com/office/drawing/2014/main" id="{66B175B8-ACBB-0E40-87C1-53E4AB7C0A4B}"/>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0C8342C7-382F-4F42-A38B-A130718B5F9C}"/>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BE5C35A7-1609-2B44-99AB-94BCE0F4D1B8}"/>
              </a:ext>
            </a:extLst>
          </p:cNvPr>
          <p:cNvSpPr txBox="1">
            <a:spLocks noGrp="1"/>
          </p:cNvSpPr>
          <p:nvPr>
            <p:ph type="sldNum" sz="quarter" idx="5"/>
          </p:nvPr>
        </p:nvSpPr>
        <p:spPr>
          <a:ln/>
        </p:spPr>
        <p:txBody>
          <a:bodyPr lIns="0" tIns="0" rIns="0" bIns="0" anchor="b" anchorCtr="0">
            <a:spAutoFit/>
          </a:bodyPr>
          <a:lstStyle/>
          <a:p>
            <a:pPr lvl="0"/>
            <a:fld id="{3567DEB4-CE6E-F54C-8E17-846A25F42862}" type="slidenum">
              <a:t>130</a:t>
            </a:fld>
            <a:endParaRPr lang="fr-FR"/>
          </a:p>
        </p:txBody>
      </p:sp>
      <p:sp>
        <p:nvSpPr>
          <p:cNvPr id="2" name="Espace réservé de l'image des diapositives 1">
            <a:extLst>
              <a:ext uri="{FF2B5EF4-FFF2-40B4-BE49-F238E27FC236}">
                <a16:creationId xmlns:a16="http://schemas.microsoft.com/office/drawing/2014/main" id="{AD3FCAD8-1C9B-D845-9E81-B5F107F4789B}"/>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959B426E-DF20-5C41-BE35-6F40C5680A1A}"/>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4DB336C2-863C-6E48-BCC0-7DCB9D35338F}"/>
              </a:ext>
            </a:extLst>
          </p:cNvPr>
          <p:cNvSpPr txBox="1">
            <a:spLocks noGrp="1"/>
          </p:cNvSpPr>
          <p:nvPr>
            <p:ph type="sldNum" sz="quarter" idx="5"/>
          </p:nvPr>
        </p:nvSpPr>
        <p:spPr>
          <a:ln/>
        </p:spPr>
        <p:txBody>
          <a:bodyPr lIns="0" tIns="0" rIns="0" bIns="0" anchor="b" anchorCtr="0">
            <a:spAutoFit/>
          </a:bodyPr>
          <a:lstStyle/>
          <a:p>
            <a:pPr lvl="0"/>
            <a:fld id="{2AB02179-3120-B844-9317-17F0F432A3B2}" type="slidenum">
              <a:t>131</a:t>
            </a:fld>
            <a:endParaRPr lang="fr-FR"/>
          </a:p>
        </p:txBody>
      </p:sp>
      <p:sp>
        <p:nvSpPr>
          <p:cNvPr id="2" name="Espace réservé de l'image des diapositives 1">
            <a:extLst>
              <a:ext uri="{FF2B5EF4-FFF2-40B4-BE49-F238E27FC236}">
                <a16:creationId xmlns:a16="http://schemas.microsoft.com/office/drawing/2014/main" id="{97ABB9A2-F19F-8047-9F3D-D1798BF19A12}"/>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01C11D42-C725-9945-8379-DE00399503D9}"/>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63F9C901-C73A-7C42-8C04-DF7CB3AFE61D}"/>
              </a:ext>
            </a:extLst>
          </p:cNvPr>
          <p:cNvSpPr txBox="1">
            <a:spLocks noGrp="1"/>
          </p:cNvSpPr>
          <p:nvPr>
            <p:ph type="sldNum" sz="quarter" idx="5"/>
          </p:nvPr>
        </p:nvSpPr>
        <p:spPr>
          <a:ln/>
        </p:spPr>
        <p:txBody>
          <a:bodyPr lIns="0" tIns="0" rIns="0" bIns="0" anchor="b" anchorCtr="0">
            <a:spAutoFit/>
          </a:bodyPr>
          <a:lstStyle/>
          <a:p>
            <a:pPr lvl="0"/>
            <a:fld id="{C7D2C1E5-F5D2-EE43-9B16-883182D20F25}" type="slidenum">
              <a:t>132</a:t>
            </a:fld>
            <a:endParaRPr lang="fr-FR"/>
          </a:p>
        </p:txBody>
      </p:sp>
      <p:sp>
        <p:nvSpPr>
          <p:cNvPr id="2" name="Espace réservé de l'image des diapositives 1">
            <a:extLst>
              <a:ext uri="{FF2B5EF4-FFF2-40B4-BE49-F238E27FC236}">
                <a16:creationId xmlns:a16="http://schemas.microsoft.com/office/drawing/2014/main" id="{7DC99DF3-C0F4-0A49-8D0F-6617A372C8FE}"/>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CC5D2987-C168-FE4E-8A5F-E3EE8AC4E391}"/>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3C45431B-911C-4C49-AA10-284C4C330E54}"/>
              </a:ext>
            </a:extLst>
          </p:cNvPr>
          <p:cNvSpPr txBox="1">
            <a:spLocks noGrp="1"/>
          </p:cNvSpPr>
          <p:nvPr>
            <p:ph type="sldNum" sz="quarter" idx="5"/>
          </p:nvPr>
        </p:nvSpPr>
        <p:spPr>
          <a:ln/>
        </p:spPr>
        <p:txBody>
          <a:bodyPr lIns="0" tIns="0" rIns="0" bIns="0" anchor="b" anchorCtr="0">
            <a:spAutoFit/>
          </a:bodyPr>
          <a:lstStyle/>
          <a:p>
            <a:pPr lvl="0"/>
            <a:fld id="{79559384-E964-8340-A444-FB2F53954BF4}" type="slidenum">
              <a:t>133</a:t>
            </a:fld>
            <a:endParaRPr lang="fr-FR"/>
          </a:p>
        </p:txBody>
      </p:sp>
      <p:sp>
        <p:nvSpPr>
          <p:cNvPr id="2" name="Espace réservé de l'image des diapositives 1">
            <a:extLst>
              <a:ext uri="{FF2B5EF4-FFF2-40B4-BE49-F238E27FC236}">
                <a16:creationId xmlns:a16="http://schemas.microsoft.com/office/drawing/2014/main" id="{976CC2EB-FE90-2148-9F7B-6D34F2FB39E9}"/>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DEBFAA9E-ED82-994D-B82D-A944C186BE71}"/>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EEF15E43-022D-6940-923E-5680D0BB5242}"/>
              </a:ext>
            </a:extLst>
          </p:cNvPr>
          <p:cNvSpPr txBox="1">
            <a:spLocks noGrp="1"/>
          </p:cNvSpPr>
          <p:nvPr>
            <p:ph type="sldNum" sz="quarter" idx="5"/>
          </p:nvPr>
        </p:nvSpPr>
        <p:spPr>
          <a:ln/>
        </p:spPr>
        <p:txBody>
          <a:bodyPr lIns="0" tIns="0" rIns="0" bIns="0" anchor="b" anchorCtr="0">
            <a:spAutoFit/>
          </a:bodyPr>
          <a:lstStyle/>
          <a:p>
            <a:pPr lvl="0"/>
            <a:fld id="{6866A689-9C00-0646-964D-4A34A59B4FCF}" type="slidenum">
              <a:t>134</a:t>
            </a:fld>
            <a:endParaRPr lang="fr-FR"/>
          </a:p>
        </p:txBody>
      </p:sp>
      <p:sp>
        <p:nvSpPr>
          <p:cNvPr id="2" name="Espace réservé de l'image des diapositives 1">
            <a:extLst>
              <a:ext uri="{FF2B5EF4-FFF2-40B4-BE49-F238E27FC236}">
                <a16:creationId xmlns:a16="http://schemas.microsoft.com/office/drawing/2014/main" id="{8454ADF9-B8B6-924D-8666-ECBD9947841E}"/>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3FE81F86-C176-F242-A778-804876A99D1C}"/>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4863C358-6684-2A45-B1AC-873A7C10CAAE}"/>
              </a:ext>
            </a:extLst>
          </p:cNvPr>
          <p:cNvSpPr txBox="1">
            <a:spLocks noGrp="1"/>
          </p:cNvSpPr>
          <p:nvPr>
            <p:ph type="sldNum" sz="quarter" idx="5"/>
          </p:nvPr>
        </p:nvSpPr>
        <p:spPr>
          <a:ln/>
        </p:spPr>
        <p:txBody>
          <a:bodyPr lIns="0" tIns="0" rIns="0" bIns="0" anchor="b" anchorCtr="0">
            <a:spAutoFit/>
          </a:bodyPr>
          <a:lstStyle/>
          <a:p>
            <a:pPr lvl="0"/>
            <a:fld id="{E5C13640-14FA-8F44-8A39-23819552CAED}" type="slidenum">
              <a:t>135</a:t>
            </a:fld>
            <a:endParaRPr lang="fr-FR"/>
          </a:p>
        </p:txBody>
      </p:sp>
      <p:sp>
        <p:nvSpPr>
          <p:cNvPr id="2" name="Espace réservé de l'image des diapositives 1">
            <a:extLst>
              <a:ext uri="{FF2B5EF4-FFF2-40B4-BE49-F238E27FC236}">
                <a16:creationId xmlns:a16="http://schemas.microsoft.com/office/drawing/2014/main" id="{01D421B4-38AB-084E-A67A-4A634DC2CF66}"/>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9E970756-734E-CA4E-9EF5-2ACC43FF7C5C}"/>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3C8D20D1-8780-104C-9AE8-B01A2A659490}"/>
              </a:ext>
            </a:extLst>
          </p:cNvPr>
          <p:cNvSpPr txBox="1">
            <a:spLocks noGrp="1"/>
          </p:cNvSpPr>
          <p:nvPr>
            <p:ph type="sldNum" sz="quarter" idx="5"/>
          </p:nvPr>
        </p:nvSpPr>
        <p:spPr>
          <a:ln/>
        </p:spPr>
        <p:txBody>
          <a:bodyPr lIns="0" tIns="0" rIns="0" bIns="0" anchor="b" anchorCtr="0">
            <a:spAutoFit/>
          </a:bodyPr>
          <a:lstStyle/>
          <a:p>
            <a:pPr lvl="0"/>
            <a:fld id="{1501A41A-BBC3-8E4F-B0B7-76F70242DF3F}" type="slidenum">
              <a:t>137</a:t>
            </a:fld>
            <a:endParaRPr lang="fr-FR"/>
          </a:p>
        </p:txBody>
      </p:sp>
      <p:sp>
        <p:nvSpPr>
          <p:cNvPr id="2" name="Espace réservé de l'image des diapositives 1">
            <a:extLst>
              <a:ext uri="{FF2B5EF4-FFF2-40B4-BE49-F238E27FC236}">
                <a16:creationId xmlns:a16="http://schemas.microsoft.com/office/drawing/2014/main" id="{1B7DC91E-165F-D64A-B337-DEF4E98B13F0}"/>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AAF72434-D2C9-3B45-B6D3-33F8D686C3D6}"/>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9F2E2293-7AC9-8A47-8DC1-E1647F8E20D0}"/>
              </a:ext>
            </a:extLst>
          </p:cNvPr>
          <p:cNvSpPr txBox="1">
            <a:spLocks noGrp="1"/>
          </p:cNvSpPr>
          <p:nvPr>
            <p:ph type="sldNum" sz="quarter" idx="5"/>
          </p:nvPr>
        </p:nvSpPr>
        <p:spPr>
          <a:ln/>
        </p:spPr>
        <p:txBody>
          <a:bodyPr lIns="0" tIns="0" rIns="0" bIns="0" anchor="b" anchorCtr="0">
            <a:spAutoFit/>
          </a:bodyPr>
          <a:lstStyle/>
          <a:p>
            <a:pPr lvl="0"/>
            <a:fld id="{4522C4C8-7BE9-7A4F-B258-5BCE3B0F4362}" type="slidenum">
              <a:t>138</a:t>
            </a:fld>
            <a:endParaRPr lang="fr-FR"/>
          </a:p>
        </p:txBody>
      </p:sp>
      <p:sp>
        <p:nvSpPr>
          <p:cNvPr id="2" name="Espace réservé de l'image des diapositives 1">
            <a:extLst>
              <a:ext uri="{FF2B5EF4-FFF2-40B4-BE49-F238E27FC236}">
                <a16:creationId xmlns:a16="http://schemas.microsoft.com/office/drawing/2014/main" id="{906AF75A-EDBD-FF44-866E-88D355122ACE}"/>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8A5BA4FD-D7B7-7147-9358-CA2FD4CA4BCB}"/>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D805087F-A222-CD42-A061-4DC04A322EB1}"/>
              </a:ext>
            </a:extLst>
          </p:cNvPr>
          <p:cNvSpPr txBox="1">
            <a:spLocks noGrp="1"/>
          </p:cNvSpPr>
          <p:nvPr>
            <p:ph type="sldNum" sz="quarter" idx="5"/>
          </p:nvPr>
        </p:nvSpPr>
        <p:spPr>
          <a:ln/>
        </p:spPr>
        <p:txBody>
          <a:bodyPr lIns="0" tIns="0" rIns="0" bIns="0" anchor="b" anchorCtr="0">
            <a:spAutoFit/>
          </a:bodyPr>
          <a:lstStyle/>
          <a:p>
            <a:pPr lvl="0"/>
            <a:fld id="{1E76B7CC-A5D9-AC49-816E-B0AB1988C2B6}" type="slidenum">
              <a:t>139</a:t>
            </a:fld>
            <a:endParaRPr lang="fr-FR"/>
          </a:p>
        </p:txBody>
      </p:sp>
      <p:sp>
        <p:nvSpPr>
          <p:cNvPr id="2" name="Espace réservé de l'image des diapositives 1">
            <a:extLst>
              <a:ext uri="{FF2B5EF4-FFF2-40B4-BE49-F238E27FC236}">
                <a16:creationId xmlns:a16="http://schemas.microsoft.com/office/drawing/2014/main" id="{FEC32BFF-E64F-2842-979D-C32A6958E580}"/>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294DF00A-C5FF-A042-AC7C-5EA4DB54D52E}"/>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85C8827E-ED22-0D49-A056-C52252AFB5EA}"/>
              </a:ext>
            </a:extLst>
          </p:cNvPr>
          <p:cNvSpPr txBox="1">
            <a:spLocks noGrp="1"/>
          </p:cNvSpPr>
          <p:nvPr>
            <p:ph type="sldNum" sz="quarter" idx="5"/>
          </p:nvPr>
        </p:nvSpPr>
        <p:spPr>
          <a:ln/>
        </p:spPr>
        <p:txBody>
          <a:bodyPr lIns="0" tIns="0" rIns="0" bIns="0" anchor="b" anchorCtr="0">
            <a:spAutoFit/>
          </a:bodyPr>
          <a:lstStyle/>
          <a:p>
            <a:pPr lvl="0"/>
            <a:fld id="{0DC39CFF-0E98-0A42-8435-1B23F8CF63CF}" type="slidenum">
              <a:t>140</a:t>
            </a:fld>
            <a:endParaRPr lang="fr-FR"/>
          </a:p>
        </p:txBody>
      </p:sp>
      <p:sp>
        <p:nvSpPr>
          <p:cNvPr id="2" name="Espace réservé de l'image des diapositives 1">
            <a:extLst>
              <a:ext uri="{FF2B5EF4-FFF2-40B4-BE49-F238E27FC236}">
                <a16:creationId xmlns:a16="http://schemas.microsoft.com/office/drawing/2014/main" id="{CCB40268-38E0-F642-B26A-242B409D6AD2}"/>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9091AB80-56AD-2C45-8B6F-E6343C018B42}"/>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B8F1DBD7-CBFE-B147-843F-409FB973EA34}"/>
              </a:ext>
            </a:extLst>
          </p:cNvPr>
          <p:cNvSpPr txBox="1">
            <a:spLocks noGrp="1"/>
          </p:cNvSpPr>
          <p:nvPr>
            <p:ph type="sldNum" sz="quarter" idx="5"/>
          </p:nvPr>
        </p:nvSpPr>
        <p:spPr>
          <a:ln/>
        </p:spPr>
        <p:txBody>
          <a:bodyPr lIns="0" tIns="0" rIns="0" bIns="0" anchor="b" anchorCtr="0">
            <a:spAutoFit/>
          </a:bodyPr>
          <a:lstStyle/>
          <a:p>
            <a:pPr lvl="0"/>
            <a:fld id="{5666F79C-81EF-A841-935D-2795FF0FC17C}" type="slidenum">
              <a:t>14</a:t>
            </a:fld>
            <a:endParaRPr lang="fr-FR"/>
          </a:p>
        </p:txBody>
      </p:sp>
      <p:sp>
        <p:nvSpPr>
          <p:cNvPr id="2" name="Espace réservé de l'image des diapositives 1">
            <a:extLst>
              <a:ext uri="{FF2B5EF4-FFF2-40B4-BE49-F238E27FC236}">
                <a16:creationId xmlns:a16="http://schemas.microsoft.com/office/drawing/2014/main" id="{929BAEC7-251C-204C-9683-EF74EC12C64A}"/>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87CB6701-0891-F741-8EA9-8DFA66FAD14A}"/>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2AAAAE22-609C-0446-8BB1-CC9FE693E850}"/>
              </a:ext>
            </a:extLst>
          </p:cNvPr>
          <p:cNvSpPr txBox="1">
            <a:spLocks noGrp="1"/>
          </p:cNvSpPr>
          <p:nvPr>
            <p:ph type="sldNum" sz="quarter" idx="5"/>
          </p:nvPr>
        </p:nvSpPr>
        <p:spPr>
          <a:ln/>
        </p:spPr>
        <p:txBody>
          <a:bodyPr lIns="0" tIns="0" rIns="0" bIns="0" anchor="b" anchorCtr="0">
            <a:spAutoFit/>
          </a:bodyPr>
          <a:lstStyle/>
          <a:p>
            <a:pPr lvl="0"/>
            <a:fld id="{3D2D6806-8C41-824B-A1DD-0DA845E168EE}" type="slidenum">
              <a:t>142</a:t>
            </a:fld>
            <a:endParaRPr lang="fr-FR"/>
          </a:p>
        </p:txBody>
      </p:sp>
      <p:sp>
        <p:nvSpPr>
          <p:cNvPr id="2" name="Espace réservé de l'image des diapositives 1">
            <a:extLst>
              <a:ext uri="{FF2B5EF4-FFF2-40B4-BE49-F238E27FC236}">
                <a16:creationId xmlns:a16="http://schemas.microsoft.com/office/drawing/2014/main" id="{835B13CE-1D4E-5646-8E17-0873F4F97779}"/>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D7499656-D61D-2940-89B8-22B7E37DEE2D}"/>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53AD8B8F-589F-ED4D-9CFC-30C654D3AE88}"/>
              </a:ext>
            </a:extLst>
          </p:cNvPr>
          <p:cNvSpPr txBox="1">
            <a:spLocks noGrp="1"/>
          </p:cNvSpPr>
          <p:nvPr>
            <p:ph type="sldNum" sz="quarter" idx="5"/>
          </p:nvPr>
        </p:nvSpPr>
        <p:spPr>
          <a:ln/>
        </p:spPr>
        <p:txBody>
          <a:bodyPr lIns="0" tIns="0" rIns="0" bIns="0" anchor="b" anchorCtr="0">
            <a:spAutoFit/>
          </a:bodyPr>
          <a:lstStyle/>
          <a:p>
            <a:pPr lvl="0"/>
            <a:fld id="{C66F0FF4-84C5-8244-ADA1-D0E5F67EE977}" type="slidenum">
              <a:t>143</a:t>
            </a:fld>
            <a:endParaRPr lang="fr-FR"/>
          </a:p>
        </p:txBody>
      </p:sp>
      <p:sp>
        <p:nvSpPr>
          <p:cNvPr id="2" name="Espace réservé de l'image des diapositives 1">
            <a:extLst>
              <a:ext uri="{FF2B5EF4-FFF2-40B4-BE49-F238E27FC236}">
                <a16:creationId xmlns:a16="http://schemas.microsoft.com/office/drawing/2014/main" id="{9413F06D-8480-0C4E-B52A-F1096F757E63}"/>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CBC945DD-7BDE-924C-8F3A-FF6EC611CA52}"/>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7D473182-1461-D84D-8183-E67FC949B3A5}"/>
              </a:ext>
            </a:extLst>
          </p:cNvPr>
          <p:cNvSpPr txBox="1">
            <a:spLocks noGrp="1"/>
          </p:cNvSpPr>
          <p:nvPr>
            <p:ph type="sldNum" sz="quarter" idx="5"/>
          </p:nvPr>
        </p:nvSpPr>
        <p:spPr>
          <a:ln/>
        </p:spPr>
        <p:txBody>
          <a:bodyPr lIns="0" tIns="0" rIns="0" bIns="0" anchor="b" anchorCtr="0">
            <a:spAutoFit/>
          </a:bodyPr>
          <a:lstStyle/>
          <a:p>
            <a:pPr lvl="0"/>
            <a:fld id="{93734245-B473-464B-94FC-40CDD144C9BF}" type="slidenum">
              <a:t>144</a:t>
            </a:fld>
            <a:endParaRPr lang="fr-FR"/>
          </a:p>
        </p:txBody>
      </p:sp>
      <p:sp>
        <p:nvSpPr>
          <p:cNvPr id="2" name="Espace réservé de l'image des diapositives 1">
            <a:extLst>
              <a:ext uri="{FF2B5EF4-FFF2-40B4-BE49-F238E27FC236}">
                <a16:creationId xmlns:a16="http://schemas.microsoft.com/office/drawing/2014/main" id="{D061F49C-B950-5F45-96BA-763F1607A767}"/>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B8D10D53-1153-D441-AE23-7448EAB1FB4A}"/>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03300FFC-4FEE-3D48-A9D1-3362070AE9E0}"/>
              </a:ext>
            </a:extLst>
          </p:cNvPr>
          <p:cNvSpPr txBox="1">
            <a:spLocks noGrp="1"/>
          </p:cNvSpPr>
          <p:nvPr>
            <p:ph type="sldNum" sz="quarter" idx="5"/>
          </p:nvPr>
        </p:nvSpPr>
        <p:spPr>
          <a:ln/>
        </p:spPr>
        <p:txBody>
          <a:bodyPr lIns="0" tIns="0" rIns="0" bIns="0" anchor="b" anchorCtr="0">
            <a:spAutoFit/>
          </a:bodyPr>
          <a:lstStyle/>
          <a:p>
            <a:pPr lvl="0"/>
            <a:fld id="{B597A465-3030-C246-AF8A-AFF555E63D68}" type="slidenum">
              <a:t>145</a:t>
            </a:fld>
            <a:endParaRPr lang="fr-FR"/>
          </a:p>
        </p:txBody>
      </p:sp>
      <p:sp>
        <p:nvSpPr>
          <p:cNvPr id="2" name="Espace réservé de l'image des diapositives 1">
            <a:extLst>
              <a:ext uri="{FF2B5EF4-FFF2-40B4-BE49-F238E27FC236}">
                <a16:creationId xmlns:a16="http://schemas.microsoft.com/office/drawing/2014/main" id="{90A1C9D5-E6CE-AE49-8E7E-0F86E9934C24}"/>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52CFD923-5347-ED4E-8758-28B5B5D7D05A}"/>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C4B68A28-BD75-A843-AC13-72C131BB3534}"/>
              </a:ext>
            </a:extLst>
          </p:cNvPr>
          <p:cNvSpPr txBox="1">
            <a:spLocks noGrp="1"/>
          </p:cNvSpPr>
          <p:nvPr>
            <p:ph type="sldNum" sz="quarter" idx="5"/>
          </p:nvPr>
        </p:nvSpPr>
        <p:spPr>
          <a:ln/>
        </p:spPr>
        <p:txBody>
          <a:bodyPr lIns="0" tIns="0" rIns="0" bIns="0" anchor="b" anchorCtr="0">
            <a:spAutoFit/>
          </a:bodyPr>
          <a:lstStyle/>
          <a:p>
            <a:pPr lvl="0"/>
            <a:fld id="{6D42FAF0-3A14-7347-AFD0-5022E295BE30}" type="slidenum">
              <a:t>146</a:t>
            </a:fld>
            <a:endParaRPr lang="fr-FR"/>
          </a:p>
        </p:txBody>
      </p:sp>
      <p:sp>
        <p:nvSpPr>
          <p:cNvPr id="2" name="Espace réservé de l'image des diapositives 1">
            <a:extLst>
              <a:ext uri="{FF2B5EF4-FFF2-40B4-BE49-F238E27FC236}">
                <a16:creationId xmlns:a16="http://schemas.microsoft.com/office/drawing/2014/main" id="{029A0018-2A29-7444-B616-4E185C560E4B}"/>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891A5620-37ED-1643-98BA-E0C93A4B00BE}"/>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C4E5D4BD-2DE0-774E-9F0D-EE0E1D2ED87F}"/>
              </a:ext>
            </a:extLst>
          </p:cNvPr>
          <p:cNvSpPr txBox="1">
            <a:spLocks noGrp="1"/>
          </p:cNvSpPr>
          <p:nvPr>
            <p:ph type="sldNum" sz="quarter" idx="5"/>
          </p:nvPr>
        </p:nvSpPr>
        <p:spPr>
          <a:ln/>
        </p:spPr>
        <p:txBody>
          <a:bodyPr lIns="0" tIns="0" rIns="0" bIns="0" anchor="b" anchorCtr="0">
            <a:spAutoFit/>
          </a:bodyPr>
          <a:lstStyle/>
          <a:p>
            <a:pPr lvl="0"/>
            <a:fld id="{FA9AF2EA-EF70-3542-9819-55F0C054FB4C}" type="slidenum">
              <a:t>147</a:t>
            </a:fld>
            <a:endParaRPr lang="fr-FR"/>
          </a:p>
        </p:txBody>
      </p:sp>
      <p:sp>
        <p:nvSpPr>
          <p:cNvPr id="2" name="Espace réservé de l'image des diapositives 1">
            <a:extLst>
              <a:ext uri="{FF2B5EF4-FFF2-40B4-BE49-F238E27FC236}">
                <a16:creationId xmlns:a16="http://schemas.microsoft.com/office/drawing/2014/main" id="{76836EEB-FCED-6C44-9EF3-FA7E94CA1A0F}"/>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4EDA4BE6-C39A-1543-92F1-4A205E1470BC}"/>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12DC9334-C245-174F-BA09-7BF4629E1BC2}"/>
              </a:ext>
            </a:extLst>
          </p:cNvPr>
          <p:cNvSpPr txBox="1">
            <a:spLocks noGrp="1"/>
          </p:cNvSpPr>
          <p:nvPr>
            <p:ph type="sldNum" sz="quarter" idx="5"/>
          </p:nvPr>
        </p:nvSpPr>
        <p:spPr>
          <a:ln/>
        </p:spPr>
        <p:txBody>
          <a:bodyPr lIns="0" tIns="0" rIns="0" bIns="0" anchor="b" anchorCtr="0">
            <a:spAutoFit/>
          </a:bodyPr>
          <a:lstStyle/>
          <a:p>
            <a:pPr lvl="0"/>
            <a:fld id="{0A44EA5E-311D-B34D-81A6-3CED839FD13A}" type="slidenum">
              <a:t>148</a:t>
            </a:fld>
            <a:endParaRPr lang="fr-FR"/>
          </a:p>
        </p:txBody>
      </p:sp>
      <p:sp>
        <p:nvSpPr>
          <p:cNvPr id="2" name="Espace réservé de l'image des diapositives 1">
            <a:extLst>
              <a:ext uri="{FF2B5EF4-FFF2-40B4-BE49-F238E27FC236}">
                <a16:creationId xmlns:a16="http://schemas.microsoft.com/office/drawing/2014/main" id="{FF41BC11-13D4-C845-AB1A-34228684DC60}"/>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48CBE2B6-4CE8-DE46-933A-761F9EF156FA}"/>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8E55BC52-0406-004C-8473-4B9F94BDC727}"/>
              </a:ext>
            </a:extLst>
          </p:cNvPr>
          <p:cNvSpPr txBox="1">
            <a:spLocks noGrp="1"/>
          </p:cNvSpPr>
          <p:nvPr>
            <p:ph type="sldNum" sz="quarter" idx="5"/>
          </p:nvPr>
        </p:nvSpPr>
        <p:spPr>
          <a:ln/>
        </p:spPr>
        <p:txBody>
          <a:bodyPr lIns="0" tIns="0" rIns="0" bIns="0" anchor="b" anchorCtr="0">
            <a:spAutoFit/>
          </a:bodyPr>
          <a:lstStyle/>
          <a:p>
            <a:pPr lvl="0"/>
            <a:fld id="{72A14454-8296-F741-80F9-BF0DB769BA36}" type="slidenum">
              <a:t>149</a:t>
            </a:fld>
            <a:endParaRPr lang="fr-FR"/>
          </a:p>
        </p:txBody>
      </p:sp>
      <p:sp>
        <p:nvSpPr>
          <p:cNvPr id="2" name="Espace réservé de l'image des diapositives 1">
            <a:extLst>
              <a:ext uri="{FF2B5EF4-FFF2-40B4-BE49-F238E27FC236}">
                <a16:creationId xmlns:a16="http://schemas.microsoft.com/office/drawing/2014/main" id="{F9F13426-519F-1D48-B395-A6BBC7298054}"/>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C18DDB67-C2D6-A949-8C08-E6E377659971}"/>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5BAD4F69-39CC-1447-B64B-31856F216E7F}"/>
              </a:ext>
            </a:extLst>
          </p:cNvPr>
          <p:cNvSpPr txBox="1">
            <a:spLocks noGrp="1"/>
          </p:cNvSpPr>
          <p:nvPr>
            <p:ph type="sldNum" sz="quarter" idx="5"/>
          </p:nvPr>
        </p:nvSpPr>
        <p:spPr>
          <a:ln/>
        </p:spPr>
        <p:txBody>
          <a:bodyPr lIns="0" tIns="0" rIns="0" bIns="0" anchor="b" anchorCtr="0">
            <a:spAutoFit/>
          </a:bodyPr>
          <a:lstStyle/>
          <a:p>
            <a:pPr lvl="0"/>
            <a:fld id="{9167F18C-B4F8-E341-9276-08A54ED99900}" type="slidenum">
              <a:t>150</a:t>
            </a:fld>
            <a:endParaRPr lang="fr-FR"/>
          </a:p>
        </p:txBody>
      </p:sp>
      <p:sp>
        <p:nvSpPr>
          <p:cNvPr id="2" name="Espace réservé de l'image des diapositives 1">
            <a:extLst>
              <a:ext uri="{FF2B5EF4-FFF2-40B4-BE49-F238E27FC236}">
                <a16:creationId xmlns:a16="http://schemas.microsoft.com/office/drawing/2014/main" id="{B14E1384-7B45-BB40-A80D-966B2D1FB43C}"/>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D86D1853-99FC-6142-9138-AE6F3C1DE400}"/>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BE6B0960-4D03-504F-9B6A-357E61C204C8}"/>
              </a:ext>
            </a:extLst>
          </p:cNvPr>
          <p:cNvSpPr txBox="1">
            <a:spLocks noGrp="1"/>
          </p:cNvSpPr>
          <p:nvPr>
            <p:ph type="sldNum" sz="quarter" idx="5"/>
          </p:nvPr>
        </p:nvSpPr>
        <p:spPr>
          <a:ln/>
        </p:spPr>
        <p:txBody>
          <a:bodyPr lIns="0" tIns="0" rIns="0" bIns="0" anchor="b" anchorCtr="0">
            <a:spAutoFit/>
          </a:bodyPr>
          <a:lstStyle/>
          <a:p>
            <a:pPr lvl="0"/>
            <a:fld id="{6DC16AEC-92BB-074F-A497-1CB8743FC943}" type="slidenum">
              <a:t>151</a:t>
            </a:fld>
            <a:endParaRPr lang="fr-FR"/>
          </a:p>
        </p:txBody>
      </p:sp>
      <p:sp>
        <p:nvSpPr>
          <p:cNvPr id="2" name="Espace réservé de l'image des diapositives 1">
            <a:extLst>
              <a:ext uri="{FF2B5EF4-FFF2-40B4-BE49-F238E27FC236}">
                <a16:creationId xmlns:a16="http://schemas.microsoft.com/office/drawing/2014/main" id="{CEBB1DC3-EA83-9141-A4D2-E803362AE7D9}"/>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8B117DE4-C46E-4C40-B0C7-0861F2C44FB9}"/>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39581037-5877-9F4B-8CBF-8FE2C198F951}"/>
              </a:ext>
            </a:extLst>
          </p:cNvPr>
          <p:cNvSpPr txBox="1">
            <a:spLocks noGrp="1"/>
          </p:cNvSpPr>
          <p:nvPr>
            <p:ph type="sldNum" sz="quarter" idx="5"/>
          </p:nvPr>
        </p:nvSpPr>
        <p:spPr>
          <a:ln/>
        </p:spPr>
        <p:txBody>
          <a:bodyPr lIns="0" tIns="0" rIns="0" bIns="0" anchor="b" anchorCtr="0">
            <a:spAutoFit/>
          </a:bodyPr>
          <a:lstStyle/>
          <a:p>
            <a:pPr lvl="0"/>
            <a:fld id="{3CE364D6-C63E-3E47-B569-55FBFBC233BA}" type="slidenum">
              <a:t>15</a:t>
            </a:fld>
            <a:endParaRPr lang="fr-FR"/>
          </a:p>
        </p:txBody>
      </p:sp>
      <p:sp>
        <p:nvSpPr>
          <p:cNvPr id="2" name="Espace réservé de l'image des diapositives 1">
            <a:extLst>
              <a:ext uri="{FF2B5EF4-FFF2-40B4-BE49-F238E27FC236}">
                <a16:creationId xmlns:a16="http://schemas.microsoft.com/office/drawing/2014/main" id="{1E518FCF-13CD-FC45-94E5-D5FFABD81D56}"/>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D95E4CFC-284A-C64A-B41F-C65AC831B2EA}"/>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BB5BA333-55F1-B24D-BFE7-C9718FC83BBF}"/>
              </a:ext>
            </a:extLst>
          </p:cNvPr>
          <p:cNvSpPr txBox="1">
            <a:spLocks noGrp="1"/>
          </p:cNvSpPr>
          <p:nvPr>
            <p:ph type="sldNum" sz="quarter" idx="5"/>
          </p:nvPr>
        </p:nvSpPr>
        <p:spPr>
          <a:ln/>
        </p:spPr>
        <p:txBody>
          <a:bodyPr lIns="0" tIns="0" rIns="0" bIns="0" anchor="b" anchorCtr="0">
            <a:spAutoFit/>
          </a:bodyPr>
          <a:lstStyle/>
          <a:p>
            <a:pPr lvl="0"/>
            <a:fld id="{F4C34BDC-6B34-9C48-996A-F5A78BB3497C}" type="slidenum">
              <a:t>152</a:t>
            </a:fld>
            <a:endParaRPr lang="fr-FR"/>
          </a:p>
        </p:txBody>
      </p:sp>
      <p:sp>
        <p:nvSpPr>
          <p:cNvPr id="2" name="Espace réservé de l'image des diapositives 1">
            <a:extLst>
              <a:ext uri="{FF2B5EF4-FFF2-40B4-BE49-F238E27FC236}">
                <a16:creationId xmlns:a16="http://schemas.microsoft.com/office/drawing/2014/main" id="{442F023A-630C-4D4B-A2A3-63B43D96DED4}"/>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DE445E61-3818-B745-A495-D033EAB75D29}"/>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F2802742-8B40-A54C-9FBC-CE5AF17DA6A3}"/>
              </a:ext>
            </a:extLst>
          </p:cNvPr>
          <p:cNvSpPr txBox="1">
            <a:spLocks noGrp="1"/>
          </p:cNvSpPr>
          <p:nvPr>
            <p:ph type="sldNum" sz="quarter" idx="5"/>
          </p:nvPr>
        </p:nvSpPr>
        <p:spPr>
          <a:ln/>
        </p:spPr>
        <p:txBody>
          <a:bodyPr lIns="0" tIns="0" rIns="0" bIns="0" anchor="b" anchorCtr="0">
            <a:spAutoFit/>
          </a:bodyPr>
          <a:lstStyle/>
          <a:p>
            <a:pPr lvl="0"/>
            <a:fld id="{B27A8441-9C82-E04A-A9C8-464CA0DE7BB4}" type="slidenum">
              <a:t>153</a:t>
            </a:fld>
            <a:endParaRPr lang="fr-FR"/>
          </a:p>
        </p:txBody>
      </p:sp>
      <p:sp>
        <p:nvSpPr>
          <p:cNvPr id="2" name="Espace réservé de l'image des diapositives 1">
            <a:extLst>
              <a:ext uri="{FF2B5EF4-FFF2-40B4-BE49-F238E27FC236}">
                <a16:creationId xmlns:a16="http://schemas.microsoft.com/office/drawing/2014/main" id="{7E3ECC1E-7AEE-D14E-8AF1-04C38F154272}"/>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3433FF65-9DCC-2B46-880D-892D8BE799B2}"/>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EDC46B0A-8A3C-CF4F-9F52-4926A03A2070}"/>
              </a:ext>
            </a:extLst>
          </p:cNvPr>
          <p:cNvSpPr txBox="1">
            <a:spLocks noGrp="1"/>
          </p:cNvSpPr>
          <p:nvPr>
            <p:ph type="sldNum" sz="quarter" idx="5"/>
          </p:nvPr>
        </p:nvSpPr>
        <p:spPr>
          <a:ln/>
        </p:spPr>
        <p:txBody>
          <a:bodyPr lIns="0" tIns="0" rIns="0" bIns="0" anchor="b" anchorCtr="0">
            <a:spAutoFit/>
          </a:bodyPr>
          <a:lstStyle/>
          <a:p>
            <a:pPr lvl="0"/>
            <a:fld id="{9D02189C-2843-0047-B117-B6C63017D318}" type="slidenum">
              <a:t>154</a:t>
            </a:fld>
            <a:endParaRPr lang="fr-FR"/>
          </a:p>
        </p:txBody>
      </p:sp>
      <p:sp>
        <p:nvSpPr>
          <p:cNvPr id="2" name="Espace réservé de l'image des diapositives 1">
            <a:extLst>
              <a:ext uri="{FF2B5EF4-FFF2-40B4-BE49-F238E27FC236}">
                <a16:creationId xmlns:a16="http://schemas.microsoft.com/office/drawing/2014/main" id="{956C0C0C-4765-2841-A4FE-8CEE678EFF74}"/>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31706F43-B4F5-B942-8945-77712E19D59F}"/>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094B4EC9-712A-C84C-B6B8-B464E483054A}"/>
              </a:ext>
            </a:extLst>
          </p:cNvPr>
          <p:cNvSpPr txBox="1">
            <a:spLocks noGrp="1"/>
          </p:cNvSpPr>
          <p:nvPr>
            <p:ph type="sldNum" sz="quarter" idx="5"/>
          </p:nvPr>
        </p:nvSpPr>
        <p:spPr>
          <a:ln/>
        </p:spPr>
        <p:txBody>
          <a:bodyPr lIns="0" tIns="0" rIns="0" bIns="0" anchor="b" anchorCtr="0">
            <a:spAutoFit/>
          </a:bodyPr>
          <a:lstStyle/>
          <a:p>
            <a:pPr lvl="0"/>
            <a:fld id="{BD702E75-60AC-A54D-878A-565B94B27F34}" type="slidenum">
              <a:t>155</a:t>
            </a:fld>
            <a:endParaRPr lang="fr-FR"/>
          </a:p>
        </p:txBody>
      </p:sp>
      <p:sp>
        <p:nvSpPr>
          <p:cNvPr id="2" name="Espace réservé de l'image des diapositives 1">
            <a:extLst>
              <a:ext uri="{FF2B5EF4-FFF2-40B4-BE49-F238E27FC236}">
                <a16:creationId xmlns:a16="http://schemas.microsoft.com/office/drawing/2014/main" id="{319228CC-C7FC-1F47-BEC0-CDF824BC3E08}"/>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DFDEA177-3D27-EF4B-B312-2B22E3E4872E}"/>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51120BA2-26BE-5D41-8A12-F8937FA6173F}"/>
              </a:ext>
            </a:extLst>
          </p:cNvPr>
          <p:cNvSpPr txBox="1">
            <a:spLocks noGrp="1"/>
          </p:cNvSpPr>
          <p:nvPr>
            <p:ph type="sldNum" sz="quarter" idx="5"/>
          </p:nvPr>
        </p:nvSpPr>
        <p:spPr>
          <a:ln/>
        </p:spPr>
        <p:txBody>
          <a:bodyPr lIns="0" tIns="0" rIns="0" bIns="0" anchor="b" anchorCtr="0">
            <a:spAutoFit/>
          </a:bodyPr>
          <a:lstStyle/>
          <a:p>
            <a:pPr lvl="0"/>
            <a:fld id="{B26C4549-A097-D34C-8ECD-E52CD9FCAF44}" type="slidenum">
              <a:t>156</a:t>
            </a:fld>
            <a:endParaRPr lang="fr-FR"/>
          </a:p>
        </p:txBody>
      </p:sp>
      <p:sp>
        <p:nvSpPr>
          <p:cNvPr id="2" name="Espace réservé de l'image des diapositives 1">
            <a:extLst>
              <a:ext uri="{FF2B5EF4-FFF2-40B4-BE49-F238E27FC236}">
                <a16:creationId xmlns:a16="http://schemas.microsoft.com/office/drawing/2014/main" id="{E149E68D-ACAD-EA48-900B-7A743C98FE8A}"/>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120026D0-A41E-9F45-B810-37425B838341}"/>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362348C6-C3E3-1947-BB1B-F4411B08BA4E}"/>
              </a:ext>
            </a:extLst>
          </p:cNvPr>
          <p:cNvSpPr txBox="1">
            <a:spLocks noGrp="1"/>
          </p:cNvSpPr>
          <p:nvPr>
            <p:ph type="sldNum" sz="quarter" idx="5"/>
          </p:nvPr>
        </p:nvSpPr>
        <p:spPr>
          <a:ln/>
        </p:spPr>
        <p:txBody>
          <a:bodyPr lIns="0" tIns="0" rIns="0" bIns="0" anchor="b" anchorCtr="0">
            <a:spAutoFit/>
          </a:bodyPr>
          <a:lstStyle/>
          <a:p>
            <a:pPr lvl="0"/>
            <a:fld id="{430FED0B-88FF-BB41-A4AB-11CCDE8149F9}" type="slidenum">
              <a:t>157</a:t>
            </a:fld>
            <a:endParaRPr lang="fr-FR"/>
          </a:p>
        </p:txBody>
      </p:sp>
      <p:sp>
        <p:nvSpPr>
          <p:cNvPr id="2" name="Espace réservé de l'image des diapositives 1">
            <a:extLst>
              <a:ext uri="{FF2B5EF4-FFF2-40B4-BE49-F238E27FC236}">
                <a16:creationId xmlns:a16="http://schemas.microsoft.com/office/drawing/2014/main" id="{F12FAAE7-57A8-7844-A4BF-9585CDF3DA5A}"/>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AB62051D-C54A-8642-A33F-6085FFABD708}"/>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D8DBECC4-5353-9347-8648-83A9A4F748F2}"/>
              </a:ext>
            </a:extLst>
          </p:cNvPr>
          <p:cNvSpPr txBox="1">
            <a:spLocks noGrp="1"/>
          </p:cNvSpPr>
          <p:nvPr>
            <p:ph type="sldNum" sz="quarter" idx="5"/>
          </p:nvPr>
        </p:nvSpPr>
        <p:spPr>
          <a:ln/>
        </p:spPr>
        <p:txBody>
          <a:bodyPr lIns="0" tIns="0" rIns="0" bIns="0" anchor="b" anchorCtr="0">
            <a:spAutoFit/>
          </a:bodyPr>
          <a:lstStyle/>
          <a:p>
            <a:pPr lvl="0"/>
            <a:fld id="{0FFA6C06-1FB9-154A-B4E3-64329B556380}" type="slidenum">
              <a:t>158</a:t>
            </a:fld>
            <a:endParaRPr lang="fr-FR"/>
          </a:p>
        </p:txBody>
      </p:sp>
      <p:sp>
        <p:nvSpPr>
          <p:cNvPr id="2" name="Espace réservé de l'image des diapositives 1">
            <a:extLst>
              <a:ext uri="{FF2B5EF4-FFF2-40B4-BE49-F238E27FC236}">
                <a16:creationId xmlns:a16="http://schemas.microsoft.com/office/drawing/2014/main" id="{0D92C16D-5C4B-6841-A4C6-F7043D7EE2AC}"/>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D31EA687-BE7A-1040-8F06-67CE184AC8BA}"/>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52FE716A-845F-9041-BF03-9C3BBBE310AD}"/>
              </a:ext>
            </a:extLst>
          </p:cNvPr>
          <p:cNvSpPr txBox="1">
            <a:spLocks noGrp="1"/>
          </p:cNvSpPr>
          <p:nvPr>
            <p:ph type="sldNum" sz="quarter" idx="5"/>
          </p:nvPr>
        </p:nvSpPr>
        <p:spPr>
          <a:ln/>
        </p:spPr>
        <p:txBody>
          <a:bodyPr lIns="0" tIns="0" rIns="0" bIns="0" anchor="b" anchorCtr="0">
            <a:spAutoFit/>
          </a:bodyPr>
          <a:lstStyle/>
          <a:p>
            <a:pPr lvl="0"/>
            <a:fld id="{F5C9432E-ADE6-CC48-B9CB-2B3EAAFBD9AF}" type="slidenum">
              <a:t>159</a:t>
            </a:fld>
            <a:endParaRPr lang="fr-FR"/>
          </a:p>
        </p:txBody>
      </p:sp>
      <p:sp>
        <p:nvSpPr>
          <p:cNvPr id="2" name="Espace réservé de l'image des diapositives 1">
            <a:extLst>
              <a:ext uri="{FF2B5EF4-FFF2-40B4-BE49-F238E27FC236}">
                <a16:creationId xmlns:a16="http://schemas.microsoft.com/office/drawing/2014/main" id="{81662E73-A3EA-4241-8D4D-6485978721D3}"/>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4BCCE8FD-93F2-3243-937E-25F6FBDF5EE9}"/>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69B7F6AB-99F1-4942-8ED2-86145A4A0991}"/>
              </a:ext>
            </a:extLst>
          </p:cNvPr>
          <p:cNvSpPr txBox="1">
            <a:spLocks noGrp="1"/>
          </p:cNvSpPr>
          <p:nvPr>
            <p:ph type="sldNum" sz="quarter" idx="5"/>
          </p:nvPr>
        </p:nvSpPr>
        <p:spPr>
          <a:ln/>
        </p:spPr>
        <p:txBody>
          <a:bodyPr lIns="0" tIns="0" rIns="0" bIns="0" anchor="b" anchorCtr="0">
            <a:spAutoFit/>
          </a:bodyPr>
          <a:lstStyle/>
          <a:p>
            <a:pPr lvl="0"/>
            <a:fld id="{E9FD17BC-AF2A-AC47-A019-9484F9307165}" type="slidenum">
              <a:t>160</a:t>
            </a:fld>
            <a:endParaRPr lang="fr-FR"/>
          </a:p>
        </p:txBody>
      </p:sp>
      <p:sp>
        <p:nvSpPr>
          <p:cNvPr id="2" name="Espace réservé de l'image des diapositives 1">
            <a:extLst>
              <a:ext uri="{FF2B5EF4-FFF2-40B4-BE49-F238E27FC236}">
                <a16:creationId xmlns:a16="http://schemas.microsoft.com/office/drawing/2014/main" id="{2C4F8E53-E88B-8D48-A62A-316330A5C7DE}"/>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B2FA7184-060F-6C46-86E5-D70A7DA2F847}"/>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1BC81396-3C5D-5A4F-995C-0A546066FF28}"/>
              </a:ext>
            </a:extLst>
          </p:cNvPr>
          <p:cNvSpPr txBox="1">
            <a:spLocks noGrp="1"/>
          </p:cNvSpPr>
          <p:nvPr>
            <p:ph type="sldNum" sz="quarter" idx="5"/>
          </p:nvPr>
        </p:nvSpPr>
        <p:spPr>
          <a:ln/>
        </p:spPr>
        <p:txBody>
          <a:bodyPr lIns="0" tIns="0" rIns="0" bIns="0" anchor="b" anchorCtr="0">
            <a:spAutoFit/>
          </a:bodyPr>
          <a:lstStyle/>
          <a:p>
            <a:pPr lvl="0"/>
            <a:fld id="{72C9494A-34D4-9E48-A847-A5CF657713FC}" type="slidenum">
              <a:t>161</a:t>
            </a:fld>
            <a:endParaRPr lang="fr-FR"/>
          </a:p>
        </p:txBody>
      </p:sp>
      <p:sp>
        <p:nvSpPr>
          <p:cNvPr id="2" name="Espace réservé de l'image des diapositives 1">
            <a:extLst>
              <a:ext uri="{FF2B5EF4-FFF2-40B4-BE49-F238E27FC236}">
                <a16:creationId xmlns:a16="http://schemas.microsoft.com/office/drawing/2014/main" id="{7195D99C-B89E-034E-A962-45E03F25F625}"/>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5536FB13-7BE2-564C-B523-152DD635BC18}"/>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6774D4E5-58AB-E442-A871-0514F8461EFE}"/>
              </a:ext>
            </a:extLst>
          </p:cNvPr>
          <p:cNvSpPr txBox="1">
            <a:spLocks noGrp="1"/>
          </p:cNvSpPr>
          <p:nvPr>
            <p:ph type="sldNum" sz="quarter" idx="5"/>
          </p:nvPr>
        </p:nvSpPr>
        <p:spPr>
          <a:ln/>
        </p:spPr>
        <p:txBody>
          <a:bodyPr lIns="0" tIns="0" rIns="0" bIns="0" anchor="b" anchorCtr="0">
            <a:spAutoFit/>
          </a:bodyPr>
          <a:lstStyle/>
          <a:p>
            <a:pPr lvl="0"/>
            <a:fld id="{42CC63E4-BDBD-5947-9F2D-70DB55A6D182}" type="slidenum">
              <a:t>16</a:t>
            </a:fld>
            <a:endParaRPr lang="fr-FR"/>
          </a:p>
        </p:txBody>
      </p:sp>
      <p:sp>
        <p:nvSpPr>
          <p:cNvPr id="2" name="Espace réservé de l'image des diapositives 1">
            <a:extLst>
              <a:ext uri="{FF2B5EF4-FFF2-40B4-BE49-F238E27FC236}">
                <a16:creationId xmlns:a16="http://schemas.microsoft.com/office/drawing/2014/main" id="{AEE5194F-7605-9F49-9538-A3C11E755236}"/>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559D86F7-E792-9242-B838-242599FC36BE}"/>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80B5BC2F-BBC9-6C44-95E7-2BD426737012}"/>
              </a:ext>
            </a:extLst>
          </p:cNvPr>
          <p:cNvSpPr txBox="1">
            <a:spLocks noGrp="1"/>
          </p:cNvSpPr>
          <p:nvPr>
            <p:ph type="sldNum" sz="quarter" idx="5"/>
          </p:nvPr>
        </p:nvSpPr>
        <p:spPr>
          <a:ln/>
        </p:spPr>
        <p:txBody>
          <a:bodyPr lIns="0" tIns="0" rIns="0" bIns="0" anchor="b" anchorCtr="0">
            <a:spAutoFit/>
          </a:bodyPr>
          <a:lstStyle/>
          <a:p>
            <a:pPr lvl="0"/>
            <a:fld id="{B784E816-6FE6-F940-82CB-8053C660E290}" type="slidenum">
              <a:t>162</a:t>
            </a:fld>
            <a:endParaRPr lang="fr-FR"/>
          </a:p>
        </p:txBody>
      </p:sp>
      <p:sp>
        <p:nvSpPr>
          <p:cNvPr id="2" name="Espace réservé de l'image des diapositives 1">
            <a:extLst>
              <a:ext uri="{FF2B5EF4-FFF2-40B4-BE49-F238E27FC236}">
                <a16:creationId xmlns:a16="http://schemas.microsoft.com/office/drawing/2014/main" id="{C6E837ED-9981-E74A-ADBE-E1BB042D5B36}"/>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CE7DF2AB-5BF8-6448-BE73-C38733E06B2F}"/>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25091A63-1443-F944-A6D0-0D1B338BB25B}"/>
              </a:ext>
            </a:extLst>
          </p:cNvPr>
          <p:cNvSpPr txBox="1">
            <a:spLocks noGrp="1"/>
          </p:cNvSpPr>
          <p:nvPr>
            <p:ph type="sldNum" sz="quarter" idx="5"/>
          </p:nvPr>
        </p:nvSpPr>
        <p:spPr>
          <a:ln/>
        </p:spPr>
        <p:txBody>
          <a:bodyPr lIns="0" tIns="0" rIns="0" bIns="0" anchor="b" anchorCtr="0">
            <a:spAutoFit/>
          </a:bodyPr>
          <a:lstStyle/>
          <a:p>
            <a:pPr lvl="0"/>
            <a:fld id="{7EADFD1A-AA20-6A4E-906D-32269E58248A}" type="slidenum">
              <a:t>163</a:t>
            </a:fld>
            <a:endParaRPr lang="fr-FR"/>
          </a:p>
        </p:txBody>
      </p:sp>
      <p:sp>
        <p:nvSpPr>
          <p:cNvPr id="2" name="Espace réservé de l'image des diapositives 1">
            <a:extLst>
              <a:ext uri="{FF2B5EF4-FFF2-40B4-BE49-F238E27FC236}">
                <a16:creationId xmlns:a16="http://schemas.microsoft.com/office/drawing/2014/main" id="{2832AF2D-5412-9B4F-B55F-68AE7988E750}"/>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5DA46491-5254-2A42-9748-73FAC49BF88B}"/>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03DD1AEA-5C14-C04B-9115-7818860906EB}"/>
              </a:ext>
            </a:extLst>
          </p:cNvPr>
          <p:cNvSpPr txBox="1">
            <a:spLocks noGrp="1"/>
          </p:cNvSpPr>
          <p:nvPr>
            <p:ph type="sldNum" sz="quarter" idx="5"/>
          </p:nvPr>
        </p:nvSpPr>
        <p:spPr>
          <a:ln/>
        </p:spPr>
        <p:txBody>
          <a:bodyPr lIns="0" tIns="0" rIns="0" bIns="0" anchor="b" anchorCtr="0">
            <a:spAutoFit/>
          </a:bodyPr>
          <a:lstStyle/>
          <a:p>
            <a:pPr lvl="0"/>
            <a:fld id="{F9C47E10-65F3-1A48-A5D2-CE87AD433BF8}" type="slidenum">
              <a:t>164</a:t>
            </a:fld>
            <a:endParaRPr lang="fr-FR"/>
          </a:p>
        </p:txBody>
      </p:sp>
      <p:sp>
        <p:nvSpPr>
          <p:cNvPr id="2" name="Espace réservé de l'image des diapositives 1">
            <a:extLst>
              <a:ext uri="{FF2B5EF4-FFF2-40B4-BE49-F238E27FC236}">
                <a16:creationId xmlns:a16="http://schemas.microsoft.com/office/drawing/2014/main" id="{EF8A469D-1EEE-6B4A-9A47-78665ADF46C5}"/>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8A6658B7-B146-D347-88CF-960FB37420AF}"/>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AFE7ACDA-BEE8-AD40-AF77-5B61B450F842}"/>
              </a:ext>
            </a:extLst>
          </p:cNvPr>
          <p:cNvSpPr txBox="1">
            <a:spLocks noGrp="1"/>
          </p:cNvSpPr>
          <p:nvPr>
            <p:ph type="sldNum" sz="quarter" idx="5"/>
          </p:nvPr>
        </p:nvSpPr>
        <p:spPr>
          <a:ln/>
        </p:spPr>
        <p:txBody>
          <a:bodyPr lIns="0" tIns="0" rIns="0" bIns="0" anchor="b" anchorCtr="0">
            <a:spAutoFit/>
          </a:bodyPr>
          <a:lstStyle/>
          <a:p>
            <a:pPr lvl="0"/>
            <a:fld id="{72DC68B3-9647-7542-919D-084A8BDE5F2E}" type="slidenum">
              <a:t>165</a:t>
            </a:fld>
            <a:endParaRPr lang="fr-FR"/>
          </a:p>
        </p:txBody>
      </p:sp>
      <p:sp>
        <p:nvSpPr>
          <p:cNvPr id="2" name="Espace réservé de l'image des diapositives 1">
            <a:extLst>
              <a:ext uri="{FF2B5EF4-FFF2-40B4-BE49-F238E27FC236}">
                <a16:creationId xmlns:a16="http://schemas.microsoft.com/office/drawing/2014/main" id="{B59301BE-1428-A24B-9AB3-A2E4FA53E947}"/>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A86A1F91-D7CA-0D4E-A9DE-210C35DD389D}"/>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A3EA1A8F-6D9C-BF43-BA56-97A336A92F23}"/>
              </a:ext>
            </a:extLst>
          </p:cNvPr>
          <p:cNvSpPr txBox="1">
            <a:spLocks noGrp="1"/>
          </p:cNvSpPr>
          <p:nvPr>
            <p:ph type="sldNum" sz="quarter" idx="5"/>
          </p:nvPr>
        </p:nvSpPr>
        <p:spPr>
          <a:ln/>
        </p:spPr>
        <p:txBody>
          <a:bodyPr lIns="0" tIns="0" rIns="0" bIns="0" anchor="b" anchorCtr="0">
            <a:spAutoFit/>
          </a:bodyPr>
          <a:lstStyle/>
          <a:p>
            <a:pPr lvl="0"/>
            <a:fld id="{7C27C239-BE98-4F4A-957E-233327A9B8A4}" type="slidenum">
              <a:t>166</a:t>
            </a:fld>
            <a:endParaRPr lang="fr-FR"/>
          </a:p>
        </p:txBody>
      </p:sp>
      <p:sp>
        <p:nvSpPr>
          <p:cNvPr id="2" name="Espace réservé de l'image des diapositives 1">
            <a:extLst>
              <a:ext uri="{FF2B5EF4-FFF2-40B4-BE49-F238E27FC236}">
                <a16:creationId xmlns:a16="http://schemas.microsoft.com/office/drawing/2014/main" id="{B0B408FC-DF71-6C4A-8F5B-2CA2539F76F7}"/>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903B0183-A609-EE44-8BF9-EC900F5929A2}"/>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EFCB1099-8AD5-BB4E-9133-F2735C4BF633}"/>
              </a:ext>
            </a:extLst>
          </p:cNvPr>
          <p:cNvSpPr txBox="1">
            <a:spLocks noGrp="1"/>
          </p:cNvSpPr>
          <p:nvPr>
            <p:ph type="sldNum" sz="quarter" idx="5"/>
          </p:nvPr>
        </p:nvSpPr>
        <p:spPr>
          <a:ln/>
        </p:spPr>
        <p:txBody>
          <a:bodyPr lIns="0" tIns="0" rIns="0" bIns="0" anchor="b" anchorCtr="0">
            <a:spAutoFit/>
          </a:bodyPr>
          <a:lstStyle/>
          <a:p>
            <a:pPr lvl="0"/>
            <a:fld id="{A5D5C92C-5411-AC47-A81A-B015EB644FAF}" type="slidenum">
              <a:t>167</a:t>
            </a:fld>
            <a:endParaRPr lang="fr-FR"/>
          </a:p>
        </p:txBody>
      </p:sp>
      <p:sp>
        <p:nvSpPr>
          <p:cNvPr id="2" name="Espace réservé de l'image des diapositives 1">
            <a:extLst>
              <a:ext uri="{FF2B5EF4-FFF2-40B4-BE49-F238E27FC236}">
                <a16:creationId xmlns:a16="http://schemas.microsoft.com/office/drawing/2014/main" id="{AED3CC51-9063-0F4C-AE69-DD6186B11E66}"/>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4E3622F2-0E0C-5F4B-9CBF-3987FFD05C68}"/>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53FFAE27-EC95-A344-A9BF-48152A66FF2E}"/>
              </a:ext>
            </a:extLst>
          </p:cNvPr>
          <p:cNvSpPr txBox="1">
            <a:spLocks noGrp="1"/>
          </p:cNvSpPr>
          <p:nvPr>
            <p:ph type="sldNum" sz="quarter" idx="5"/>
          </p:nvPr>
        </p:nvSpPr>
        <p:spPr>
          <a:ln/>
        </p:spPr>
        <p:txBody>
          <a:bodyPr lIns="0" tIns="0" rIns="0" bIns="0" anchor="b" anchorCtr="0">
            <a:spAutoFit/>
          </a:bodyPr>
          <a:lstStyle/>
          <a:p>
            <a:pPr lvl="0"/>
            <a:fld id="{0D209951-87B0-DD43-9FA1-82005D84F6F6}" type="slidenum">
              <a:t>168</a:t>
            </a:fld>
            <a:endParaRPr lang="fr-FR"/>
          </a:p>
        </p:txBody>
      </p:sp>
      <p:sp>
        <p:nvSpPr>
          <p:cNvPr id="2" name="Espace réservé de l'image des diapositives 1">
            <a:extLst>
              <a:ext uri="{FF2B5EF4-FFF2-40B4-BE49-F238E27FC236}">
                <a16:creationId xmlns:a16="http://schemas.microsoft.com/office/drawing/2014/main" id="{7B2E0D6B-F17C-984B-868B-9AC5C85564BE}"/>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BE850CB1-C079-2346-BB53-5117AD21D53C}"/>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F1D335C7-AC86-494A-A332-C853304F377A}"/>
              </a:ext>
            </a:extLst>
          </p:cNvPr>
          <p:cNvSpPr txBox="1">
            <a:spLocks noGrp="1"/>
          </p:cNvSpPr>
          <p:nvPr>
            <p:ph type="sldNum" sz="quarter" idx="5"/>
          </p:nvPr>
        </p:nvSpPr>
        <p:spPr>
          <a:ln/>
        </p:spPr>
        <p:txBody>
          <a:bodyPr lIns="0" tIns="0" rIns="0" bIns="0" anchor="b" anchorCtr="0">
            <a:spAutoFit/>
          </a:bodyPr>
          <a:lstStyle/>
          <a:p>
            <a:pPr lvl="0"/>
            <a:fld id="{6158D7D3-B742-964A-AEBE-0C717948FB14}" type="slidenum">
              <a:t>169</a:t>
            </a:fld>
            <a:endParaRPr lang="fr-FR"/>
          </a:p>
        </p:txBody>
      </p:sp>
      <p:sp>
        <p:nvSpPr>
          <p:cNvPr id="2" name="Espace réservé de l'image des diapositives 1">
            <a:extLst>
              <a:ext uri="{FF2B5EF4-FFF2-40B4-BE49-F238E27FC236}">
                <a16:creationId xmlns:a16="http://schemas.microsoft.com/office/drawing/2014/main" id="{91E2D049-0C84-0148-A22C-86758B0C0BE4}"/>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DBDA4505-1B3A-DA44-B3A2-A5BC653ECAC9}"/>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BADF788D-0218-CC40-93EC-26671C8135A7}"/>
              </a:ext>
            </a:extLst>
          </p:cNvPr>
          <p:cNvSpPr txBox="1">
            <a:spLocks noGrp="1"/>
          </p:cNvSpPr>
          <p:nvPr>
            <p:ph type="sldNum" sz="quarter" idx="5"/>
          </p:nvPr>
        </p:nvSpPr>
        <p:spPr>
          <a:ln/>
        </p:spPr>
        <p:txBody>
          <a:bodyPr lIns="0" tIns="0" rIns="0" bIns="0" anchor="b" anchorCtr="0">
            <a:spAutoFit/>
          </a:bodyPr>
          <a:lstStyle/>
          <a:p>
            <a:pPr lvl="0"/>
            <a:fld id="{AD5DE35B-EE90-DC4B-BE21-B8608BA82D75}" type="slidenum">
              <a:t>170</a:t>
            </a:fld>
            <a:endParaRPr lang="fr-FR"/>
          </a:p>
        </p:txBody>
      </p:sp>
      <p:sp>
        <p:nvSpPr>
          <p:cNvPr id="2" name="Espace réservé de l'image des diapositives 1">
            <a:extLst>
              <a:ext uri="{FF2B5EF4-FFF2-40B4-BE49-F238E27FC236}">
                <a16:creationId xmlns:a16="http://schemas.microsoft.com/office/drawing/2014/main" id="{7ED9C79C-E3A9-724D-A457-1B2E7C6B558E}"/>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086A0799-2FA8-6346-9094-5360242AD6BC}"/>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C09BED1B-D366-4B44-95C0-C57AE17A3B16}"/>
              </a:ext>
            </a:extLst>
          </p:cNvPr>
          <p:cNvSpPr txBox="1">
            <a:spLocks noGrp="1"/>
          </p:cNvSpPr>
          <p:nvPr>
            <p:ph type="sldNum" sz="quarter" idx="5"/>
          </p:nvPr>
        </p:nvSpPr>
        <p:spPr>
          <a:ln/>
        </p:spPr>
        <p:txBody>
          <a:bodyPr lIns="0" tIns="0" rIns="0" bIns="0" anchor="b" anchorCtr="0">
            <a:spAutoFit/>
          </a:bodyPr>
          <a:lstStyle/>
          <a:p>
            <a:pPr lvl="0"/>
            <a:fld id="{9253A7B1-F089-5D41-B4B9-14CB4B8C1FE8}" type="slidenum">
              <a:t>171</a:t>
            </a:fld>
            <a:endParaRPr lang="fr-FR"/>
          </a:p>
        </p:txBody>
      </p:sp>
      <p:sp>
        <p:nvSpPr>
          <p:cNvPr id="2" name="Espace réservé de l'image des diapositives 1">
            <a:extLst>
              <a:ext uri="{FF2B5EF4-FFF2-40B4-BE49-F238E27FC236}">
                <a16:creationId xmlns:a16="http://schemas.microsoft.com/office/drawing/2014/main" id="{D4260DFF-30D8-4C47-9C35-30029807C4B4}"/>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E6030DB1-BC6E-904C-A97D-7CBA75525B0E}"/>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D7DD013F-7A99-7B4C-8A72-158E50606A05}"/>
              </a:ext>
            </a:extLst>
          </p:cNvPr>
          <p:cNvSpPr txBox="1">
            <a:spLocks noGrp="1"/>
          </p:cNvSpPr>
          <p:nvPr>
            <p:ph type="sldNum" sz="quarter" idx="5"/>
          </p:nvPr>
        </p:nvSpPr>
        <p:spPr>
          <a:ln/>
        </p:spPr>
        <p:txBody>
          <a:bodyPr lIns="0" tIns="0" rIns="0" bIns="0" anchor="b" anchorCtr="0">
            <a:spAutoFit/>
          </a:bodyPr>
          <a:lstStyle/>
          <a:p>
            <a:pPr lvl="0"/>
            <a:fld id="{70CA2465-5EF0-0B48-9D73-E025BDE316BF}" type="slidenum">
              <a:t>17</a:t>
            </a:fld>
            <a:endParaRPr lang="fr-FR"/>
          </a:p>
        </p:txBody>
      </p:sp>
      <p:sp>
        <p:nvSpPr>
          <p:cNvPr id="2" name="Espace réservé de l'image des diapositives 1">
            <a:extLst>
              <a:ext uri="{FF2B5EF4-FFF2-40B4-BE49-F238E27FC236}">
                <a16:creationId xmlns:a16="http://schemas.microsoft.com/office/drawing/2014/main" id="{448DB07A-CBFD-A84B-8CF3-09CA338ED6D0}"/>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B7A6FEF1-B1C0-A142-89A5-8A9F0305E88F}"/>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1CC3C8FE-7808-0A40-9EE5-A4EBD7BE1534}"/>
              </a:ext>
            </a:extLst>
          </p:cNvPr>
          <p:cNvSpPr txBox="1">
            <a:spLocks noGrp="1"/>
          </p:cNvSpPr>
          <p:nvPr>
            <p:ph type="sldNum" sz="quarter" idx="5"/>
          </p:nvPr>
        </p:nvSpPr>
        <p:spPr>
          <a:ln/>
        </p:spPr>
        <p:txBody>
          <a:bodyPr lIns="0" tIns="0" rIns="0" bIns="0" anchor="b" anchorCtr="0">
            <a:spAutoFit/>
          </a:bodyPr>
          <a:lstStyle/>
          <a:p>
            <a:pPr lvl="0"/>
            <a:fld id="{5721633D-B1D9-8D4E-820A-2F665DAEFF23}" type="slidenum">
              <a:t>172</a:t>
            </a:fld>
            <a:endParaRPr lang="fr-FR"/>
          </a:p>
        </p:txBody>
      </p:sp>
      <p:sp>
        <p:nvSpPr>
          <p:cNvPr id="2" name="Espace réservé de l'image des diapositives 1">
            <a:extLst>
              <a:ext uri="{FF2B5EF4-FFF2-40B4-BE49-F238E27FC236}">
                <a16:creationId xmlns:a16="http://schemas.microsoft.com/office/drawing/2014/main" id="{BBAB856B-C3C4-4348-A59C-A126025C3A67}"/>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107A6A5D-6648-ED44-8E47-7FF90D7F811C}"/>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3C91A62D-3919-8248-9DB6-836340F58BB9}"/>
              </a:ext>
            </a:extLst>
          </p:cNvPr>
          <p:cNvSpPr txBox="1">
            <a:spLocks noGrp="1"/>
          </p:cNvSpPr>
          <p:nvPr>
            <p:ph type="sldNum" sz="quarter" idx="5"/>
          </p:nvPr>
        </p:nvSpPr>
        <p:spPr>
          <a:ln/>
        </p:spPr>
        <p:txBody>
          <a:bodyPr lIns="0" tIns="0" rIns="0" bIns="0" anchor="b" anchorCtr="0">
            <a:spAutoFit/>
          </a:bodyPr>
          <a:lstStyle/>
          <a:p>
            <a:pPr lvl="0"/>
            <a:fld id="{C09E9AA0-5A0E-BD48-BD42-18DA14ACF124}" type="slidenum">
              <a:t>18</a:t>
            </a:fld>
            <a:endParaRPr lang="fr-FR"/>
          </a:p>
        </p:txBody>
      </p:sp>
      <p:sp>
        <p:nvSpPr>
          <p:cNvPr id="2" name="Espace réservé de l'image des diapositives 1">
            <a:extLst>
              <a:ext uri="{FF2B5EF4-FFF2-40B4-BE49-F238E27FC236}">
                <a16:creationId xmlns:a16="http://schemas.microsoft.com/office/drawing/2014/main" id="{444404D9-433F-EC4E-9940-DE521FBF2DEC}"/>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804E3BBA-3E5D-B24D-A2F2-02487FBC4D01}"/>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8719E9AE-F6F8-114B-A95A-42F68589B6CC}"/>
              </a:ext>
            </a:extLst>
          </p:cNvPr>
          <p:cNvSpPr txBox="1">
            <a:spLocks noGrp="1"/>
          </p:cNvSpPr>
          <p:nvPr>
            <p:ph type="sldNum" sz="quarter" idx="5"/>
          </p:nvPr>
        </p:nvSpPr>
        <p:spPr>
          <a:ln/>
        </p:spPr>
        <p:txBody>
          <a:bodyPr lIns="0" tIns="0" rIns="0" bIns="0" anchor="b" anchorCtr="0">
            <a:spAutoFit/>
          </a:bodyPr>
          <a:lstStyle/>
          <a:p>
            <a:pPr lvl="0"/>
            <a:fld id="{133F4097-62AB-E148-9076-699949042BCA}" type="slidenum">
              <a:t>19</a:t>
            </a:fld>
            <a:endParaRPr lang="fr-FR"/>
          </a:p>
        </p:txBody>
      </p:sp>
      <p:sp>
        <p:nvSpPr>
          <p:cNvPr id="2" name="Espace réservé de l'image des diapositives 1">
            <a:extLst>
              <a:ext uri="{FF2B5EF4-FFF2-40B4-BE49-F238E27FC236}">
                <a16:creationId xmlns:a16="http://schemas.microsoft.com/office/drawing/2014/main" id="{F9E922DD-857B-5249-8F62-ABEA69CED1E8}"/>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D7BBAD60-8062-8E48-9A35-98C9979BA9C7}"/>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A13260FD-52E6-6A4B-BDF8-9D03B6D2D6D7}"/>
              </a:ext>
            </a:extLst>
          </p:cNvPr>
          <p:cNvSpPr txBox="1">
            <a:spLocks noGrp="1"/>
          </p:cNvSpPr>
          <p:nvPr>
            <p:ph type="sldNum" sz="quarter" idx="5"/>
          </p:nvPr>
        </p:nvSpPr>
        <p:spPr>
          <a:ln/>
        </p:spPr>
        <p:txBody>
          <a:bodyPr lIns="0" tIns="0" rIns="0" bIns="0" anchor="b" anchorCtr="0">
            <a:spAutoFit/>
          </a:bodyPr>
          <a:lstStyle/>
          <a:p>
            <a:pPr lvl="0"/>
            <a:fld id="{E263FED8-3BB1-6E4E-8E6E-A72CE2DDA424}" type="slidenum">
              <a:t>2</a:t>
            </a:fld>
            <a:endParaRPr lang="fr-FR"/>
          </a:p>
        </p:txBody>
      </p:sp>
      <p:sp>
        <p:nvSpPr>
          <p:cNvPr id="2" name="Espace réservé de l'image des diapositives 1">
            <a:extLst>
              <a:ext uri="{FF2B5EF4-FFF2-40B4-BE49-F238E27FC236}">
                <a16:creationId xmlns:a16="http://schemas.microsoft.com/office/drawing/2014/main" id="{3B34BB9E-DE2B-A04F-95F0-376F65DD6344}"/>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63F7DDEB-D31D-1940-AC1F-A270C14577AA}"/>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8F3A1B5A-45CF-0142-8B68-09D4D3716E37}"/>
              </a:ext>
            </a:extLst>
          </p:cNvPr>
          <p:cNvSpPr txBox="1">
            <a:spLocks noGrp="1"/>
          </p:cNvSpPr>
          <p:nvPr>
            <p:ph type="sldNum" sz="quarter" idx="5"/>
          </p:nvPr>
        </p:nvSpPr>
        <p:spPr>
          <a:ln/>
        </p:spPr>
        <p:txBody>
          <a:bodyPr lIns="0" tIns="0" rIns="0" bIns="0" anchor="b" anchorCtr="0">
            <a:spAutoFit/>
          </a:bodyPr>
          <a:lstStyle/>
          <a:p>
            <a:pPr lvl="0"/>
            <a:fld id="{AD7F3E6C-985B-744E-84E6-D5CDEEFE1E37}" type="slidenum">
              <a:t>20</a:t>
            </a:fld>
            <a:endParaRPr lang="fr-FR"/>
          </a:p>
        </p:txBody>
      </p:sp>
      <p:sp>
        <p:nvSpPr>
          <p:cNvPr id="2" name="Espace réservé de l'image des diapositives 1">
            <a:extLst>
              <a:ext uri="{FF2B5EF4-FFF2-40B4-BE49-F238E27FC236}">
                <a16:creationId xmlns:a16="http://schemas.microsoft.com/office/drawing/2014/main" id="{E6CF5702-4CD0-C044-A0B2-6CB8604835B7}"/>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8B0B8CAD-7B72-B442-A5E6-8CA133423F0F}"/>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73B8A3B2-B287-EA4F-BE61-2054D7C04582}"/>
              </a:ext>
            </a:extLst>
          </p:cNvPr>
          <p:cNvSpPr txBox="1">
            <a:spLocks noGrp="1"/>
          </p:cNvSpPr>
          <p:nvPr>
            <p:ph type="sldNum" sz="quarter" idx="5"/>
          </p:nvPr>
        </p:nvSpPr>
        <p:spPr>
          <a:ln/>
        </p:spPr>
        <p:txBody>
          <a:bodyPr lIns="0" tIns="0" rIns="0" bIns="0" anchor="b" anchorCtr="0">
            <a:spAutoFit/>
          </a:bodyPr>
          <a:lstStyle/>
          <a:p>
            <a:pPr lvl="0"/>
            <a:fld id="{29133F58-63E9-A242-9DA7-70DB843BA748}" type="slidenum">
              <a:t>21</a:t>
            </a:fld>
            <a:endParaRPr lang="fr-FR"/>
          </a:p>
        </p:txBody>
      </p:sp>
      <p:sp>
        <p:nvSpPr>
          <p:cNvPr id="2" name="Espace réservé de l'image des diapositives 1">
            <a:extLst>
              <a:ext uri="{FF2B5EF4-FFF2-40B4-BE49-F238E27FC236}">
                <a16:creationId xmlns:a16="http://schemas.microsoft.com/office/drawing/2014/main" id="{56E64C80-FD65-EE40-A2D1-14C10F51E538}"/>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25001171-DF61-0D43-BD25-EF21AB01E351}"/>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44DFF3EC-64B3-3A4D-B27B-BA818316AEF7}"/>
              </a:ext>
            </a:extLst>
          </p:cNvPr>
          <p:cNvSpPr txBox="1">
            <a:spLocks noGrp="1"/>
          </p:cNvSpPr>
          <p:nvPr>
            <p:ph type="sldNum" sz="quarter" idx="5"/>
          </p:nvPr>
        </p:nvSpPr>
        <p:spPr>
          <a:ln/>
        </p:spPr>
        <p:txBody>
          <a:bodyPr lIns="0" tIns="0" rIns="0" bIns="0" anchor="b" anchorCtr="0">
            <a:spAutoFit/>
          </a:bodyPr>
          <a:lstStyle/>
          <a:p>
            <a:pPr lvl="0"/>
            <a:fld id="{9D4B1B71-D68B-874A-8C52-E96478804F28}" type="slidenum">
              <a:t>22</a:t>
            </a:fld>
            <a:endParaRPr lang="fr-FR"/>
          </a:p>
        </p:txBody>
      </p:sp>
      <p:sp>
        <p:nvSpPr>
          <p:cNvPr id="2" name="Espace réservé de l'image des diapositives 1">
            <a:extLst>
              <a:ext uri="{FF2B5EF4-FFF2-40B4-BE49-F238E27FC236}">
                <a16:creationId xmlns:a16="http://schemas.microsoft.com/office/drawing/2014/main" id="{3587C71B-4780-C04D-A6A5-93F0CB3651FB}"/>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A1501091-1825-A54C-B0F4-D69F3AD3F3EB}"/>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20216795-B343-1D4C-8D47-BFC8C87FCF74}"/>
              </a:ext>
            </a:extLst>
          </p:cNvPr>
          <p:cNvSpPr txBox="1">
            <a:spLocks noGrp="1"/>
          </p:cNvSpPr>
          <p:nvPr>
            <p:ph type="sldNum" sz="quarter" idx="5"/>
          </p:nvPr>
        </p:nvSpPr>
        <p:spPr>
          <a:ln/>
        </p:spPr>
        <p:txBody>
          <a:bodyPr lIns="0" tIns="0" rIns="0" bIns="0" anchor="b" anchorCtr="0">
            <a:spAutoFit/>
          </a:bodyPr>
          <a:lstStyle/>
          <a:p>
            <a:pPr lvl="0"/>
            <a:fld id="{1F1501DD-1995-3B44-8397-18A7FC103C13}" type="slidenum">
              <a:t>23</a:t>
            </a:fld>
            <a:endParaRPr lang="fr-FR"/>
          </a:p>
        </p:txBody>
      </p:sp>
      <p:sp>
        <p:nvSpPr>
          <p:cNvPr id="2" name="Espace réservé de l'image des diapositives 1">
            <a:extLst>
              <a:ext uri="{FF2B5EF4-FFF2-40B4-BE49-F238E27FC236}">
                <a16:creationId xmlns:a16="http://schemas.microsoft.com/office/drawing/2014/main" id="{5E3A2809-7E31-7E48-B34F-872D3EFFF3B3}"/>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2EFE2390-2D57-2B45-B523-5219F01C5F1F}"/>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79A0AF6F-4BDD-8546-AAB5-D0B89559B04A}"/>
              </a:ext>
            </a:extLst>
          </p:cNvPr>
          <p:cNvSpPr txBox="1">
            <a:spLocks noGrp="1"/>
          </p:cNvSpPr>
          <p:nvPr>
            <p:ph type="sldNum" sz="quarter" idx="5"/>
          </p:nvPr>
        </p:nvSpPr>
        <p:spPr>
          <a:ln/>
        </p:spPr>
        <p:txBody>
          <a:bodyPr lIns="0" tIns="0" rIns="0" bIns="0" anchor="b" anchorCtr="0">
            <a:spAutoFit/>
          </a:bodyPr>
          <a:lstStyle/>
          <a:p>
            <a:pPr lvl="0"/>
            <a:fld id="{A30DA3F2-0159-1242-9DD8-289DAF633CFB}" type="slidenum">
              <a:t>24</a:t>
            </a:fld>
            <a:endParaRPr lang="fr-FR"/>
          </a:p>
        </p:txBody>
      </p:sp>
      <p:sp>
        <p:nvSpPr>
          <p:cNvPr id="2" name="Espace réservé de l'image des diapositives 1">
            <a:extLst>
              <a:ext uri="{FF2B5EF4-FFF2-40B4-BE49-F238E27FC236}">
                <a16:creationId xmlns:a16="http://schemas.microsoft.com/office/drawing/2014/main" id="{0A7C832E-326A-CD4E-97CF-97EBE6CE92BD}"/>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859DAC5A-964F-EF40-A12D-6084420D9D2B}"/>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2B3DE184-099C-E24F-AFA4-79EBDCC94C0C}"/>
              </a:ext>
            </a:extLst>
          </p:cNvPr>
          <p:cNvSpPr txBox="1">
            <a:spLocks noGrp="1"/>
          </p:cNvSpPr>
          <p:nvPr>
            <p:ph type="sldNum" sz="quarter" idx="5"/>
          </p:nvPr>
        </p:nvSpPr>
        <p:spPr>
          <a:ln/>
        </p:spPr>
        <p:txBody>
          <a:bodyPr lIns="0" tIns="0" rIns="0" bIns="0" anchor="b" anchorCtr="0">
            <a:spAutoFit/>
          </a:bodyPr>
          <a:lstStyle/>
          <a:p>
            <a:pPr lvl="0"/>
            <a:fld id="{B3D6B2EA-C4F0-E544-80FE-11CCE71771F5}" type="slidenum">
              <a:t>25</a:t>
            </a:fld>
            <a:endParaRPr lang="fr-FR"/>
          </a:p>
        </p:txBody>
      </p:sp>
      <p:sp>
        <p:nvSpPr>
          <p:cNvPr id="2" name="Espace réservé de l'image des diapositives 1">
            <a:extLst>
              <a:ext uri="{FF2B5EF4-FFF2-40B4-BE49-F238E27FC236}">
                <a16:creationId xmlns:a16="http://schemas.microsoft.com/office/drawing/2014/main" id="{9F61CF14-BB94-2646-9AB9-EF2578837CD3}"/>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7DF9CEDF-99E0-0F47-93DB-3AC8E5E4AD4F}"/>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8FD7D94D-60B5-DA4F-945B-F12DD7BC1A56}"/>
              </a:ext>
            </a:extLst>
          </p:cNvPr>
          <p:cNvSpPr txBox="1">
            <a:spLocks noGrp="1"/>
          </p:cNvSpPr>
          <p:nvPr>
            <p:ph type="sldNum" sz="quarter" idx="5"/>
          </p:nvPr>
        </p:nvSpPr>
        <p:spPr>
          <a:ln/>
        </p:spPr>
        <p:txBody>
          <a:bodyPr lIns="0" tIns="0" rIns="0" bIns="0" anchor="b" anchorCtr="0">
            <a:spAutoFit/>
          </a:bodyPr>
          <a:lstStyle/>
          <a:p>
            <a:pPr lvl="0"/>
            <a:fld id="{58939621-FA2B-9A43-96FD-73DE4165F83C}" type="slidenum">
              <a:t>26</a:t>
            </a:fld>
            <a:endParaRPr lang="fr-FR"/>
          </a:p>
        </p:txBody>
      </p:sp>
      <p:sp>
        <p:nvSpPr>
          <p:cNvPr id="2" name="Espace réservé de l'image des diapositives 1">
            <a:extLst>
              <a:ext uri="{FF2B5EF4-FFF2-40B4-BE49-F238E27FC236}">
                <a16:creationId xmlns:a16="http://schemas.microsoft.com/office/drawing/2014/main" id="{028CBB84-6A90-2F43-9C08-11B199E080F5}"/>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EFB988EA-235E-8E42-961B-0808E89D98AF}"/>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2A4D997B-19C6-2F47-B948-BA823F53B751}"/>
              </a:ext>
            </a:extLst>
          </p:cNvPr>
          <p:cNvSpPr txBox="1">
            <a:spLocks noGrp="1"/>
          </p:cNvSpPr>
          <p:nvPr>
            <p:ph type="sldNum" sz="quarter" idx="5"/>
          </p:nvPr>
        </p:nvSpPr>
        <p:spPr>
          <a:ln/>
        </p:spPr>
        <p:txBody>
          <a:bodyPr lIns="0" tIns="0" rIns="0" bIns="0" anchor="b" anchorCtr="0">
            <a:spAutoFit/>
          </a:bodyPr>
          <a:lstStyle/>
          <a:p>
            <a:pPr lvl="0"/>
            <a:fld id="{7D5D9758-3AB0-6448-9EEC-2C1A3928E20E}" type="slidenum">
              <a:t>27</a:t>
            </a:fld>
            <a:endParaRPr lang="fr-FR"/>
          </a:p>
        </p:txBody>
      </p:sp>
      <p:sp>
        <p:nvSpPr>
          <p:cNvPr id="2" name="Espace réservé de l'image des diapositives 1">
            <a:extLst>
              <a:ext uri="{FF2B5EF4-FFF2-40B4-BE49-F238E27FC236}">
                <a16:creationId xmlns:a16="http://schemas.microsoft.com/office/drawing/2014/main" id="{730FD188-D0AA-D849-8C14-29C6BF7CDA9B}"/>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2E4827CD-C489-7E4E-9FA1-887E514DC636}"/>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27D59208-D227-9640-8979-AA524EE2360E}"/>
              </a:ext>
            </a:extLst>
          </p:cNvPr>
          <p:cNvSpPr txBox="1">
            <a:spLocks noGrp="1"/>
          </p:cNvSpPr>
          <p:nvPr>
            <p:ph type="sldNum" sz="quarter" idx="5"/>
          </p:nvPr>
        </p:nvSpPr>
        <p:spPr>
          <a:ln/>
        </p:spPr>
        <p:txBody>
          <a:bodyPr lIns="0" tIns="0" rIns="0" bIns="0" anchor="b" anchorCtr="0">
            <a:spAutoFit/>
          </a:bodyPr>
          <a:lstStyle/>
          <a:p>
            <a:pPr lvl="0"/>
            <a:fld id="{91A7D1BA-5D1A-374C-A7CE-0D83DCA824F4}" type="slidenum">
              <a:t>28</a:t>
            </a:fld>
            <a:endParaRPr lang="fr-FR"/>
          </a:p>
        </p:txBody>
      </p:sp>
      <p:sp>
        <p:nvSpPr>
          <p:cNvPr id="2" name="Espace réservé de l'image des diapositives 1">
            <a:extLst>
              <a:ext uri="{FF2B5EF4-FFF2-40B4-BE49-F238E27FC236}">
                <a16:creationId xmlns:a16="http://schemas.microsoft.com/office/drawing/2014/main" id="{5286C1C1-7180-9845-A09C-8CE707A9A509}"/>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BF3383B4-D267-A845-9732-0E8E9F92BDE1}"/>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FB197CA2-4515-BF46-AF78-E181D01B8513}"/>
              </a:ext>
            </a:extLst>
          </p:cNvPr>
          <p:cNvSpPr txBox="1">
            <a:spLocks noGrp="1"/>
          </p:cNvSpPr>
          <p:nvPr>
            <p:ph type="sldNum" sz="quarter" idx="5"/>
          </p:nvPr>
        </p:nvSpPr>
        <p:spPr>
          <a:ln/>
        </p:spPr>
        <p:txBody>
          <a:bodyPr lIns="0" tIns="0" rIns="0" bIns="0" anchor="b" anchorCtr="0">
            <a:spAutoFit/>
          </a:bodyPr>
          <a:lstStyle/>
          <a:p>
            <a:pPr lvl="0"/>
            <a:fld id="{64DC5E5B-04DA-E74A-A2BF-9E4CDF57C065}" type="slidenum">
              <a:t>29</a:t>
            </a:fld>
            <a:endParaRPr lang="fr-FR"/>
          </a:p>
        </p:txBody>
      </p:sp>
      <p:sp>
        <p:nvSpPr>
          <p:cNvPr id="2" name="Espace réservé de l'image des diapositives 1">
            <a:extLst>
              <a:ext uri="{FF2B5EF4-FFF2-40B4-BE49-F238E27FC236}">
                <a16:creationId xmlns:a16="http://schemas.microsoft.com/office/drawing/2014/main" id="{CCE9E0F3-E040-6343-896C-12E703A0C936}"/>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5C718C85-03BF-5846-93D3-890830B58090}"/>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5B2D7231-C476-B448-A766-F3442D61F709}"/>
              </a:ext>
            </a:extLst>
          </p:cNvPr>
          <p:cNvSpPr txBox="1">
            <a:spLocks noGrp="1"/>
          </p:cNvSpPr>
          <p:nvPr>
            <p:ph type="sldNum" sz="quarter" idx="5"/>
          </p:nvPr>
        </p:nvSpPr>
        <p:spPr>
          <a:ln/>
        </p:spPr>
        <p:txBody>
          <a:bodyPr lIns="0" tIns="0" rIns="0" bIns="0" anchor="b" anchorCtr="0">
            <a:spAutoFit/>
          </a:bodyPr>
          <a:lstStyle/>
          <a:p>
            <a:pPr lvl="0"/>
            <a:fld id="{D5501508-B784-8D40-BD0C-60F7B6CFB7BD}" type="slidenum">
              <a:t>3</a:t>
            </a:fld>
            <a:endParaRPr lang="fr-FR"/>
          </a:p>
        </p:txBody>
      </p:sp>
      <p:sp>
        <p:nvSpPr>
          <p:cNvPr id="2" name="Espace réservé de l'image des diapositives 1">
            <a:extLst>
              <a:ext uri="{FF2B5EF4-FFF2-40B4-BE49-F238E27FC236}">
                <a16:creationId xmlns:a16="http://schemas.microsoft.com/office/drawing/2014/main" id="{6DDBA437-4740-2042-8367-517C33E02D9B}"/>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E547B8A7-80DC-3C4C-9DD6-2712E49DC4BB}"/>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F0CBC600-F74E-7540-AEA0-9C5F33A33B17}"/>
              </a:ext>
            </a:extLst>
          </p:cNvPr>
          <p:cNvSpPr txBox="1">
            <a:spLocks noGrp="1"/>
          </p:cNvSpPr>
          <p:nvPr>
            <p:ph type="sldNum" sz="quarter" idx="5"/>
          </p:nvPr>
        </p:nvSpPr>
        <p:spPr>
          <a:ln/>
        </p:spPr>
        <p:txBody>
          <a:bodyPr lIns="0" tIns="0" rIns="0" bIns="0" anchor="b" anchorCtr="0">
            <a:spAutoFit/>
          </a:bodyPr>
          <a:lstStyle/>
          <a:p>
            <a:pPr lvl="0"/>
            <a:fld id="{B83C96CB-D528-4742-B53A-DD260943C1FD}" type="slidenum">
              <a:t>30</a:t>
            </a:fld>
            <a:endParaRPr lang="fr-FR"/>
          </a:p>
        </p:txBody>
      </p:sp>
      <p:sp>
        <p:nvSpPr>
          <p:cNvPr id="2" name="Espace réservé de l'image des diapositives 1">
            <a:extLst>
              <a:ext uri="{FF2B5EF4-FFF2-40B4-BE49-F238E27FC236}">
                <a16:creationId xmlns:a16="http://schemas.microsoft.com/office/drawing/2014/main" id="{0AF37B90-F655-D042-86FC-799967A53B9D}"/>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4E41E91F-7C29-104D-A9D8-E40A9593BFF9}"/>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D2555903-746A-4944-A2AB-40F1160A36E9}"/>
              </a:ext>
            </a:extLst>
          </p:cNvPr>
          <p:cNvSpPr txBox="1">
            <a:spLocks noGrp="1"/>
          </p:cNvSpPr>
          <p:nvPr>
            <p:ph type="sldNum" sz="quarter" idx="5"/>
          </p:nvPr>
        </p:nvSpPr>
        <p:spPr>
          <a:ln/>
        </p:spPr>
        <p:txBody>
          <a:bodyPr lIns="0" tIns="0" rIns="0" bIns="0" anchor="b" anchorCtr="0">
            <a:spAutoFit/>
          </a:bodyPr>
          <a:lstStyle/>
          <a:p>
            <a:pPr lvl="0"/>
            <a:fld id="{0DEC2401-A445-3348-80A8-31CE7255B0CE}" type="slidenum">
              <a:t>31</a:t>
            </a:fld>
            <a:endParaRPr lang="fr-FR"/>
          </a:p>
        </p:txBody>
      </p:sp>
      <p:sp>
        <p:nvSpPr>
          <p:cNvPr id="2" name="Espace réservé de l'image des diapositives 1">
            <a:extLst>
              <a:ext uri="{FF2B5EF4-FFF2-40B4-BE49-F238E27FC236}">
                <a16:creationId xmlns:a16="http://schemas.microsoft.com/office/drawing/2014/main" id="{E07A166E-061D-564C-93C2-963C6C7BE6E8}"/>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32FF489F-A04E-2A43-8335-6B0EE20665AC}"/>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35BB0110-41A5-EF47-A2A0-12CF8A97201F}"/>
              </a:ext>
            </a:extLst>
          </p:cNvPr>
          <p:cNvSpPr txBox="1">
            <a:spLocks noGrp="1"/>
          </p:cNvSpPr>
          <p:nvPr>
            <p:ph type="sldNum" sz="quarter" idx="5"/>
          </p:nvPr>
        </p:nvSpPr>
        <p:spPr>
          <a:ln/>
        </p:spPr>
        <p:txBody>
          <a:bodyPr lIns="0" tIns="0" rIns="0" bIns="0" anchor="b" anchorCtr="0">
            <a:spAutoFit/>
          </a:bodyPr>
          <a:lstStyle/>
          <a:p>
            <a:pPr lvl="0"/>
            <a:fld id="{26EDDE63-CC2D-CC43-822C-BDDC284B3A75}" type="slidenum">
              <a:t>32</a:t>
            </a:fld>
            <a:endParaRPr lang="fr-FR"/>
          </a:p>
        </p:txBody>
      </p:sp>
      <p:sp>
        <p:nvSpPr>
          <p:cNvPr id="2" name="Espace réservé de l'image des diapositives 1">
            <a:extLst>
              <a:ext uri="{FF2B5EF4-FFF2-40B4-BE49-F238E27FC236}">
                <a16:creationId xmlns:a16="http://schemas.microsoft.com/office/drawing/2014/main" id="{5C635332-DD42-9048-9AF1-EA472413E66D}"/>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3164D13B-028F-0745-97A2-04F9034227C4}"/>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6494BAA3-BEEA-DB46-A6EF-E89A199F91F1}"/>
              </a:ext>
            </a:extLst>
          </p:cNvPr>
          <p:cNvSpPr txBox="1">
            <a:spLocks noGrp="1"/>
          </p:cNvSpPr>
          <p:nvPr>
            <p:ph type="sldNum" sz="quarter" idx="5"/>
          </p:nvPr>
        </p:nvSpPr>
        <p:spPr>
          <a:ln/>
        </p:spPr>
        <p:txBody>
          <a:bodyPr lIns="0" tIns="0" rIns="0" bIns="0" anchor="b" anchorCtr="0">
            <a:spAutoFit/>
          </a:bodyPr>
          <a:lstStyle/>
          <a:p>
            <a:pPr lvl="0"/>
            <a:fld id="{7A7D9CAC-A184-CB40-B697-2FAFB0F10793}" type="slidenum">
              <a:t>33</a:t>
            </a:fld>
            <a:endParaRPr lang="fr-FR"/>
          </a:p>
        </p:txBody>
      </p:sp>
      <p:sp>
        <p:nvSpPr>
          <p:cNvPr id="2" name="Espace réservé de l'image des diapositives 1">
            <a:extLst>
              <a:ext uri="{FF2B5EF4-FFF2-40B4-BE49-F238E27FC236}">
                <a16:creationId xmlns:a16="http://schemas.microsoft.com/office/drawing/2014/main" id="{7C2F9CCE-5FC9-094D-B2D8-1EBC21CBF27B}"/>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E8143091-069A-3E4F-AA38-8E91E44315C8}"/>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5E1F988C-F555-2946-B25A-F6902C55CB42}"/>
              </a:ext>
            </a:extLst>
          </p:cNvPr>
          <p:cNvSpPr txBox="1">
            <a:spLocks noGrp="1"/>
          </p:cNvSpPr>
          <p:nvPr>
            <p:ph type="sldNum" sz="quarter" idx="5"/>
          </p:nvPr>
        </p:nvSpPr>
        <p:spPr>
          <a:ln/>
        </p:spPr>
        <p:txBody>
          <a:bodyPr lIns="0" tIns="0" rIns="0" bIns="0" anchor="b" anchorCtr="0">
            <a:spAutoFit/>
          </a:bodyPr>
          <a:lstStyle/>
          <a:p>
            <a:pPr lvl="0"/>
            <a:fld id="{945B9F01-DA49-8B49-A23A-B2FC63308884}" type="slidenum">
              <a:t>34</a:t>
            </a:fld>
            <a:endParaRPr lang="fr-FR"/>
          </a:p>
        </p:txBody>
      </p:sp>
      <p:sp>
        <p:nvSpPr>
          <p:cNvPr id="2" name="Espace réservé de l'image des diapositives 1">
            <a:extLst>
              <a:ext uri="{FF2B5EF4-FFF2-40B4-BE49-F238E27FC236}">
                <a16:creationId xmlns:a16="http://schemas.microsoft.com/office/drawing/2014/main" id="{7040833F-548B-0946-842F-58554E1FB85F}"/>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E6E55F9F-14E9-424D-B3C3-C3EB48DC17EF}"/>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D110B0C7-F2F0-F745-A514-EFE8D6F39A56}"/>
              </a:ext>
            </a:extLst>
          </p:cNvPr>
          <p:cNvSpPr txBox="1">
            <a:spLocks noGrp="1"/>
          </p:cNvSpPr>
          <p:nvPr>
            <p:ph type="sldNum" sz="quarter" idx="5"/>
          </p:nvPr>
        </p:nvSpPr>
        <p:spPr>
          <a:ln/>
        </p:spPr>
        <p:txBody>
          <a:bodyPr lIns="0" tIns="0" rIns="0" bIns="0" anchor="b" anchorCtr="0">
            <a:spAutoFit/>
          </a:bodyPr>
          <a:lstStyle/>
          <a:p>
            <a:pPr lvl="0"/>
            <a:fld id="{EECD64EA-E9F4-4A4F-95FD-38D6B38E3FE9}" type="slidenum">
              <a:t>35</a:t>
            </a:fld>
            <a:endParaRPr lang="fr-FR"/>
          </a:p>
        </p:txBody>
      </p:sp>
      <p:sp>
        <p:nvSpPr>
          <p:cNvPr id="2" name="Espace réservé de l'image des diapositives 1">
            <a:extLst>
              <a:ext uri="{FF2B5EF4-FFF2-40B4-BE49-F238E27FC236}">
                <a16:creationId xmlns:a16="http://schemas.microsoft.com/office/drawing/2014/main" id="{B219CD4A-4B69-1040-B25C-A292D190760E}"/>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FA4B1A78-DEA0-CD40-B21C-686E9D2CB012}"/>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BA244973-76FD-0846-A575-A4347EC9E340}"/>
              </a:ext>
            </a:extLst>
          </p:cNvPr>
          <p:cNvSpPr txBox="1">
            <a:spLocks noGrp="1"/>
          </p:cNvSpPr>
          <p:nvPr>
            <p:ph type="sldNum" sz="quarter" idx="5"/>
          </p:nvPr>
        </p:nvSpPr>
        <p:spPr>
          <a:ln/>
        </p:spPr>
        <p:txBody>
          <a:bodyPr lIns="0" tIns="0" rIns="0" bIns="0" anchor="b" anchorCtr="0">
            <a:spAutoFit/>
          </a:bodyPr>
          <a:lstStyle/>
          <a:p>
            <a:pPr lvl="0"/>
            <a:fld id="{D4F0F4CF-57D0-6949-B486-782B9485E807}" type="slidenum">
              <a:t>36</a:t>
            </a:fld>
            <a:endParaRPr lang="fr-FR"/>
          </a:p>
        </p:txBody>
      </p:sp>
      <p:sp>
        <p:nvSpPr>
          <p:cNvPr id="2" name="Espace réservé de l'image des diapositives 1">
            <a:extLst>
              <a:ext uri="{FF2B5EF4-FFF2-40B4-BE49-F238E27FC236}">
                <a16:creationId xmlns:a16="http://schemas.microsoft.com/office/drawing/2014/main" id="{C9200222-2D87-2D4B-8FE6-59808F0A6DA9}"/>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A2C9CC70-062A-8F48-A52D-111066929BEE}"/>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3657742A-9A90-CC43-8736-51233E16BB53}"/>
              </a:ext>
            </a:extLst>
          </p:cNvPr>
          <p:cNvSpPr txBox="1">
            <a:spLocks noGrp="1"/>
          </p:cNvSpPr>
          <p:nvPr>
            <p:ph type="sldNum" sz="quarter" idx="5"/>
          </p:nvPr>
        </p:nvSpPr>
        <p:spPr>
          <a:ln/>
        </p:spPr>
        <p:txBody>
          <a:bodyPr lIns="0" tIns="0" rIns="0" bIns="0" anchor="b" anchorCtr="0">
            <a:spAutoFit/>
          </a:bodyPr>
          <a:lstStyle/>
          <a:p>
            <a:pPr lvl="0"/>
            <a:fld id="{1B7E68E5-BF78-8F4A-8CBC-9AB3030F8530}" type="slidenum">
              <a:t>37</a:t>
            </a:fld>
            <a:endParaRPr lang="fr-FR"/>
          </a:p>
        </p:txBody>
      </p:sp>
      <p:sp>
        <p:nvSpPr>
          <p:cNvPr id="2" name="Espace réservé de l'image des diapositives 1">
            <a:extLst>
              <a:ext uri="{FF2B5EF4-FFF2-40B4-BE49-F238E27FC236}">
                <a16:creationId xmlns:a16="http://schemas.microsoft.com/office/drawing/2014/main" id="{E8FB3757-5FAB-FD44-A70A-DD2E94B1196D}"/>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3042613C-1C06-9247-8296-0A05385B19ED}"/>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648D9438-EB75-524E-B9DC-EF8A939589F8}"/>
              </a:ext>
            </a:extLst>
          </p:cNvPr>
          <p:cNvSpPr txBox="1">
            <a:spLocks noGrp="1"/>
          </p:cNvSpPr>
          <p:nvPr>
            <p:ph type="sldNum" sz="quarter" idx="5"/>
          </p:nvPr>
        </p:nvSpPr>
        <p:spPr>
          <a:ln/>
        </p:spPr>
        <p:txBody>
          <a:bodyPr lIns="0" tIns="0" rIns="0" bIns="0" anchor="b" anchorCtr="0">
            <a:spAutoFit/>
          </a:bodyPr>
          <a:lstStyle/>
          <a:p>
            <a:pPr lvl="0"/>
            <a:fld id="{1B4C7A48-BD4D-094E-991E-9B58088214B2}" type="slidenum">
              <a:t>38</a:t>
            </a:fld>
            <a:endParaRPr lang="fr-FR"/>
          </a:p>
        </p:txBody>
      </p:sp>
      <p:sp>
        <p:nvSpPr>
          <p:cNvPr id="2" name="Espace réservé de l'image des diapositives 1">
            <a:extLst>
              <a:ext uri="{FF2B5EF4-FFF2-40B4-BE49-F238E27FC236}">
                <a16:creationId xmlns:a16="http://schemas.microsoft.com/office/drawing/2014/main" id="{6CA97E30-BD3C-D942-8DC2-924C3B464562}"/>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5520390C-90DA-3F43-A2EA-7795D5F3FAAA}"/>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9C87B2F1-C0CA-314A-BCE7-3C99FAB29087}"/>
              </a:ext>
            </a:extLst>
          </p:cNvPr>
          <p:cNvSpPr txBox="1">
            <a:spLocks noGrp="1"/>
          </p:cNvSpPr>
          <p:nvPr>
            <p:ph type="sldNum" sz="quarter" idx="5"/>
          </p:nvPr>
        </p:nvSpPr>
        <p:spPr>
          <a:ln/>
        </p:spPr>
        <p:txBody>
          <a:bodyPr lIns="0" tIns="0" rIns="0" bIns="0" anchor="b" anchorCtr="0">
            <a:spAutoFit/>
          </a:bodyPr>
          <a:lstStyle/>
          <a:p>
            <a:pPr lvl="0"/>
            <a:fld id="{ED989BF1-E16D-154E-ADC7-924C2A67B3C2}" type="slidenum">
              <a:t>39</a:t>
            </a:fld>
            <a:endParaRPr lang="fr-FR"/>
          </a:p>
        </p:txBody>
      </p:sp>
      <p:sp>
        <p:nvSpPr>
          <p:cNvPr id="2" name="Espace réservé de l'image des diapositives 1">
            <a:extLst>
              <a:ext uri="{FF2B5EF4-FFF2-40B4-BE49-F238E27FC236}">
                <a16:creationId xmlns:a16="http://schemas.microsoft.com/office/drawing/2014/main" id="{B5308B13-7E8E-9D47-8712-2F92155EE507}"/>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E0EB0CF1-EC4D-4B4A-8657-AA17C7C6B2BD}"/>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540A57A9-EEE1-D548-9E84-6BCD7C4B19EA}"/>
              </a:ext>
            </a:extLst>
          </p:cNvPr>
          <p:cNvSpPr txBox="1">
            <a:spLocks noGrp="1"/>
          </p:cNvSpPr>
          <p:nvPr>
            <p:ph type="sldNum" sz="quarter" idx="5"/>
          </p:nvPr>
        </p:nvSpPr>
        <p:spPr>
          <a:ln/>
        </p:spPr>
        <p:txBody>
          <a:bodyPr lIns="0" tIns="0" rIns="0" bIns="0" anchor="b" anchorCtr="0">
            <a:spAutoFit/>
          </a:bodyPr>
          <a:lstStyle/>
          <a:p>
            <a:pPr lvl="0"/>
            <a:fld id="{ED7E1079-A5C4-0247-ABD2-559E8E800ABC}" type="slidenum">
              <a:t>4</a:t>
            </a:fld>
            <a:endParaRPr lang="fr-FR"/>
          </a:p>
        </p:txBody>
      </p:sp>
      <p:sp>
        <p:nvSpPr>
          <p:cNvPr id="2" name="Espace réservé de l'image des diapositives 1">
            <a:extLst>
              <a:ext uri="{FF2B5EF4-FFF2-40B4-BE49-F238E27FC236}">
                <a16:creationId xmlns:a16="http://schemas.microsoft.com/office/drawing/2014/main" id="{5BF8FDDA-1E3C-8045-85E2-6EA4CBD22D1E}"/>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9F225FA6-4B78-5C45-8AFA-CB2770BF927A}"/>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A20684FC-3F88-7B44-8981-41F59A0664C7}"/>
              </a:ext>
            </a:extLst>
          </p:cNvPr>
          <p:cNvSpPr txBox="1">
            <a:spLocks noGrp="1"/>
          </p:cNvSpPr>
          <p:nvPr>
            <p:ph type="sldNum" sz="quarter" idx="5"/>
          </p:nvPr>
        </p:nvSpPr>
        <p:spPr>
          <a:ln/>
        </p:spPr>
        <p:txBody>
          <a:bodyPr lIns="0" tIns="0" rIns="0" bIns="0" anchor="b" anchorCtr="0">
            <a:spAutoFit/>
          </a:bodyPr>
          <a:lstStyle/>
          <a:p>
            <a:pPr lvl="0"/>
            <a:fld id="{4FCAB0C7-4912-5248-AF61-C637ECDB2F35}" type="slidenum">
              <a:t>40</a:t>
            </a:fld>
            <a:endParaRPr lang="fr-FR"/>
          </a:p>
        </p:txBody>
      </p:sp>
      <p:sp>
        <p:nvSpPr>
          <p:cNvPr id="2" name="Espace réservé de l'image des diapositives 1">
            <a:extLst>
              <a:ext uri="{FF2B5EF4-FFF2-40B4-BE49-F238E27FC236}">
                <a16:creationId xmlns:a16="http://schemas.microsoft.com/office/drawing/2014/main" id="{9621104C-A12F-8542-9F8E-38D23538D088}"/>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5159A649-D9F5-B34A-87C1-CB2306644D58}"/>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E10073E9-6FDF-7341-B183-E12C344DA5FF}"/>
              </a:ext>
            </a:extLst>
          </p:cNvPr>
          <p:cNvSpPr txBox="1">
            <a:spLocks noGrp="1"/>
          </p:cNvSpPr>
          <p:nvPr>
            <p:ph type="sldNum" sz="quarter" idx="5"/>
          </p:nvPr>
        </p:nvSpPr>
        <p:spPr>
          <a:ln/>
        </p:spPr>
        <p:txBody>
          <a:bodyPr lIns="0" tIns="0" rIns="0" bIns="0" anchor="b" anchorCtr="0">
            <a:spAutoFit/>
          </a:bodyPr>
          <a:lstStyle/>
          <a:p>
            <a:pPr lvl="0"/>
            <a:fld id="{F431C435-06BA-C94B-B8B8-8C7F7C6E1D5C}" type="slidenum">
              <a:t>41</a:t>
            </a:fld>
            <a:endParaRPr lang="fr-FR"/>
          </a:p>
        </p:txBody>
      </p:sp>
      <p:sp>
        <p:nvSpPr>
          <p:cNvPr id="2" name="Espace réservé de l'image des diapositives 1">
            <a:extLst>
              <a:ext uri="{FF2B5EF4-FFF2-40B4-BE49-F238E27FC236}">
                <a16:creationId xmlns:a16="http://schemas.microsoft.com/office/drawing/2014/main" id="{F1BB358D-1DED-504E-8CCC-51EC775B78F1}"/>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EEDD945E-1067-6B4D-B232-1629B7D88849}"/>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93CF293D-EEB3-0840-8D3D-A82F70AB6862}"/>
              </a:ext>
            </a:extLst>
          </p:cNvPr>
          <p:cNvSpPr txBox="1">
            <a:spLocks noGrp="1"/>
          </p:cNvSpPr>
          <p:nvPr>
            <p:ph type="sldNum" sz="quarter" idx="5"/>
          </p:nvPr>
        </p:nvSpPr>
        <p:spPr>
          <a:ln/>
        </p:spPr>
        <p:txBody>
          <a:bodyPr lIns="0" tIns="0" rIns="0" bIns="0" anchor="b" anchorCtr="0">
            <a:spAutoFit/>
          </a:bodyPr>
          <a:lstStyle/>
          <a:p>
            <a:pPr lvl="0"/>
            <a:fld id="{14DA16DD-7879-414F-BEE6-F2FB9F364E45}" type="slidenum">
              <a:t>42</a:t>
            </a:fld>
            <a:endParaRPr lang="fr-FR"/>
          </a:p>
        </p:txBody>
      </p:sp>
      <p:sp>
        <p:nvSpPr>
          <p:cNvPr id="2" name="Espace réservé de l'image des diapositives 1">
            <a:extLst>
              <a:ext uri="{FF2B5EF4-FFF2-40B4-BE49-F238E27FC236}">
                <a16:creationId xmlns:a16="http://schemas.microsoft.com/office/drawing/2014/main" id="{885FB203-E4A9-DE45-B3F9-33E3E4096807}"/>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2BE4D482-17DA-D941-882D-261F84471885}"/>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D530DBE5-9773-5144-B0AB-AA1A3BB304CA}"/>
              </a:ext>
            </a:extLst>
          </p:cNvPr>
          <p:cNvSpPr txBox="1">
            <a:spLocks noGrp="1"/>
          </p:cNvSpPr>
          <p:nvPr>
            <p:ph type="sldNum" sz="quarter" idx="5"/>
          </p:nvPr>
        </p:nvSpPr>
        <p:spPr>
          <a:ln/>
        </p:spPr>
        <p:txBody>
          <a:bodyPr lIns="0" tIns="0" rIns="0" bIns="0" anchor="b" anchorCtr="0">
            <a:spAutoFit/>
          </a:bodyPr>
          <a:lstStyle/>
          <a:p>
            <a:pPr lvl="0"/>
            <a:fld id="{F2B97622-9083-3D4B-8336-EF455F17859F}" type="slidenum">
              <a:t>43</a:t>
            </a:fld>
            <a:endParaRPr lang="fr-FR"/>
          </a:p>
        </p:txBody>
      </p:sp>
      <p:sp>
        <p:nvSpPr>
          <p:cNvPr id="2" name="Espace réservé de l'image des diapositives 1">
            <a:extLst>
              <a:ext uri="{FF2B5EF4-FFF2-40B4-BE49-F238E27FC236}">
                <a16:creationId xmlns:a16="http://schemas.microsoft.com/office/drawing/2014/main" id="{4C59AE00-4397-E646-B145-5AB802A43DB1}"/>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407E07DA-F71C-2E4E-AF0E-623907C93BB8}"/>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ECB731AF-5C81-254D-913A-5EDA312F62FD}"/>
              </a:ext>
            </a:extLst>
          </p:cNvPr>
          <p:cNvSpPr txBox="1">
            <a:spLocks noGrp="1"/>
          </p:cNvSpPr>
          <p:nvPr>
            <p:ph type="sldNum" sz="quarter" idx="5"/>
          </p:nvPr>
        </p:nvSpPr>
        <p:spPr>
          <a:ln/>
        </p:spPr>
        <p:txBody>
          <a:bodyPr lIns="0" tIns="0" rIns="0" bIns="0" anchor="b" anchorCtr="0">
            <a:spAutoFit/>
          </a:bodyPr>
          <a:lstStyle/>
          <a:p>
            <a:pPr lvl="0"/>
            <a:fld id="{E84A6DFF-4CC7-9342-9587-C80D993A8527}" type="slidenum">
              <a:t>44</a:t>
            </a:fld>
            <a:endParaRPr lang="fr-FR"/>
          </a:p>
        </p:txBody>
      </p:sp>
      <p:sp>
        <p:nvSpPr>
          <p:cNvPr id="2" name="Espace réservé de l'image des diapositives 1">
            <a:extLst>
              <a:ext uri="{FF2B5EF4-FFF2-40B4-BE49-F238E27FC236}">
                <a16:creationId xmlns:a16="http://schemas.microsoft.com/office/drawing/2014/main" id="{EE1B4D05-922D-3D46-9BEE-6781CCA5EADF}"/>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65F10AEC-B415-DE49-9EB3-3EF706524D7D}"/>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FDB26B3E-05A5-8B4D-ACEE-88491BA0D4E8}"/>
              </a:ext>
            </a:extLst>
          </p:cNvPr>
          <p:cNvSpPr txBox="1">
            <a:spLocks noGrp="1"/>
          </p:cNvSpPr>
          <p:nvPr>
            <p:ph type="sldNum" sz="quarter" idx="5"/>
          </p:nvPr>
        </p:nvSpPr>
        <p:spPr>
          <a:ln/>
        </p:spPr>
        <p:txBody>
          <a:bodyPr lIns="0" tIns="0" rIns="0" bIns="0" anchor="b" anchorCtr="0">
            <a:spAutoFit/>
          </a:bodyPr>
          <a:lstStyle/>
          <a:p>
            <a:pPr lvl="0"/>
            <a:fld id="{E15C3FC1-0652-4344-B577-78EC60F5CF9B}" type="slidenum">
              <a:t>45</a:t>
            </a:fld>
            <a:endParaRPr lang="fr-FR"/>
          </a:p>
        </p:txBody>
      </p:sp>
      <p:sp>
        <p:nvSpPr>
          <p:cNvPr id="2" name="Espace réservé de l'image des diapositives 1">
            <a:extLst>
              <a:ext uri="{FF2B5EF4-FFF2-40B4-BE49-F238E27FC236}">
                <a16:creationId xmlns:a16="http://schemas.microsoft.com/office/drawing/2014/main" id="{796BC1D0-E519-6D4F-82C8-70F540697800}"/>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4F543C95-BF50-DE44-8898-5573C6F8B2B7}"/>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2D84B770-F211-7647-8833-5C49E5207BFC}"/>
              </a:ext>
            </a:extLst>
          </p:cNvPr>
          <p:cNvSpPr txBox="1">
            <a:spLocks noGrp="1"/>
          </p:cNvSpPr>
          <p:nvPr>
            <p:ph type="sldNum" sz="quarter" idx="5"/>
          </p:nvPr>
        </p:nvSpPr>
        <p:spPr>
          <a:ln/>
        </p:spPr>
        <p:txBody>
          <a:bodyPr lIns="0" tIns="0" rIns="0" bIns="0" anchor="b" anchorCtr="0">
            <a:spAutoFit/>
          </a:bodyPr>
          <a:lstStyle/>
          <a:p>
            <a:pPr lvl="0"/>
            <a:fld id="{9673B23F-C000-5A48-991D-FF64F7BCCA6C}" type="slidenum">
              <a:t>46</a:t>
            </a:fld>
            <a:endParaRPr lang="fr-FR"/>
          </a:p>
        </p:txBody>
      </p:sp>
      <p:sp>
        <p:nvSpPr>
          <p:cNvPr id="2" name="Espace réservé de l'image des diapositives 1">
            <a:extLst>
              <a:ext uri="{FF2B5EF4-FFF2-40B4-BE49-F238E27FC236}">
                <a16:creationId xmlns:a16="http://schemas.microsoft.com/office/drawing/2014/main" id="{371765C2-34B0-774F-A22E-7E03E4D5454C}"/>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E7F9546D-A7D3-C94F-B7A9-3A4E188980CB}"/>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11196568-E501-D14C-8143-B531D4D29AEC}"/>
              </a:ext>
            </a:extLst>
          </p:cNvPr>
          <p:cNvSpPr txBox="1">
            <a:spLocks noGrp="1"/>
          </p:cNvSpPr>
          <p:nvPr>
            <p:ph type="sldNum" sz="quarter" idx="5"/>
          </p:nvPr>
        </p:nvSpPr>
        <p:spPr>
          <a:ln/>
        </p:spPr>
        <p:txBody>
          <a:bodyPr lIns="0" tIns="0" rIns="0" bIns="0" anchor="b" anchorCtr="0">
            <a:spAutoFit/>
          </a:bodyPr>
          <a:lstStyle/>
          <a:p>
            <a:pPr lvl="0"/>
            <a:fld id="{8BEE62A1-CA5B-6B4F-860D-1808CC233817}" type="slidenum">
              <a:t>47</a:t>
            </a:fld>
            <a:endParaRPr lang="fr-FR"/>
          </a:p>
        </p:txBody>
      </p:sp>
      <p:sp>
        <p:nvSpPr>
          <p:cNvPr id="2" name="Espace réservé de l'image des diapositives 1">
            <a:extLst>
              <a:ext uri="{FF2B5EF4-FFF2-40B4-BE49-F238E27FC236}">
                <a16:creationId xmlns:a16="http://schemas.microsoft.com/office/drawing/2014/main" id="{B377D25C-C3F1-D349-A549-22473FD58A68}"/>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FA2DB7E2-2DA2-C34B-A022-860508E85235}"/>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6ACF58DC-30C3-1947-9CCF-B9419A6234EA}"/>
              </a:ext>
            </a:extLst>
          </p:cNvPr>
          <p:cNvSpPr txBox="1">
            <a:spLocks noGrp="1"/>
          </p:cNvSpPr>
          <p:nvPr>
            <p:ph type="sldNum" sz="quarter" idx="5"/>
          </p:nvPr>
        </p:nvSpPr>
        <p:spPr>
          <a:ln/>
        </p:spPr>
        <p:txBody>
          <a:bodyPr lIns="0" tIns="0" rIns="0" bIns="0" anchor="b" anchorCtr="0">
            <a:spAutoFit/>
          </a:bodyPr>
          <a:lstStyle/>
          <a:p>
            <a:pPr lvl="0"/>
            <a:fld id="{8001E27F-2118-C145-BF07-FD5062C4BC16}" type="slidenum">
              <a:t>48</a:t>
            </a:fld>
            <a:endParaRPr lang="fr-FR"/>
          </a:p>
        </p:txBody>
      </p:sp>
      <p:sp>
        <p:nvSpPr>
          <p:cNvPr id="2" name="Espace réservé de l'image des diapositives 1">
            <a:extLst>
              <a:ext uri="{FF2B5EF4-FFF2-40B4-BE49-F238E27FC236}">
                <a16:creationId xmlns:a16="http://schemas.microsoft.com/office/drawing/2014/main" id="{6075B45A-6A9E-DE43-9791-BB5CC39FE080}"/>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203C34D2-1137-D945-9904-147F0772AF38}"/>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C4BA71C1-B768-354C-83B0-E3CFF92466E5}"/>
              </a:ext>
            </a:extLst>
          </p:cNvPr>
          <p:cNvSpPr txBox="1">
            <a:spLocks noGrp="1"/>
          </p:cNvSpPr>
          <p:nvPr>
            <p:ph type="sldNum" sz="quarter" idx="5"/>
          </p:nvPr>
        </p:nvSpPr>
        <p:spPr>
          <a:ln/>
        </p:spPr>
        <p:txBody>
          <a:bodyPr lIns="0" tIns="0" rIns="0" bIns="0" anchor="b" anchorCtr="0">
            <a:spAutoFit/>
          </a:bodyPr>
          <a:lstStyle/>
          <a:p>
            <a:pPr lvl="0"/>
            <a:fld id="{B5F72EA6-FB08-7741-9C17-95DFC8039FEF}" type="slidenum">
              <a:t>49</a:t>
            </a:fld>
            <a:endParaRPr lang="fr-FR"/>
          </a:p>
        </p:txBody>
      </p:sp>
      <p:sp>
        <p:nvSpPr>
          <p:cNvPr id="2" name="Espace réservé de l'image des diapositives 1">
            <a:extLst>
              <a:ext uri="{FF2B5EF4-FFF2-40B4-BE49-F238E27FC236}">
                <a16:creationId xmlns:a16="http://schemas.microsoft.com/office/drawing/2014/main" id="{08665C7B-6952-644F-AD6B-96DFDED3E583}"/>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E0AF57F7-AFBD-9649-93A7-E25D4C85E66A}"/>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703E69BC-20EE-2C42-9401-386445955E61}"/>
              </a:ext>
            </a:extLst>
          </p:cNvPr>
          <p:cNvSpPr txBox="1">
            <a:spLocks noGrp="1"/>
          </p:cNvSpPr>
          <p:nvPr>
            <p:ph type="sldNum" sz="quarter" idx="5"/>
          </p:nvPr>
        </p:nvSpPr>
        <p:spPr>
          <a:ln/>
        </p:spPr>
        <p:txBody>
          <a:bodyPr lIns="0" tIns="0" rIns="0" bIns="0" anchor="b" anchorCtr="0">
            <a:spAutoFit/>
          </a:bodyPr>
          <a:lstStyle/>
          <a:p>
            <a:pPr lvl="0"/>
            <a:fld id="{F521A1CA-3A34-A343-B176-425F453492A4}" type="slidenum">
              <a:t>5</a:t>
            </a:fld>
            <a:endParaRPr lang="fr-FR"/>
          </a:p>
        </p:txBody>
      </p:sp>
      <p:sp>
        <p:nvSpPr>
          <p:cNvPr id="2" name="Espace réservé de l'image des diapositives 1">
            <a:extLst>
              <a:ext uri="{FF2B5EF4-FFF2-40B4-BE49-F238E27FC236}">
                <a16:creationId xmlns:a16="http://schemas.microsoft.com/office/drawing/2014/main" id="{2A32AC17-8127-8E48-9EBE-4D4C82E3295B}"/>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77B71C2E-E93A-E54B-8E57-4733DD39AFFF}"/>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B47E85CA-F76B-F043-B2B7-52B92794B58B}"/>
              </a:ext>
            </a:extLst>
          </p:cNvPr>
          <p:cNvSpPr txBox="1">
            <a:spLocks noGrp="1"/>
          </p:cNvSpPr>
          <p:nvPr>
            <p:ph type="sldNum" sz="quarter" idx="5"/>
          </p:nvPr>
        </p:nvSpPr>
        <p:spPr>
          <a:ln/>
        </p:spPr>
        <p:txBody>
          <a:bodyPr lIns="0" tIns="0" rIns="0" bIns="0" anchor="b" anchorCtr="0">
            <a:spAutoFit/>
          </a:bodyPr>
          <a:lstStyle/>
          <a:p>
            <a:pPr lvl="0"/>
            <a:fld id="{A9CA4877-695D-6547-9384-A1C2F0E6D926}" type="slidenum">
              <a:t>50</a:t>
            </a:fld>
            <a:endParaRPr lang="fr-FR"/>
          </a:p>
        </p:txBody>
      </p:sp>
      <p:sp>
        <p:nvSpPr>
          <p:cNvPr id="2" name="Espace réservé de l'image des diapositives 1">
            <a:extLst>
              <a:ext uri="{FF2B5EF4-FFF2-40B4-BE49-F238E27FC236}">
                <a16:creationId xmlns:a16="http://schemas.microsoft.com/office/drawing/2014/main" id="{EFDF5BA6-4FFD-2045-B3D7-CB5A40E89CF4}"/>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54AF4B27-2D70-044D-9189-8F771F8124C4}"/>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42DC5AE4-F537-454F-AA3E-C6A0F0E5B5E6}"/>
              </a:ext>
            </a:extLst>
          </p:cNvPr>
          <p:cNvSpPr txBox="1">
            <a:spLocks noGrp="1"/>
          </p:cNvSpPr>
          <p:nvPr>
            <p:ph type="sldNum" sz="quarter" idx="5"/>
          </p:nvPr>
        </p:nvSpPr>
        <p:spPr>
          <a:ln/>
        </p:spPr>
        <p:txBody>
          <a:bodyPr lIns="0" tIns="0" rIns="0" bIns="0" anchor="b" anchorCtr="0">
            <a:spAutoFit/>
          </a:bodyPr>
          <a:lstStyle/>
          <a:p>
            <a:pPr lvl="0"/>
            <a:fld id="{ABF8A242-81EF-094D-8BE5-27FC6DAE4B64}" type="slidenum">
              <a:t>51</a:t>
            </a:fld>
            <a:endParaRPr lang="fr-FR"/>
          </a:p>
        </p:txBody>
      </p:sp>
      <p:sp>
        <p:nvSpPr>
          <p:cNvPr id="2" name="Espace réservé de l'image des diapositives 1">
            <a:extLst>
              <a:ext uri="{FF2B5EF4-FFF2-40B4-BE49-F238E27FC236}">
                <a16:creationId xmlns:a16="http://schemas.microsoft.com/office/drawing/2014/main" id="{6F7839D1-A1FE-3349-AD68-BB268C03B9D6}"/>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E0B07A33-A6CF-6E46-9083-0FD66C6DF8A2}"/>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E3BC7C52-0DE5-E241-A5A2-F9C3565C28B2}"/>
              </a:ext>
            </a:extLst>
          </p:cNvPr>
          <p:cNvSpPr txBox="1">
            <a:spLocks noGrp="1"/>
          </p:cNvSpPr>
          <p:nvPr>
            <p:ph type="sldNum" sz="quarter" idx="5"/>
          </p:nvPr>
        </p:nvSpPr>
        <p:spPr>
          <a:ln/>
        </p:spPr>
        <p:txBody>
          <a:bodyPr lIns="0" tIns="0" rIns="0" bIns="0" anchor="b" anchorCtr="0">
            <a:spAutoFit/>
          </a:bodyPr>
          <a:lstStyle/>
          <a:p>
            <a:pPr lvl="0"/>
            <a:fld id="{CBA46C17-F774-464B-BBCE-28B4AE6FC6C6}" type="slidenum">
              <a:t>52</a:t>
            </a:fld>
            <a:endParaRPr lang="fr-FR"/>
          </a:p>
        </p:txBody>
      </p:sp>
      <p:sp>
        <p:nvSpPr>
          <p:cNvPr id="2" name="Espace réservé de l'image des diapositives 1">
            <a:extLst>
              <a:ext uri="{FF2B5EF4-FFF2-40B4-BE49-F238E27FC236}">
                <a16:creationId xmlns:a16="http://schemas.microsoft.com/office/drawing/2014/main" id="{F08604B6-B67C-4148-983D-64DA205DBEC2}"/>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C83A9EAD-F81F-4C4A-97FA-48E6834D4882}"/>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8820B300-30B9-6944-A159-E7411D0056D8}"/>
              </a:ext>
            </a:extLst>
          </p:cNvPr>
          <p:cNvSpPr txBox="1">
            <a:spLocks noGrp="1"/>
          </p:cNvSpPr>
          <p:nvPr>
            <p:ph type="sldNum" sz="quarter" idx="5"/>
          </p:nvPr>
        </p:nvSpPr>
        <p:spPr>
          <a:ln/>
        </p:spPr>
        <p:txBody>
          <a:bodyPr lIns="0" tIns="0" rIns="0" bIns="0" anchor="b" anchorCtr="0">
            <a:spAutoFit/>
          </a:bodyPr>
          <a:lstStyle/>
          <a:p>
            <a:pPr lvl="0"/>
            <a:fld id="{8EB5FE92-1629-8940-9FC6-2C0708AD008F}" type="slidenum">
              <a:t>53</a:t>
            </a:fld>
            <a:endParaRPr lang="fr-FR"/>
          </a:p>
        </p:txBody>
      </p:sp>
      <p:sp>
        <p:nvSpPr>
          <p:cNvPr id="2" name="Espace réservé de l'image des diapositives 1">
            <a:extLst>
              <a:ext uri="{FF2B5EF4-FFF2-40B4-BE49-F238E27FC236}">
                <a16:creationId xmlns:a16="http://schemas.microsoft.com/office/drawing/2014/main" id="{FAC67C7A-4FC4-0E4B-A43B-E89E27FB1162}"/>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E404FE7E-290E-DB42-99B1-48B49B35069C}"/>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F3058599-4871-3C4D-8957-8B7B4FAC5B3C}"/>
              </a:ext>
            </a:extLst>
          </p:cNvPr>
          <p:cNvSpPr txBox="1">
            <a:spLocks noGrp="1"/>
          </p:cNvSpPr>
          <p:nvPr>
            <p:ph type="sldNum" sz="quarter" idx="5"/>
          </p:nvPr>
        </p:nvSpPr>
        <p:spPr>
          <a:ln/>
        </p:spPr>
        <p:txBody>
          <a:bodyPr lIns="0" tIns="0" rIns="0" bIns="0" anchor="b" anchorCtr="0">
            <a:spAutoFit/>
          </a:bodyPr>
          <a:lstStyle/>
          <a:p>
            <a:pPr lvl="0"/>
            <a:fld id="{6C2FC0FB-462F-6F48-9215-D1B237A2F315}" type="slidenum">
              <a:t>54</a:t>
            </a:fld>
            <a:endParaRPr lang="fr-FR"/>
          </a:p>
        </p:txBody>
      </p:sp>
      <p:sp>
        <p:nvSpPr>
          <p:cNvPr id="2" name="Espace réservé de l'image des diapositives 1">
            <a:extLst>
              <a:ext uri="{FF2B5EF4-FFF2-40B4-BE49-F238E27FC236}">
                <a16:creationId xmlns:a16="http://schemas.microsoft.com/office/drawing/2014/main" id="{EBFC0516-594D-5248-BB19-827A8997145A}"/>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C104547E-16FA-C34D-9C95-7DFB2B3F9859}"/>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C583C995-DAD7-FD48-AC96-65CB67041BE7}"/>
              </a:ext>
            </a:extLst>
          </p:cNvPr>
          <p:cNvSpPr txBox="1">
            <a:spLocks noGrp="1"/>
          </p:cNvSpPr>
          <p:nvPr>
            <p:ph type="sldNum" sz="quarter" idx="5"/>
          </p:nvPr>
        </p:nvSpPr>
        <p:spPr>
          <a:ln/>
        </p:spPr>
        <p:txBody>
          <a:bodyPr lIns="0" tIns="0" rIns="0" bIns="0" anchor="b" anchorCtr="0">
            <a:spAutoFit/>
          </a:bodyPr>
          <a:lstStyle/>
          <a:p>
            <a:pPr lvl="0"/>
            <a:fld id="{AD8F7202-F898-284D-B411-F98B55E98BF7}" type="slidenum">
              <a:t>55</a:t>
            </a:fld>
            <a:endParaRPr lang="fr-FR"/>
          </a:p>
        </p:txBody>
      </p:sp>
      <p:sp>
        <p:nvSpPr>
          <p:cNvPr id="2" name="Espace réservé de l'image des diapositives 1">
            <a:extLst>
              <a:ext uri="{FF2B5EF4-FFF2-40B4-BE49-F238E27FC236}">
                <a16:creationId xmlns:a16="http://schemas.microsoft.com/office/drawing/2014/main" id="{F10608B5-1DDA-B04D-A214-508B2511CDCE}"/>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99353BF6-5507-7146-8438-35E94DEC4008}"/>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DC693062-2ABE-B746-89E3-4938E40E885F}"/>
              </a:ext>
            </a:extLst>
          </p:cNvPr>
          <p:cNvSpPr txBox="1">
            <a:spLocks noGrp="1"/>
          </p:cNvSpPr>
          <p:nvPr>
            <p:ph type="sldNum" sz="quarter" idx="5"/>
          </p:nvPr>
        </p:nvSpPr>
        <p:spPr>
          <a:ln/>
        </p:spPr>
        <p:txBody>
          <a:bodyPr lIns="0" tIns="0" rIns="0" bIns="0" anchor="b" anchorCtr="0">
            <a:spAutoFit/>
          </a:bodyPr>
          <a:lstStyle/>
          <a:p>
            <a:pPr lvl="0"/>
            <a:fld id="{93B1C647-2871-5F44-8A13-621B84E8713B}" type="slidenum">
              <a:t>56</a:t>
            </a:fld>
            <a:endParaRPr lang="fr-FR"/>
          </a:p>
        </p:txBody>
      </p:sp>
      <p:sp>
        <p:nvSpPr>
          <p:cNvPr id="2" name="Espace réservé de l'image des diapositives 1">
            <a:extLst>
              <a:ext uri="{FF2B5EF4-FFF2-40B4-BE49-F238E27FC236}">
                <a16:creationId xmlns:a16="http://schemas.microsoft.com/office/drawing/2014/main" id="{CDD5F14D-61D1-B643-A9F1-7BF05AF73437}"/>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CD620DA4-03A9-5949-AD41-61C65D65D67A}"/>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DC693062-2ABE-B746-89E3-4938E40E885F}"/>
              </a:ext>
            </a:extLst>
          </p:cNvPr>
          <p:cNvSpPr txBox="1">
            <a:spLocks noGrp="1"/>
          </p:cNvSpPr>
          <p:nvPr>
            <p:ph type="sldNum" sz="quarter" idx="5"/>
          </p:nvPr>
        </p:nvSpPr>
        <p:spPr>
          <a:ln/>
        </p:spPr>
        <p:txBody>
          <a:bodyPr lIns="0" tIns="0" rIns="0" bIns="0" anchor="b" anchorCtr="0">
            <a:spAutoFit/>
          </a:bodyPr>
          <a:lstStyle/>
          <a:p>
            <a:pPr lvl="0"/>
            <a:fld id="{93B1C647-2871-5F44-8A13-621B84E8713B}" type="slidenum">
              <a:t>57</a:t>
            </a:fld>
            <a:endParaRPr lang="fr-FR"/>
          </a:p>
        </p:txBody>
      </p:sp>
      <p:sp>
        <p:nvSpPr>
          <p:cNvPr id="2" name="Espace réservé de l'image des diapositives 1">
            <a:extLst>
              <a:ext uri="{FF2B5EF4-FFF2-40B4-BE49-F238E27FC236}">
                <a16:creationId xmlns:a16="http://schemas.microsoft.com/office/drawing/2014/main" id="{CDD5F14D-61D1-B643-A9F1-7BF05AF73437}"/>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CD620DA4-03A9-5949-AD41-61C65D65D67A}"/>
              </a:ext>
            </a:extLst>
          </p:cNvPr>
          <p:cNvSpPr txBox="1">
            <a:spLocks noGrp="1"/>
          </p:cNvSpPr>
          <p:nvPr>
            <p:ph type="body" sz="quarter" idx="1"/>
          </p:nvPr>
        </p:nvSpPr>
        <p:spPr/>
        <p:txBody>
          <a:bodyPr/>
          <a:lstStyle/>
          <a:p>
            <a:endParaRPr lang="fr-FR"/>
          </a:p>
        </p:txBody>
      </p:sp>
    </p:spTree>
    <p:extLst>
      <p:ext uri="{BB962C8B-B14F-4D97-AF65-F5344CB8AC3E}">
        <p14:creationId xmlns:p14="http://schemas.microsoft.com/office/powerpoint/2010/main" val="27457122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6024F64D-EEB1-1847-AF36-511DA720EAD0}"/>
              </a:ext>
            </a:extLst>
          </p:cNvPr>
          <p:cNvSpPr txBox="1">
            <a:spLocks noGrp="1"/>
          </p:cNvSpPr>
          <p:nvPr>
            <p:ph type="sldNum" sz="quarter" idx="5"/>
          </p:nvPr>
        </p:nvSpPr>
        <p:spPr>
          <a:ln/>
        </p:spPr>
        <p:txBody>
          <a:bodyPr lIns="0" tIns="0" rIns="0" bIns="0" anchor="b" anchorCtr="0">
            <a:spAutoFit/>
          </a:bodyPr>
          <a:lstStyle/>
          <a:p>
            <a:pPr lvl="0"/>
            <a:fld id="{2343AEA5-84E3-A848-98E9-7FF1D52C135E}" type="slidenum">
              <a:t>58</a:t>
            </a:fld>
            <a:endParaRPr lang="fr-FR"/>
          </a:p>
        </p:txBody>
      </p:sp>
      <p:sp>
        <p:nvSpPr>
          <p:cNvPr id="2" name="Espace réservé de l'image des diapositives 1">
            <a:extLst>
              <a:ext uri="{FF2B5EF4-FFF2-40B4-BE49-F238E27FC236}">
                <a16:creationId xmlns:a16="http://schemas.microsoft.com/office/drawing/2014/main" id="{E7D5538E-C715-9F49-B4BA-C076461C60F3}"/>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2D47E2A5-E4E3-0149-9032-D85C83D94568}"/>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B7A7BF47-5DEF-934D-97C7-4E19D0CFC1B3}"/>
              </a:ext>
            </a:extLst>
          </p:cNvPr>
          <p:cNvSpPr txBox="1">
            <a:spLocks noGrp="1"/>
          </p:cNvSpPr>
          <p:nvPr>
            <p:ph type="sldNum" sz="quarter" idx="5"/>
          </p:nvPr>
        </p:nvSpPr>
        <p:spPr>
          <a:ln/>
        </p:spPr>
        <p:txBody>
          <a:bodyPr lIns="0" tIns="0" rIns="0" bIns="0" anchor="b" anchorCtr="0">
            <a:spAutoFit/>
          </a:bodyPr>
          <a:lstStyle/>
          <a:p>
            <a:pPr lvl="0"/>
            <a:fld id="{2D88F91C-0B99-AB41-99EE-6F9D6540B4CE}" type="slidenum">
              <a:t>59</a:t>
            </a:fld>
            <a:endParaRPr lang="fr-FR"/>
          </a:p>
        </p:txBody>
      </p:sp>
      <p:sp>
        <p:nvSpPr>
          <p:cNvPr id="2" name="Espace réservé de l'image des diapositives 1">
            <a:extLst>
              <a:ext uri="{FF2B5EF4-FFF2-40B4-BE49-F238E27FC236}">
                <a16:creationId xmlns:a16="http://schemas.microsoft.com/office/drawing/2014/main" id="{E94929EC-9721-CD4B-951C-9680358300EF}"/>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275590E4-3F8C-2E43-BBD2-18FADFEDD5E4}"/>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C6AEFE48-50E0-9D4D-B117-83FD5FB8A5EB}"/>
              </a:ext>
            </a:extLst>
          </p:cNvPr>
          <p:cNvSpPr txBox="1">
            <a:spLocks noGrp="1"/>
          </p:cNvSpPr>
          <p:nvPr>
            <p:ph type="sldNum" sz="quarter" idx="5"/>
          </p:nvPr>
        </p:nvSpPr>
        <p:spPr>
          <a:ln/>
        </p:spPr>
        <p:txBody>
          <a:bodyPr lIns="0" tIns="0" rIns="0" bIns="0" anchor="b" anchorCtr="0">
            <a:spAutoFit/>
          </a:bodyPr>
          <a:lstStyle/>
          <a:p>
            <a:pPr lvl="0"/>
            <a:fld id="{7B1558D2-2657-CD47-BA24-3CC7E223FCFF}" type="slidenum">
              <a:t>6</a:t>
            </a:fld>
            <a:endParaRPr lang="fr-FR"/>
          </a:p>
        </p:txBody>
      </p:sp>
      <p:sp>
        <p:nvSpPr>
          <p:cNvPr id="2" name="Espace réservé de l'image des diapositives 1">
            <a:extLst>
              <a:ext uri="{FF2B5EF4-FFF2-40B4-BE49-F238E27FC236}">
                <a16:creationId xmlns:a16="http://schemas.microsoft.com/office/drawing/2014/main" id="{F84A1B53-5690-5941-AF9A-ECD3C0D528A5}"/>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3703ACAF-F274-9C42-B99F-43352010B688}"/>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53675E94-6D11-5F47-8EBA-BF45B11CEB83}"/>
              </a:ext>
            </a:extLst>
          </p:cNvPr>
          <p:cNvSpPr txBox="1">
            <a:spLocks noGrp="1"/>
          </p:cNvSpPr>
          <p:nvPr>
            <p:ph type="sldNum" sz="quarter" idx="5"/>
          </p:nvPr>
        </p:nvSpPr>
        <p:spPr>
          <a:ln/>
        </p:spPr>
        <p:txBody>
          <a:bodyPr lIns="0" tIns="0" rIns="0" bIns="0" anchor="b" anchorCtr="0">
            <a:spAutoFit/>
          </a:bodyPr>
          <a:lstStyle/>
          <a:p>
            <a:pPr lvl="0"/>
            <a:fld id="{549F9A2A-2A6F-8941-9613-78A7FBC81FFC}" type="slidenum">
              <a:t>60</a:t>
            </a:fld>
            <a:endParaRPr lang="fr-FR"/>
          </a:p>
        </p:txBody>
      </p:sp>
      <p:sp>
        <p:nvSpPr>
          <p:cNvPr id="2" name="Espace réservé de l'image des diapositives 1">
            <a:extLst>
              <a:ext uri="{FF2B5EF4-FFF2-40B4-BE49-F238E27FC236}">
                <a16:creationId xmlns:a16="http://schemas.microsoft.com/office/drawing/2014/main" id="{72E0BD61-59B0-5E40-8E25-576D4C1AA375}"/>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8CAB7F7D-A741-5C4B-A9E1-4B5313A6C3A0}"/>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11F58AB8-9684-E24D-9C48-B5E73E14D74F}"/>
              </a:ext>
            </a:extLst>
          </p:cNvPr>
          <p:cNvSpPr txBox="1">
            <a:spLocks noGrp="1"/>
          </p:cNvSpPr>
          <p:nvPr>
            <p:ph type="sldNum" sz="quarter" idx="5"/>
          </p:nvPr>
        </p:nvSpPr>
        <p:spPr>
          <a:ln/>
        </p:spPr>
        <p:txBody>
          <a:bodyPr lIns="0" tIns="0" rIns="0" bIns="0" anchor="b" anchorCtr="0">
            <a:spAutoFit/>
          </a:bodyPr>
          <a:lstStyle/>
          <a:p>
            <a:pPr lvl="0"/>
            <a:fld id="{D34930B4-8B07-AB4B-8496-40DBF1AA6169}" type="slidenum">
              <a:t>61</a:t>
            </a:fld>
            <a:endParaRPr lang="fr-FR"/>
          </a:p>
        </p:txBody>
      </p:sp>
      <p:sp>
        <p:nvSpPr>
          <p:cNvPr id="2" name="Espace réservé de l'image des diapositives 1">
            <a:extLst>
              <a:ext uri="{FF2B5EF4-FFF2-40B4-BE49-F238E27FC236}">
                <a16:creationId xmlns:a16="http://schemas.microsoft.com/office/drawing/2014/main" id="{94B64FA1-CB62-E043-8117-D8BDD757AD3A}"/>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846AAE1B-2A49-5844-8702-5689BA8B733D}"/>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48918B55-BFDB-9A4B-A1A2-53ED0E447C99}"/>
              </a:ext>
            </a:extLst>
          </p:cNvPr>
          <p:cNvSpPr txBox="1">
            <a:spLocks noGrp="1"/>
          </p:cNvSpPr>
          <p:nvPr>
            <p:ph type="sldNum" sz="quarter" idx="5"/>
          </p:nvPr>
        </p:nvSpPr>
        <p:spPr>
          <a:ln/>
        </p:spPr>
        <p:txBody>
          <a:bodyPr lIns="0" tIns="0" rIns="0" bIns="0" anchor="b" anchorCtr="0">
            <a:spAutoFit/>
          </a:bodyPr>
          <a:lstStyle/>
          <a:p>
            <a:pPr lvl="0"/>
            <a:fld id="{FA7E4349-2E21-1C49-B538-00A91AEC1B67}" type="slidenum">
              <a:t>62</a:t>
            </a:fld>
            <a:endParaRPr lang="fr-FR"/>
          </a:p>
        </p:txBody>
      </p:sp>
      <p:sp>
        <p:nvSpPr>
          <p:cNvPr id="2" name="Espace réservé de l'image des diapositives 1">
            <a:extLst>
              <a:ext uri="{FF2B5EF4-FFF2-40B4-BE49-F238E27FC236}">
                <a16:creationId xmlns:a16="http://schemas.microsoft.com/office/drawing/2014/main" id="{0C67E747-81D1-2741-88DD-B57D4CAFE0DB}"/>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C6AF7069-3B43-8E49-87C1-21D5DD532729}"/>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F56A84A0-4D72-D641-AC5E-4A6FEDD866D0}"/>
              </a:ext>
            </a:extLst>
          </p:cNvPr>
          <p:cNvSpPr txBox="1">
            <a:spLocks noGrp="1"/>
          </p:cNvSpPr>
          <p:nvPr>
            <p:ph type="sldNum" sz="quarter" idx="5"/>
          </p:nvPr>
        </p:nvSpPr>
        <p:spPr>
          <a:ln/>
        </p:spPr>
        <p:txBody>
          <a:bodyPr lIns="0" tIns="0" rIns="0" bIns="0" anchor="b" anchorCtr="0">
            <a:spAutoFit/>
          </a:bodyPr>
          <a:lstStyle/>
          <a:p>
            <a:pPr lvl="0"/>
            <a:fld id="{CB414B6D-3633-E74F-8ED6-969352A5DD63}" type="slidenum">
              <a:t>63</a:t>
            </a:fld>
            <a:endParaRPr lang="fr-FR"/>
          </a:p>
        </p:txBody>
      </p:sp>
      <p:sp>
        <p:nvSpPr>
          <p:cNvPr id="2" name="Espace réservé de l'image des diapositives 1">
            <a:extLst>
              <a:ext uri="{FF2B5EF4-FFF2-40B4-BE49-F238E27FC236}">
                <a16:creationId xmlns:a16="http://schemas.microsoft.com/office/drawing/2014/main" id="{63A5FB58-1813-CE49-9381-8656672D0FD0}"/>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5A5A7873-D64D-4443-B083-0109BAB3D141}"/>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C9A39A5A-86BF-3C49-8CB3-A35FFE778BC9}"/>
              </a:ext>
            </a:extLst>
          </p:cNvPr>
          <p:cNvSpPr txBox="1">
            <a:spLocks noGrp="1"/>
          </p:cNvSpPr>
          <p:nvPr>
            <p:ph type="sldNum" sz="quarter" idx="5"/>
          </p:nvPr>
        </p:nvSpPr>
        <p:spPr>
          <a:ln/>
        </p:spPr>
        <p:txBody>
          <a:bodyPr lIns="0" tIns="0" rIns="0" bIns="0" anchor="b" anchorCtr="0">
            <a:spAutoFit/>
          </a:bodyPr>
          <a:lstStyle/>
          <a:p>
            <a:pPr lvl="0"/>
            <a:fld id="{E4A7DA56-7223-0542-93D5-BFDDE8F35023}" type="slidenum">
              <a:t>64</a:t>
            </a:fld>
            <a:endParaRPr lang="fr-FR"/>
          </a:p>
        </p:txBody>
      </p:sp>
      <p:sp>
        <p:nvSpPr>
          <p:cNvPr id="2" name="Espace réservé de l'image des diapositives 1">
            <a:extLst>
              <a:ext uri="{FF2B5EF4-FFF2-40B4-BE49-F238E27FC236}">
                <a16:creationId xmlns:a16="http://schemas.microsoft.com/office/drawing/2014/main" id="{56587A69-CD66-8A4C-BCEE-5E13884BD28A}"/>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A26FFE03-A3C2-004E-B8F5-C93FC5021160}"/>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4A1DC7B6-4A1E-B442-85A6-423C8CA34074}"/>
              </a:ext>
            </a:extLst>
          </p:cNvPr>
          <p:cNvSpPr txBox="1">
            <a:spLocks noGrp="1"/>
          </p:cNvSpPr>
          <p:nvPr>
            <p:ph type="sldNum" sz="quarter" idx="5"/>
          </p:nvPr>
        </p:nvSpPr>
        <p:spPr>
          <a:ln/>
        </p:spPr>
        <p:txBody>
          <a:bodyPr lIns="0" tIns="0" rIns="0" bIns="0" anchor="b" anchorCtr="0">
            <a:spAutoFit/>
          </a:bodyPr>
          <a:lstStyle/>
          <a:p>
            <a:pPr lvl="0"/>
            <a:fld id="{403A2A95-AE8C-DA4C-BBEC-53E074D5BBF7}" type="slidenum">
              <a:t>65</a:t>
            </a:fld>
            <a:endParaRPr lang="fr-FR"/>
          </a:p>
        </p:txBody>
      </p:sp>
      <p:sp>
        <p:nvSpPr>
          <p:cNvPr id="2" name="Espace réservé de l'image des diapositives 1">
            <a:extLst>
              <a:ext uri="{FF2B5EF4-FFF2-40B4-BE49-F238E27FC236}">
                <a16:creationId xmlns:a16="http://schemas.microsoft.com/office/drawing/2014/main" id="{0916AD89-6F75-1540-BC2F-97158FA4735B}"/>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CE55E2C3-70DF-E640-9FDF-03C4CA7C069D}"/>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92986A5E-8875-B840-9DE7-1E3B9B041279}"/>
              </a:ext>
            </a:extLst>
          </p:cNvPr>
          <p:cNvSpPr txBox="1">
            <a:spLocks noGrp="1"/>
          </p:cNvSpPr>
          <p:nvPr>
            <p:ph type="sldNum" sz="quarter" idx="5"/>
          </p:nvPr>
        </p:nvSpPr>
        <p:spPr>
          <a:ln/>
        </p:spPr>
        <p:txBody>
          <a:bodyPr lIns="0" tIns="0" rIns="0" bIns="0" anchor="b" anchorCtr="0">
            <a:spAutoFit/>
          </a:bodyPr>
          <a:lstStyle/>
          <a:p>
            <a:pPr lvl="0"/>
            <a:fld id="{E67D0259-64D3-164C-BE8B-147AF759BE8F}" type="slidenum">
              <a:t>66</a:t>
            </a:fld>
            <a:endParaRPr lang="fr-FR"/>
          </a:p>
        </p:txBody>
      </p:sp>
      <p:sp>
        <p:nvSpPr>
          <p:cNvPr id="2" name="Espace réservé de l'image des diapositives 1">
            <a:extLst>
              <a:ext uri="{FF2B5EF4-FFF2-40B4-BE49-F238E27FC236}">
                <a16:creationId xmlns:a16="http://schemas.microsoft.com/office/drawing/2014/main" id="{36BBC899-43CF-274C-9E48-B71175582DB0}"/>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EACDB45F-C340-D34F-9ABF-B806BAEDF751}"/>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AEF42B38-C485-D743-9A83-2B33465EE362}"/>
              </a:ext>
            </a:extLst>
          </p:cNvPr>
          <p:cNvSpPr txBox="1">
            <a:spLocks noGrp="1"/>
          </p:cNvSpPr>
          <p:nvPr>
            <p:ph type="sldNum" sz="quarter" idx="5"/>
          </p:nvPr>
        </p:nvSpPr>
        <p:spPr>
          <a:ln/>
        </p:spPr>
        <p:txBody>
          <a:bodyPr lIns="0" tIns="0" rIns="0" bIns="0" anchor="b" anchorCtr="0">
            <a:spAutoFit/>
          </a:bodyPr>
          <a:lstStyle/>
          <a:p>
            <a:pPr lvl="0"/>
            <a:fld id="{4C5DA6C5-9498-3440-ADB0-7C4A8DCED722}" type="slidenum">
              <a:t>67</a:t>
            </a:fld>
            <a:endParaRPr lang="fr-FR"/>
          </a:p>
        </p:txBody>
      </p:sp>
      <p:sp>
        <p:nvSpPr>
          <p:cNvPr id="2" name="Espace réservé de l'image des diapositives 1">
            <a:extLst>
              <a:ext uri="{FF2B5EF4-FFF2-40B4-BE49-F238E27FC236}">
                <a16:creationId xmlns:a16="http://schemas.microsoft.com/office/drawing/2014/main" id="{1E937A0D-0CDD-E14A-BA02-B536F649CEF5}"/>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90B79AE0-2D8B-4840-9540-2698E16858EE}"/>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E6943242-BE7F-F547-B136-E7EF0E1F6E36}"/>
              </a:ext>
            </a:extLst>
          </p:cNvPr>
          <p:cNvSpPr txBox="1">
            <a:spLocks noGrp="1"/>
          </p:cNvSpPr>
          <p:nvPr>
            <p:ph type="sldNum" sz="quarter" idx="5"/>
          </p:nvPr>
        </p:nvSpPr>
        <p:spPr>
          <a:ln/>
        </p:spPr>
        <p:txBody>
          <a:bodyPr lIns="0" tIns="0" rIns="0" bIns="0" anchor="b" anchorCtr="0">
            <a:spAutoFit/>
          </a:bodyPr>
          <a:lstStyle/>
          <a:p>
            <a:pPr lvl="0"/>
            <a:fld id="{C7AFEDD6-6E70-E445-86CF-BC249776549D}" type="slidenum">
              <a:t>68</a:t>
            </a:fld>
            <a:endParaRPr lang="fr-FR"/>
          </a:p>
        </p:txBody>
      </p:sp>
      <p:sp>
        <p:nvSpPr>
          <p:cNvPr id="2" name="Espace réservé de l'image des diapositives 1">
            <a:extLst>
              <a:ext uri="{FF2B5EF4-FFF2-40B4-BE49-F238E27FC236}">
                <a16:creationId xmlns:a16="http://schemas.microsoft.com/office/drawing/2014/main" id="{8DEC1D3D-9525-A14B-9203-49F5D7BA7A10}"/>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7C380B59-AE7C-1D48-875F-DDBCB2375D59}"/>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29209113-6BF3-2048-A95E-6FAA774ADB90}"/>
              </a:ext>
            </a:extLst>
          </p:cNvPr>
          <p:cNvSpPr txBox="1">
            <a:spLocks noGrp="1"/>
          </p:cNvSpPr>
          <p:nvPr>
            <p:ph type="sldNum" sz="quarter" idx="5"/>
          </p:nvPr>
        </p:nvSpPr>
        <p:spPr>
          <a:ln/>
        </p:spPr>
        <p:txBody>
          <a:bodyPr lIns="0" tIns="0" rIns="0" bIns="0" anchor="b" anchorCtr="0">
            <a:spAutoFit/>
          </a:bodyPr>
          <a:lstStyle/>
          <a:p>
            <a:pPr lvl="0"/>
            <a:fld id="{00C0E6A4-488A-3F4D-A6F6-B9E7292EC5A5}" type="slidenum">
              <a:t>69</a:t>
            </a:fld>
            <a:endParaRPr lang="fr-FR"/>
          </a:p>
        </p:txBody>
      </p:sp>
      <p:sp>
        <p:nvSpPr>
          <p:cNvPr id="2" name="Espace réservé de l'image des diapositives 1">
            <a:extLst>
              <a:ext uri="{FF2B5EF4-FFF2-40B4-BE49-F238E27FC236}">
                <a16:creationId xmlns:a16="http://schemas.microsoft.com/office/drawing/2014/main" id="{E33AE8E5-7F3B-D54A-84DF-7EEDC7E241A5}"/>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DE5D8B0B-9C9D-9645-BE46-0DB01F8A8829}"/>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1F95DCB9-174E-8A4F-AB96-30B9337600A1}"/>
              </a:ext>
            </a:extLst>
          </p:cNvPr>
          <p:cNvSpPr txBox="1">
            <a:spLocks noGrp="1"/>
          </p:cNvSpPr>
          <p:nvPr>
            <p:ph type="sldNum" sz="quarter" idx="5"/>
          </p:nvPr>
        </p:nvSpPr>
        <p:spPr>
          <a:ln/>
        </p:spPr>
        <p:txBody>
          <a:bodyPr lIns="0" tIns="0" rIns="0" bIns="0" anchor="b" anchorCtr="0">
            <a:spAutoFit/>
          </a:bodyPr>
          <a:lstStyle/>
          <a:p>
            <a:pPr lvl="0"/>
            <a:fld id="{1417D80C-23AE-634C-BBEB-F01DBFD9930E}" type="slidenum">
              <a:t>7</a:t>
            </a:fld>
            <a:endParaRPr lang="fr-FR"/>
          </a:p>
        </p:txBody>
      </p:sp>
      <p:sp>
        <p:nvSpPr>
          <p:cNvPr id="2" name="Espace réservé de l'image des diapositives 1">
            <a:extLst>
              <a:ext uri="{FF2B5EF4-FFF2-40B4-BE49-F238E27FC236}">
                <a16:creationId xmlns:a16="http://schemas.microsoft.com/office/drawing/2014/main" id="{A56D7B6E-C5AA-C546-BE04-DEAB47DB145A}"/>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BA99DFDD-3C72-9741-BD9F-4093E044D0ED}"/>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7CDFF0E5-AF33-1C4B-9348-2186295A8246}"/>
              </a:ext>
            </a:extLst>
          </p:cNvPr>
          <p:cNvSpPr txBox="1">
            <a:spLocks noGrp="1"/>
          </p:cNvSpPr>
          <p:nvPr>
            <p:ph type="sldNum" sz="quarter" idx="5"/>
          </p:nvPr>
        </p:nvSpPr>
        <p:spPr>
          <a:ln/>
        </p:spPr>
        <p:txBody>
          <a:bodyPr lIns="0" tIns="0" rIns="0" bIns="0" anchor="b" anchorCtr="0">
            <a:spAutoFit/>
          </a:bodyPr>
          <a:lstStyle/>
          <a:p>
            <a:pPr lvl="0"/>
            <a:fld id="{125A1518-BDE0-6D43-82AE-8F4D462E5E25}" type="slidenum">
              <a:t>70</a:t>
            </a:fld>
            <a:endParaRPr lang="fr-FR"/>
          </a:p>
        </p:txBody>
      </p:sp>
      <p:sp>
        <p:nvSpPr>
          <p:cNvPr id="2" name="Espace réservé de l'image des diapositives 1">
            <a:extLst>
              <a:ext uri="{FF2B5EF4-FFF2-40B4-BE49-F238E27FC236}">
                <a16:creationId xmlns:a16="http://schemas.microsoft.com/office/drawing/2014/main" id="{EFA7167F-10BA-0D41-846F-4F80B05FC347}"/>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99B3628C-F813-7A4C-84EC-F870D2F89760}"/>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3076B976-0704-0F48-BCD7-D186303F460B}"/>
              </a:ext>
            </a:extLst>
          </p:cNvPr>
          <p:cNvSpPr txBox="1">
            <a:spLocks noGrp="1"/>
          </p:cNvSpPr>
          <p:nvPr>
            <p:ph type="sldNum" sz="quarter" idx="5"/>
          </p:nvPr>
        </p:nvSpPr>
        <p:spPr>
          <a:ln/>
        </p:spPr>
        <p:txBody>
          <a:bodyPr lIns="0" tIns="0" rIns="0" bIns="0" anchor="b" anchorCtr="0">
            <a:spAutoFit/>
          </a:bodyPr>
          <a:lstStyle/>
          <a:p>
            <a:pPr lvl="0"/>
            <a:fld id="{B2704E1C-1A7F-3440-A971-84D7EAAE9707}" type="slidenum">
              <a:t>71</a:t>
            </a:fld>
            <a:endParaRPr lang="fr-FR"/>
          </a:p>
        </p:txBody>
      </p:sp>
      <p:sp>
        <p:nvSpPr>
          <p:cNvPr id="2" name="Espace réservé de l'image des diapositives 1">
            <a:extLst>
              <a:ext uri="{FF2B5EF4-FFF2-40B4-BE49-F238E27FC236}">
                <a16:creationId xmlns:a16="http://schemas.microsoft.com/office/drawing/2014/main" id="{DA48507A-87BD-084B-84DB-09495A3FCC1C}"/>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4EC87730-61EF-0845-B013-9F3530DE009D}"/>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4D8880C1-20D7-994D-88BF-525F465C4F76}"/>
              </a:ext>
            </a:extLst>
          </p:cNvPr>
          <p:cNvSpPr txBox="1">
            <a:spLocks noGrp="1"/>
          </p:cNvSpPr>
          <p:nvPr>
            <p:ph type="sldNum" sz="quarter" idx="5"/>
          </p:nvPr>
        </p:nvSpPr>
        <p:spPr>
          <a:ln/>
        </p:spPr>
        <p:txBody>
          <a:bodyPr lIns="0" tIns="0" rIns="0" bIns="0" anchor="b" anchorCtr="0">
            <a:spAutoFit/>
          </a:bodyPr>
          <a:lstStyle/>
          <a:p>
            <a:pPr lvl="0"/>
            <a:fld id="{486FC46E-19E7-A14B-8043-DAD91BCCA104}" type="slidenum">
              <a:t>72</a:t>
            </a:fld>
            <a:endParaRPr lang="fr-FR"/>
          </a:p>
        </p:txBody>
      </p:sp>
      <p:sp>
        <p:nvSpPr>
          <p:cNvPr id="2" name="Espace réservé de l'image des diapositives 1">
            <a:extLst>
              <a:ext uri="{FF2B5EF4-FFF2-40B4-BE49-F238E27FC236}">
                <a16:creationId xmlns:a16="http://schemas.microsoft.com/office/drawing/2014/main" id="{40018001-E274-5044-BEFE-07A8CF032984}"/>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068258F6-205B-2641-AD68-355E94C75B3D}"/>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4DA0C3AE-7FF9-1547-80E1-4DAC4C347F46}"/>
              </a:ext>
            </a:extLst>
          </p:cNvPr>
          <p:cNvSpPr txBox="1">
            <a:spLocks noGrp="1"/>
          </p:cNvSpPr>
          <p:nvPr>
            <p:ph type="sldNum" sz="quarter" idx="5"/>
          </p:nvPr>
        </p:nvSpPr>
        <p:spPr>
          <a:ln/>
        </p:spPr>
        <p:txBody>
          <a:bodyPr lIns="0" tIns="0" rIns="0" bIns="0" anchor="b" anchorCtr="0">
            <a:spAutoFit/>
          </a:bodyPr>
          <a:lstStyle/>
          <a:p>
            <a:pPr lvl="0"/>
            <a:fld id="{98FD9A6C-713E-3C44-BEE4-5E5533DA90F3}" type="slidenum">
              <a:t>73</a:t>
            </a:fld>
            <a:endParaRPr lang="fr-FR"/>
          </a:p>
        </p:txBody>
      </p:sp>
      <p:sp>
        <p:nvSpPr>
          <p:cNvPr id="2" name="Espace réservé de l'image des diapositives 1">
            <a:extLst>
              <a:ext uri="{FF2B5EF4-FFF2-40B4-BE49-F238E27FC236}">
                <a16:creationId xmlns:a16="http://schemas.microsoft.com/office/drawing/2014/main" id="{4B213AEF-438E-FE48-A223-B4A96A3EEAEA}"/>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C22A0DED-C374-1E44-855A-7B7EC65CF813}"/>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9034E5C6-EB3F-E045-BBEC-F6EE5A449A62}"/>
              </a:ext>
            </a:extLst>
          </p:cNvPr>
          <p:cNvSpPr txBox="1">
            <a:spLocks noGrp="1"/>
          </p:cNvSpPr>
          <p:nvPr>
            <p:ph type="sldNum" sz="quarter" idx="5"/>
          </p:nvPr>
        </p:nvSpPr>
        <p:spPr>
          <a:ln/>
        </p:spPr>
        <p:txBody>
          <a:bodyPr lIns="0" tIns="0" rIns="0" bIns="0" anchor="b" anchorCtr="0">
            <a:spAutoFit/>
          </a:bodyPr>
          <a:lstStyle/>
          <a:p>
            <a:pPr lvl="0"/>
            <a:fld id="{4BAF76AA-A802-6442-B24D-FAC30BF280D6}" type="slidenum">
              <a:t>74</a:t>
            </a:fld>
            <a:endParaRPr lang="fr-FR"/>
          </a:p>
        </p:txBody>
      </p:sp>
      <p:sp>
        <p:nvSpPr>
          <p:cNvPr id="2" name="Espace réservé de l'image des diapositives 1">
            <a:extLst>
              <a:ext uri="{FF2B5EF4-FFF2-40B4-BE49-F238E27FC236}">
                <a16:creationId xmlns:a16="http://schemas.microsoft.com/office/drawing/2014/main" id="{919C4592-55EB-0349-89E0-704E8A8291CB}"/>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36A22A1C-7C00-8646-B58D-97FFEB3CE9C1}"/>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B4938720-C743-734F-87F5-6FE64263F185}"/>
              </a:ext>
            </a:extLst>
          </p:cNvPr>
          <p:cNvSpPr txBox="1">
            <a:spLocks noGrp="1"/>
          </p:cNvSpPr>
          <p:nvPr>
            <p:ph type="sldNum" sz="quarter" idx="5"/>
          </p:nvPr>
        </p:nvSpPr>
        <p:spPr>
          <a:ln/>
        </p:spPr>
        <p:txBody>
          <a:bodyPr lIns="0" tIns="0" rIns="0" bIns="0" anchor="b" anchorCtr="0">
            <a:spAutoFit/>
          </a:bodyPr>
          <a:lstStyle/>
          <a:p>
            <a:pPr lvl="0"/>
            <a:fld id="{9D961478-1AE0-CA4C-8592-4FB00FFEC883}" type="slidenum">
              <a:t>75</a:t>
            </a:fld>
            <a:endParaRPr lang="fr-FR"/>
          </a:p>
        </p:txBody>
      </p:sp>
      <p:sp>
        <p:nvSpPr>
          <p:cNvPr id="2" name="Espace réservé de l'image des diapositives 1">
            <a:extLst>
              <a:ext uri="{FF2B5EF4-FFF2-40B4-BE49-F238E27FC236}">
                <a16:creationId xmlns:a16="http://schemas.microsoft.com/office/drawing/2014/main" id="{138EAF30-9DB4-9446-8398-621A6326B802}"/>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B8E0DB1D-A2B6-534D-845F-A6CE2369ADC0}"/>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7DBD52B1-8D7C-5947-AC58-EE15A5B4290F}"/>
              </a:ext>
            </a:extLst>
          </p:cNvPr>
          <p:cNvSpPr txBox="1">
            <a:spLocks noGrp="1"/>
          </p:cNvSpPr>
          <p:nvPr>
            <p:ph type="sldNum" sz="quarter" idx="5"/>
          </p:nvPr>
        </p:nvSpPr>
        <p:spPr>
          <a:ln/>
        </p:spPr>
        <p:txBody>
          <a:bodyPr lIns="0" tIns="0" rIns="0" bIns="0" anchor="b" anchorCtr="0">
            <a:spAutoFit/>
          </a:bodyPr>
          <a:lstStyle/>
          <a:p>
            <a:pPr lvl="0"/>
            <a:fld id="{255567A8-8A46-F24B-8AFC-150FECECF3DE}" type="slidenum">
              <a:t>76</a:t>
            </a:fld>
            <a:endParaRPr lang="fr-FR"/>
          </a:p>
        </p:txBody>
      </p:sp>
      <p:sp>
        <p:nvSpPr>
          <p:cNvPr id="2" name="Espace réservé de l'image des diapositives 1">
            <a:extLst>
              <a:ext uri="{FF2B5EF4-FFF2-40B4-BE49-F238E27FC236}">
                <a16:creationId xmlns:a16="http://schemas.microsoft.com/office/drawing/2014/main" id="{D01E32FC-0F54-764E-8F63-41A1EB232AAF}"/>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90F300DB-A133-CB48-A87B-69A4610FEF0A}"/>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07182A2E-D09C-2B47-94A7-427E1313942A}"/>
              </a:ext>
            </a:extLst>
          </p:cNvPr>
          <p:cNvSpPr txBox="1">
            <a:spLocks noGrp="1"/>
          </p:cNvSpPr>
          <p:nvPr>
            <p:ph type="sldNum" sz="quarter" idx="5"/>
          </p:nvPr>
        </p:nvSpPr>
        <p:spPr>
          <a:ln/>
        </p:spPr>
        <p:txBody>
          <a:bodyPr lIns="0" tIns="0" rIns="0" bIns="0" anchor="b" anchorCtr="0">
            <a:spAutoFit/>
          </a:bodyPr>
          <a:lstStyle/>
          <a:p>
            <a:pPr lvl="0"/>
            <a:fld id="{F515CD81-A43A-4C43-8D3F-F8052E6DA04B}" type="slidenum">
              <a:t>77</a:t>
            </a:fld>
            <a:endParaRPr lang="fr-FR"/>
          </a:p>
        </p:txBody>
      </p:sp>
      <p:sp>
        <p:nvSpPr>
          <p:cNvPr id="2" name="Espace réservé de l'image des diapositives 1">
            <a:extLst>
              <a:ext uri="{FF2B5EF4-FFF2-40B4-BE49-F238E27FC236}">
                <a16:creationId xmlns:a16="http://schemas.microsoft.com/office/drawing/2014/main" id="{9EEFD117-CFD7-8D4F-82C0-3820C663D126}"/>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D8BD51ED-26D6-A448-AF21-017F30B85BE8}"/>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762D7B22-E556-B74F-8C55-DA90F9888777}"/>
              </a:ext>
            </a:extLst>
          </p:cNvPr>
          <p:cNvSpPr txBox="1">
            <a:spLocks noGrp="1"/>
          </p:cNvSpPr>
          <p:nvPr>
            <p:ph type="sldNum" sz="quarter" idx="5"/>
          </p:nvPr>
        </p:nvSpPr>
        <p:spPr>
          <a:ln/>
        </p:spPr>
        <p:txBody>
          <a:bodyPr lIns="0" tIns="0" rIns="0" bIns="0" anchor="b" anchorCtr="0">
            <a:spAutoFit/>
          </a:bodyPr>
          <a:lstStyle/>
          <a:p>
            <a:pPr lvl="0"/>
            <a:fld id="{A984693A-CF3D-C24C-B444-D7564F9AA168}" type="slidenum">
              <a:t>78</a:t>
            </a:fld>
            <a:endParaRPr lang="fr-FR"/>
          </a:p>
        </p:txBody>
      </p:sp>
      <p:sp>
        <p:nvSpPr>
          <p:cNvPr id="2" name="Espace réservé de l'image des diapositives 1">
            <a:extLst>
              <a:ext uri="{FF2B5EF4-FFF2-40B4-BE49-F238E27FC236}">
                <a16:creationId xmlns:a16="http://schemas.microsoft.com/office/drawing/2014/main" id="{9B96ECA8-0B49-0B49-B519-527CAE3E7F7A}"/>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85F148F3-DEA8-484E-B7A7-C79C9D858463}"/>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C963FCC2-72A9-DB48-8DBD-F15B25FCAA96}"/>
              </a:ext>
            </a:extLst>
          </p:cNvPr>
          <p:cNvSpPr txBox="1">
            <a:spLocks noGrp="1"/>
          </p:cNvSpPr>
          <p:nvPr>
            <p:ph type="sldNum" sz="quarter" idx="5"/>
          </p:nvPr>
        </p:nvSpPr>
        <p:spPr>
          <a:ln/>
        </p:spPr>
        <p:txBody>
          <a:bodyPr lIns="0" tIns="0" rIns="0" bIns="0" anchor="b" anchorCtr="0">
            <a:spAutoFit/>
          </a:bodyPr>
          <a:lstStyle/>
          <a:p>
            <a:pPr lvl="0"/>
            <a:fld id="{2A041EA1-F103-0344-9189-E02BD183483B}" type="slidenum">
              <a:t>79</a:t>
            </a:fld>
            <a:endParaRPr lang="fr-FR"/>
          </a:p>
        </p:txBody>
      </p:sp>
      <p:sp>
        <p:nvSpPr>
          <p:cNvPr id="2" name="Espace réservé de l'image des diapositives 1">
            <a:extLst>
              <a:ext uri="{FF2B5EF4-FFF2-40B4-BE49-F238E27FC236}">
                <a16:creationId xmlns:a16="http://schemas.microsoft.com/office/drawing/2014/main" id="{91E491BD-3C66-A64F-9B6F-49F744C62F00}"/>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EA41DAD1-D010-6745-8EF4-18749B703087}"/>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96B7F38F-6146-B747-9372-0E5018E3E84D}"/>
              </a:ext>
            </a:extLst>
          </p:cNvPr>
          <p:cNvSpPr txBox="1">
            <a:spLocks noGrp="1"/>
          </p:cNvSpPr>
          <p:nvPr>
            <p:ph type="sldNum" sz="quarter" idx="5"/>
          </p:nvPr>
        </p:nvSpPr>
        <p:spPr>
          <a:ln/>
        </p:spPr>
        <p:txBody>
          <a:bodyPr lIns="0" tIns="0" rIns="0" bIns="0" anchor="b" anchorCtr="0">
            <a:spAutoFit/>
          </a:bodyPr>
          <a:lstStyle/>
          <a:p>
            <a:pPr lvl="0"/>
            <a:fld id="{D1471F6F-6999-AD4A-9CD2-6538D166D50F}" type="slidenum">
              <a:t>8</a:t>
            </a:fld>
            <a:endParaRPr lang="fr-FR"/>
          </a:p>
        </p:txBody>
      </p:sp>
      <p:sp>
        <p:nvSpPr>
          <p:cNvPr id="2" name="Espace réservé de l'image des diapositives 1">
            <a:extLst>
              <a:ext uri="{FF2B5EF4-FFF2-40B4-BE49-F238E27FC236}">
                <a16:creationId xmlns:a16="http://schemas.microsoft.com/office/drawing/2014/main" id="{C07966C4-8EE1-7045-8674-C2E99567F63A}"/>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7A2F21A6-D7CA-AF46-8AB3-3268373FE086}"/>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2AAE688B-11DD-9F4A-AD19-D955574D8D43}"/>
              </a:ext>
            </a:extLst>
          </p:cNvPr>
          <p:cNvSpPr txBox="1">
            <a:spLocks noGrp="1"/>
          </p:cNvSpPr>
          <p:nvPr>
            <p:ph type="sldNum" sz="quarter" idx="5"/>
          </p:nvPr>
        </p:nvSpPr>
        <p:spPr>
          <a:ln/>
        </p:spPr>
        <p:txBody>
          <a:bodyPr lIns="0" tIns="0" rIns="0" bIns="0" anchor="b" anchorCtr="0">
            <a:spAutoFit/>
          </a:bodyPr>
          <a:lstStyle/>
          <a:p>
            <a:pPr lvl="0"/>
            <a:fld id="{105D5496-5FB3-2341-8B2F-1CD4BE0FC8A7}" type="slidenum">
              <a:t>80</a:t>
            </a:fld>
            <a:endParaRPr lang="fr-FR"/>
          </a:p>
        </p:txBody>
      </p:sp>
      <p:sp>
        <p:nvSpPr>
          <p:cNvPr id="2" name="Espace réservé de l'image des diapositives 1">
            <a:extLst>
              <a:ext uri="{FF2B5EF4-FFF2-40B4-BE49-F238E27FC236}">
                <a16:creationId xmlns:a16="http://schemas.microsoft.com/office/drawing/2014/main" id="{11493F38-2A60-DF45-B152-A1845A0EDC0B}"/>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450BCF56-2CE9-CB47-BD99-35CB5AC4CF83}"/>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BCB80511-C031-B743-9712-1AF18FEE5756}"/>
              </a:ext>
            </a:extLst>
          </p:cNvPr>
          <p:cNvSpPr txBox="1">
            <a:spLocks noGrp="1"/>
          </p:cNvSpPr>
          <p:nvPr>
            <p:ph type="sldNum" sz="quarter" idx="5"/>
          </p:nvPr>
        </p:nvSpPr>
        <p:spPr>
          <a:ln/>
        </p:spPr>
        <p:txBody>
          <a:bodyPr lIns="0" tIns="0" rIns="0" bIns="0" anchor="b" anchorCtr="0">
            <a:spAutoFit/>
          </a:bodyPr>
          <a:lstStyle/>
          <a:p>
            <a:pPr lvl="0"/>
            <a:fld id="{150390A5-D789-DE44-889A-C08953033809}" type="slidenum">
              <a:t>81</a:t>
            </a:fld>
            <a:endParaRPr lang="fr-FR"/>
          </a:p>
        </p:txBody>
      </p:sp>
      <p:sp>
        <p:nvSpPr>
          <p:cNvPr id="2" name="Espace réservé de l'image des diapositives 1">
            <a:extLst>
              <a:ext uri="{FF2B5EF4-FFF2-40B4-BE49-F238E27FC236}">
                <a16:creationId xmlns:a16="http://schemas.microsoft.com/office/drawing/2014/main" id="{67D4ADED-4008-DF44-AB38-9568CB2285D8}"/>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AA45FBBB-ED27-5C4F-9E43-ECDDF5698E0D}"/>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0C3AF49C-9FDC-8C4A-B0D4-376C39481AC8}"/>
              </a:ext>
            </a:extLst>
          </p:cNvPr>
          <p:cNvSpPr txBox="1">
            <a:spLocks noGrp="1"/>
          </p:cNvSpPr>
          <p:nvPr>
            <p:ph type="sldNum" sz="quarter" idx="5"/>
          </p:nvPr>
        </p:nvSpPr>
        <p:spPr>
          <a:ln/>
        </p:spPr>
        <p:txBody>
          <a:bodyPr lIns="0" tIns="0" rIns="0" bIns="0" anchor="b" anchorCtr="0">
            <a:spAutoFit/>
          </a:bodyPr>
          <a:lstStyle/>
          <a:p>
            <a:pPr lvl="0"/>
            <a:fld id="{AC0D29A1-2E7F-8D45-9259-4D7A80B32BCE}" type="slidenum">
              <a:t>82</a:t>
            </a:fld>
            <a:endParaRPr lang="fr-FR"/>
          </a:p>
        </p:txBody>
      </p:sp>
      <p:sp>
        <p:nvSpPr>
          <p:cNvPr id="2" name="Espace réservé de l'image des diapositives 1">
            <a:extLst>
              <a:ext uri="{FF2B5EF4-FFF2-40B4-BE49-F238E27FC236}">
                <a16:creationId xmlns:a16="http://schemas.microsoft.com/office/drawing/2014/main" id="{63C574E6-F576-3149-ADA4-2E8B1A1567B6}"/>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963D552A-1CE0-9C4C-A48E-38F68F1B972E}"/>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B08574A6-4CD6-5144-A087-320635AB6278}"/>
              </a:ext>
            </a:extLst>
          </p:cNvPr>
          <p:cNvSpPr txBox="1">
            <a:spLocks noGrp="1"/>
          </p:cNvSpPr>
          <p:nvPr>
            <p:ph type="sldNum" sz="quarter" idx="5"/>
          </p:nvPr>
        </p:nvSpPr>
        <p:spPr>
          <a:ln/>
        </p:spPr>
        <p:txBody>
          <a:bodyPr lIns="0" tIns="0" rIns="0" bIns="0" anchor="b" anchorCtr="0">
            <a:spAutoFit/>
          </a:bodyPr>
          <a:lstStyle/>
          <a:p>
            <a:pPr lvl="0"/>
            <a:fld id="{E4D08014-C94A-F243-833A-81A9539110C1}" type="slidenum">
              <a:t>83</a:t>
            </a:fld>
            <a:endParaRPr lang="fr-FR"/>
          </a:p>
        </p:txBody>
      </p:sp>
      <p:sp>
        <p:nvSpPr>
          <p:cNvPr id="2" name="Espace réservé de l'image des diapositives 1">
            <a:extLst>
              <a:ext uri="{FF2B5EF4-FFF2-40B4-BE49-F238E27FC236}">
                <a16:creationId xmlns:a16="http://schemas.microsoft.com/office/drawing/2014/main" id="{195E1CFA-8F14-644E-9DAC-17383E43174B}"/>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92834244-E9C1-2044-8FF2-1645DE4B592A}"/>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80A799E7-BAF1-7440-9C0B-21D549BF7877}"/>
              </a:ext>
            </a:extLst>
          </p:cNvPr>
          <p:cNvSpPr txBox="1">
            <a:spLocks noGrp="1"/>
          </p:cNvSpPr>
          <p:nvPr>
            <p:ph type="sldNum" sz="quarter" idx="5"/>
          </p:nvPr>
        </p:nvSpPr>
        <p:spPr>
          <a:ln/>
        </p:spPr>
        <p:txBody>
          <a:bodyPr lIns="0" tIns="0" rIns="0" bIns="0" anchor="b" anchorCtr="0">
            <a:spAutoFit/>
          </a:bodyPr>
          <a:lstStyle/>
          <a:p>
            <a:pPr lvl="0"/>
            <a:fld id="{1EC247EC-DA77-F641-8774-08C229C416BC}" type="slidenum">
              <a:t>84</a:t>
            </a:fld>
            <a:endParaRPr lang="fr-FR"/>
          </a:p>
        </p:txBody>
      </p:sp>
      <p:sp>
        <p:nvSpPr>
          <p:cNvPr id="2" name="Espace réservé de l'image des diapositives 1">
            <a:extLst>
              <a:ext uri="{FF2B5EF4-FFF2-40B4-BE49-F238E27FC236}">
                <a16:creationId xmlns:a16="http://schemas.microsoft.com/office/drawing/2014/main" id="{7DED8469-7346-154B-92CD-5908C92838CF}"/>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F8077A0C-7089-804E-8A27-E3A2344E6798}"/>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6C20CA1E-B827-9E47-9499-BD17DD9B07EE}"/>
              </a:ext>
            </a:extLst>
          </p:cNvPr>
          <p:cNvSpPr txBox="1">
            <a:spLocks noGrp="1"/>
          </p:cNvSpPr>
          <p:nvPr>
            <p:ph type="sldNum" sz="quarter" idx="5"/>
          </p:nvPr>
        </p:nvSpPr>
        <p:spPr>
          <a:ln/>
        </p:spPr>
        <p:txBody>
          <a:bodyPr lIns="0" tIns="0" rIns="0" bIns="0" anchor="b" anchorCtr="0">
            <a:spAutoFit/>
          </a:bodyPr>
          <a:lstStyle/>
          <a:p>
            <a:pPr lvl="0"/>
            <a:fld id="{E6631A3C-50C5-6B41-99C4-F49FDDDF398D}" type="slidenum">
              <a:t>85</a:t>
            </a:fld>
            <a:endParaRPr lang="fr-FR"/>
          </a:p>
        </p:txBody>
      </p:sp>
      <p:sp>
        <p:nvSpPr>
          <p:cNvPr id="2" name="Espace réservé de l'image des diapositives 1">
            <a:extLst>
              <a:ext uri="{FF2B5EF4-FFF2-40B4-BE49-F238E27FC236}">
                <a16:creationId xmlns:a16="http://schemas.microsoft.com/office/drawing/2014/main" id="{8A9239A3-C53B-DE42-ADE9-9BAEBE11AECE}"/>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1EB14774-5E27-4D4C-AC46-3EA3B245EE00}"/>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B7BC85B7-6A3B-1E4D-969A-BCF3C9A5BE28}"/>
              </a:ext>
            </a:extLst>
          </p:cNvPr>
          <p:cNvSpPr txBox="1">
            <a:spLocks noGrp="1"/>
          </p:cNvSpPr>
          <p:nvPr>
            <p:ph type="sldNum" sz="quarter" idx="5"/>
          </p:nvPr>
        </p:nvSpPr>
        <p:spPr>
          <a:ln/>
        </p:spPr>
        <p:txBody>
          <a:bodyPr lIns="0" tIns="0" rIns="0" bIns="0" anchor="b" anchorCtr="0">
            <a:spAutoFit/>
          </a:bodyPr>
          <a:lstStyle/>
          <a:p>
            <a:pPr lvl="0"/>
            <a:fld id="{9F740320-AADA-2F43-AFB2-6E70960FF955}" type="slidenum">
              <a:t>86</a:t>
            </a:fld>
            <a:endParaRPr lang="fr-FR"/>
          </a:p>
        </p:txBody>
      </p:sp>
      <p:sp>
        <p:nvSpPr>
          <p:cNvPr id="2" name="Espace réservé de l'image des diapositives 1">
            <a:extLst>
              <a:ext uri="{FF2B5EF4-FFF2-40B4-BE49-F238E27FC236}">
                <a16:creationId xmlns:a16="http://schemas.microsoft.com/office/drawing/2014/main" id="{69FEA93B-7D67-9F40-B523-5E76490BAE7F}"/>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27036760-0A5E-9C49-A506-7DDF233A73A8}"/>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CB808DE2-15E5-0743-A5A5-894F3AE7B56D}"/>
              </a:ext>
            </a:extLst>
          </p:cNvPr>
          <p:cNvSpPr txBox="1">
            <a:spLocks noGrp="1"/>
          </p:cNvSpPr>
          <p:nvPr>
            <p:ph type="sldNum" sz="quarter" idx="5"/>
          </p:nvPr>
        </p:nvSpPr>
        <p:spPr>
          <a:ln/>
        </p:spPr>
        <p:txBody>
          <a:bodyPr lIns="0" tIns="0" rIns="0" bIns="0" anchor="b" anchorCtr="0">
            <a:spAutoFit/>
          </a:bodyPr>
          <a:lstStyle/>
          <a:p>
            <a:pPr lvl="0"/>
            <a:fld id="{54CF8C57-2C29-5B44-B865-1632FB58EA40}" type="slidenum">
              <a:t>87</a:t>
            </a:fld>
            <a:endParaRPr lang="fr-FR"/>
          </a:p>
        </p:txBody>
      </p:sp>
      <p:sp>
        <p:nvSpPr>
          <p:cNvPr id="2" name="Espace réservé de l'image des diapositives 1">
            <a:extLst>
              <a:ext uri="{FF2B5EF4-FFF2-40B4-BE49-F238E27FC236}">
                <a16:creationId xmlns:a16="http://schemas.microsoft.com/office/drawing/2014/main" id="{8CC42227-E536-2448-8603-E01EB231598A}"/>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16974BB0-A485-B741-9A17-93DE1F8DDEBF}"/>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385F3F0C-D85A-2347-8B72-A31C23491A11}"/>
              </a:ext>
            </a:extLst>
          </p:cNvPr>
          <p:cNvSpPr txBox="1">
            <a:spLocks noGrp="1"/>
          </p:cNvSpPr>
          <p:nvPr>
            <p:ph type="sldNum" sz="quarter" idx="5"/>
          </p:nvPr>
        </p:nvSpPr>
        <p:spPr>
          <a:ln/>
        </p:spPr>
        <p:txBody>
          <a:bodyPr lIns="0" tIns="0" rIns="0" bIns="0" anchor="b" anchorCtr="0">
            <a:spAutoFit/>
          </a:bodyPr>
          <a:lstStyle/>
          <a:p>
            <a:pPr lvl="0"/>
            <a:fld id="{F82B078C-0EAD-9F4D-9919-E3906802E6F4}" type="slidenum">
              <a:t>88</a:t>
            </a:fld>
            <a:endParaRPr lang="fr-FR"/>
          </a:p>
        </p:txBody>
      </p:sp>
      <p:sp>
        <p:nvSpPr>
          <p:cNvPr id="2" name="Espace réservé de l'image des diapositives 1">
            <a:extLst>
              <a:ext uri="{FF2B5EF4-FFF2-40B4-BE49-F238E27FC236}">
                <a16:creationId xmlns:a16="http://schemas.microsoft.com/office/drawing/2014/main" id="{0713F4BD-3518-DE41-A611-1C4A7E306215}"/>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E3EF480D-B15B-BD4E-91F7-4CED642F52B2}"/>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343C0178-1416-BE48-BF07-9CF80E321A2A}"/>
              </a:ext>
            </a:extLst>
          </p:cNvPr>
          <p:cNvSpPr txBox="1">
            <a:spLocks noGrp="1"/>
          </p:cNvSpPr>
          <p:nvPr>
            <p:ph type="sldNum" sz="quarter" idx="5"/>
          </p:nvPr>
        </p:nvSpPr>
        <p:spPr>
          <a:ln/>
        </p:spPr>
        <p:txBody>
          <a:bodyPr lIns="0" tIns="0" rIns="0" bIns="0" anchor="b" anchorCtr="0">
            <a:spAutoFit/>
          </a:bodyPr>
          <a:lstStyle/>
          <a:p>
            <a:pPr lvl="0"/>
            <a:fld id="{84C002AE-1551-D544-A823-6BCFE7EBDCE0}" type="slidenum">
              <a:t>89</a:t>
            </a:fld>
            <a:endParaRPr lang="fr-FR"/>
          </a:p>
        </p:txBody>
      </p:sp>
      <p:sp>
        <p:nvSpPr>
          <p:cNvPr id="2" name="Espace réservé de l'image des diapositives 1">
            <a:extLst>
              <a:ext uri="{FF2B5EF4-FFF2-40B4-BE49-F238E27FC236}">
                <a16:creationId xmlns:a16="http://schemas.microsoft.com/office/drawing/2014/main" id="{D55E10CC-7716-E34B-9BCA-FCDBA9AB6811}"/>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231AFEFE-CC21-9C46-AD71-6F41BEE21E75}"/>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CA612F4F-4B72-CA40-A12C-2D389EE95D82}"/>
              </a:ext>
            </a:extLst>
          </p:cNvPr>
          <p:cNvSpPr txBox="1">
            <a:spLocks noGrp="1"/>
          </p:cNvSpPr>
          <p:nvPr>
            <p:ph type="sldNum" sz="quarter" idx="5"/>
          </p:nvPr>
        </p:nvSpPr>
        <p:spPr>
          <a:ln/>
        </p:spPr>
        <p:txBody>
          <a:bodyPr lIns="0" tIns="0" rIns="0" bIns="0" anchor="b" anchorCtr="0">
            <a:spAutoFit/>
          </a:bodyPr>
          <a:lstStyle/>
          <a:p>
            <a:pPr lvl="0"/>
            <a:fld id="{44E7235C-BA09-B449-BA31-5D13C06202F8}" type="slidenum">
              <a:t>9</a:t>
            </a:fld>
            <a:endParaRPr lang="fr-FR"/>
          </a:p>
        </p:txBody>
      </p:sp>
      <p:sp>
        <p:nvSpPr>
          <p:cNvPr id="2" name="Espace réservé de l'image des diapositives 1">
            <a:extLst>
              <a:ext uri="{FF2B5EF4-FFF2-40B4-BE49-F238E27FC236}">
                <a16:creationId xmlns:a16="http://schemas.microsoft.com/office/drawing/2014/main" id="{5A8308C8-3232-A14F-A4FB-878BF9CBED44}"/>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48233C24-787D-114E-909E-167A3E199104}"/>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60A5D656-CC6C-0248-866C-A6011988D478}"/>
              </a:ext>
            </a:extLst>
          </p:cNvPr>
          <p:cNvSpPr txBox="1">
            <a:spLocks noGrp="1"/>
          </p:cNvSpPr>
          <p:nvPr>
            <p:ph type="sldNum" sz="quarter" idx="5"/>
          </p:nvPr>
        </p:nvSpPr>
        <p:spPr>
          <a:ln/>
        </p:spPr>
        <p:txBody>
          <a:bodyPr lIns="0" tIns="0" rIns="0" bIns="0" anchor="b" anchorCtr="0">
            <a:spAutoFit/>
          </a:bodyPr>
          <a:lstStyle/>
          <a:p>
            <a:pPr lvl="0"/>
            <a:fld id="{0CC16B20-9013-274F-95B4-AC4391DE7B80}" type="slidenum">
              <a:t>90</a:t>
            </a:fld>
            <a:endParaRPr lang="fr-FR"/>
          </a:p>
        </p:txBody>
      </p:sp>
      <p:sp>
        <p:nvSpPr>
          <p:cNvPr id="2" name="Espace réservé de l'image des diapositives 1">
            <a:extLst>
              <a:ext uri="{FF2B5EF4-FFF2-40B4-BE49-F238E27FC236}">
                <a16:creationId xmlns:a16="http://schemas.microsoft.com/office/drawing/2014/main" id="{CB4A3278-5181-C742-BAC5-0ACC83D1F815}"/>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13AE1750-B43A-7A45-A519-3953468260E7}"/>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2AD86DB9-2FCF-D448-B6FC-0D95A9CCB432}"/>
              </a:ext>
            </a:extLst>
          </p:cNvPr>
          <p:cNvSpPr txBox="1">
            <a:spLocks noGrp="1"/>
          </p:cNvSpPr>
          <p:nvPr>
            <p:ph type="sldNum" sz="quarter" idx="5"/>
          </p:nvPr>
        </p:nvSpPr>
        <p:spPr>
          <a:ln/>
        </p:spPr>
        <p:txBody>
          <a:bodyPr lIns="0" tIns="0" rIns="0" bIns="0" anchor="b" anchorCtr="0">
            <a:spAutoFit/>
          </a:bodyPr>
          <a:lstStyle/>
          <a:p>
            <a:pPr lvl="0"/>
            <a:fld id="{9EABC4C5-A8A4-FB4A-B246-989088EE985F}" type="slidenum">
              <a:t>91</a:t>
            </a:fld>
            <a:endParaRPr lang="fr-FR"/>
          </a:p>
        </p:txBody>
      </p:sp>
      <p:sp>
        <p:nvSpPr>
          <p:cNvPr id="2" name="Espace réservé de l'image des diapositives 1">
            <a:extLst>
              <a:ext uri="{FF2B5EF4-FFF2-40B4-BE49-F238E27FC236}">
                <a16:creationId xmlns:a16="http://schemas.microsoft.com/office/drawing/2014/main" id="{98B9EB07-BDA5-424E-A83E-7FA1ABA046BC}"/>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86D8A5FC-7A8E-7443-9664-EBA52DAF9D74}"/>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C3B68C2C-0D14-344A-9B50-0C1A4CABF1AF}"/>
              </a:ext>
            </a:extLst>
          </p:cNvPr>
          <p:cNvSpPr txBox="1">
            <a:spLocks noGrp="1"/>
          </p:cNvSpPr>
          <p:nvPr>
            <p:ph type="sldNum" sz="quarter" idx="5"/>
          </p:nvPr>
        </p:nvSpPr>
        <p:spPr>
          <a:ln/>
        </p:spPr>
        <p:txBody>
          <a:bodyPr lIns="0" tIns="0" rIns="0" bIns="0" anchor="b" anchorCtr="0">
            <a:spAutoFit/>
          </a:bodyPr>
          <a:lstStyle/>
          <a:p>
            <a:pPr lvl="0"/>
            <a:fld id="{5E2F20F1-A60D-C14B-8AFF-57CF4D72AEF5}" type="slidenum">
              <a:t>92</a:t>
            </a:fld>
            <a:endParaRPr lang="fr-FR"/>
          </a:p>
        </p:txBody>
      </p:sp>
      <p:sp>
        <p:nvSpPr>
          <p:cNvPr id="2" name="Espace réservé de l'image des diapositives 1">
            <a:extLst>
              <a:ext uri="{FF2B5EF4-FFF2-40B4-BE49-F238E27FC236}">
                <a16:creationId xmlns:a16="http://schemas.microsoft.com/office/drawing/2014/main" id="{EF414350-2FAD-914F-A8A7-570D8DB0553E}"/>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58914869-BEE2-C540-A699-CDA5FFAB2ACF}"/>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6C21A9ED-BF38-2D42-A0DF-41B4398B93B2}"/>
              </a:ext>
            </a:extLst>
          </p:cNvPr>
          <p:cNvSpPr txBox="1">
            <a:spLocks noGrp="1"/>
          </p:cNvSpPr>
          <p:nvPr>
            <p:ph type="sldNum" sz="quarter" idx="5"/>
          </p:nvPr>
        </p:nvSpPr>
        <p:spPr>
          <a:ln/>
        </p:spPr>
        <p:txBody>
          <a:bodyPr lIns="0" tIns="0" rIns="0" bIns="0" anchor="b" anchorCtr="0">
            <a:spAutoFit/>
          </a:bodyPr>
          <a:lstStyle/>
          <a:p>
            <a:pPr lvl="0"/>
            <a:fld id="{EF7DAEE6-B45A-C145-907F-94F52B5F1C37}" type="slidenum">
              <a:t>93</a:t>
            </a:fld>
            <a:endParaRPr lang="fr-FR"/>
          </a:p>
        </p:txBody>
      </p:sp>
      <p:sp>
        <p:nvSpPr>
          <p:cNvPr id="2" name="Espace réservé de l'image des diapositives 1">
            <a:extLst>
              <a:ext uri="{FF2B5EF4-FFF2-40B4-BE49-F238E27FC236}">
                <a16:creationId xmlns:a16="http://schemas.microsoft.com/office/drawing/2014/main" id="{6F7478B7-ABC6-824C-B4C1-4EFDCBB1761E}"/>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370A57EF-02CB-7441-B3C8-21DEB167C808}"/>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38583900-BDAA-E44F-AE5B-7CDECA6DC067}"/>
              </a:ext>
            </a:extLst>
          </p:cNvPr>
          <p:cNvSpPr txBox="1">
            <a:spLocks noGrp="1"/>
          </p:cNvSpPr>
          <p:nvPr>
            <p:ph type="sldNum" sz="quarter" idx="5"/>
          </p:nvPr>
        </p:nvSpPr>
        <p:spPr>
          <a:ln/>
        </p:spPr>
        <p:txBody>
          <a:bodyPr lIns="0" tIns="0" rIns="0" bIns="0" anchor="b" anchorCtr="0">
            <a:spAutoFit/>
          </a:bodyPr>
          <a:lstStyle/>
          <a:p>
            <a:pPr lvl="0"/>
            <a:fld id="{A675CBA9-6BF1-6D4F-8DBB-3C73AD7DFF31}" type="slidenum">
              <a:t>94</a:t>
            </a:fld>
            <a:endParaRPr lang="fr-FR"/>
          </a:p>
        </p:txBody>
      </p:sp>
      <p:sp>
        <p:nvSpPr>
          <p:cNvPr id="2" name="Espace réservé de l'image des diapositives 1">
            <a:extLst>
              <a:ext uri="{FF2B5EF4-FFF2-40B4-BE49-F238E27FC236}">
                <a16:creationId xmlns:a16="http://schemas.microsoft.com/office/drawing/2014/main" id="{6A03DE1A-70E8-E943-903D-F6E3A59D0CFE}"/>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EE71982C-46BC-7B40-AEED-993551F31BED}"/>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E9EBA8E7-3547-3C44-BDD6-265E5613EF5C}"/>
              </a:ext>
            </a:extLst>
          </p:cNvPr>
          <p:cNvSpPr txBox="1">
            <a:spLocks noGrp="1"/>
          </p:cNvSpPr>
          <p:nvPr>
            <p:ph type="sldNum" sz="quarter" idx="5"/>
          </p:nvPr>
        </p:nvSpPr>
        <p:spPr>
          <a:ln/>
        </p:spPr>
        <p:txBody>
          <a:bodyPr lIns="0" tIns="0" rIns="0" bIns="0" anchor="b" anchorCtr="0">
            <a:spAutoFit/>
          </a:bodyPr>
          <a:lstStyle/>
          <a:p>
            <a:pPr lvl="0"/>
            <a:fld id="{6B530D14-8740-2948-AC6B-39C90C698C45}" type="slidenum">
              <a:t>95</a:t>
            </a:fld>
            <a:endParaRPr lang="fr-FR"/>
          </a:p>
        </p:txBody>
      </p:sp>
      <p:sp>
        <p:nvSpPr>
          <p:cNvPr id="2" name="Espace réservé de l'image des diapositives 1">
            <a:extLst>
              <a:ext uri="{FF2B5EF4-FFF2-40B4-BE49-F238E27FC236}">
                <a16:creationId xmlns:a16="http://schemas.microsoft.com/office/drawing/2014/main" id="{66614CA4-F6A2-2943-9D8B-D52C435B972A}"/>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ABC80727-1908-3549-8DC1-9A0581572C5B}"/>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F7F4582F-C8E7-454C-A75B-1D4F3AC44E93}"/>
              </a:ext>
            </a:extLst>
          </p:cNvPr>
          <p:cNvSpPr txBox="1">
            <a:spLocks noGrp="1"/>
          </p:cNvSpPr>
          <p:nvPr>
            <p:ph type="sldNum" sz="quarter" idx="5"/>
          </p:nvPr>
        </p:nvSpPr>
        <p:spPr>
          <a:ln/>
        </p:spPr>
        <p:txBody>
          <a:bodyPr lIns="0" tIns="0" rIns="0" bIns="0" anchor="b" anchorCtr="0">
            <a:spAutoFit/>
          </a:bodyPr>
          <a:lstStyle/>
          <a:p>
            <a:pPr lvl="0"/>
            <a:fld id="{91E02340-5250-A643-B04E-B4E93468C106}" type="slidenum">
              <a:t>96</a:t>
            </a:fld>
            <a:endParaRPr lang="fr-FR"/>
          </a:p>
        </p:txBody>
      </p:sp>
      <p:sp>
        <p:nvSpPr>
          <p:cNvPr id="2" name="Espace réservé de l'image des diapositives 1">
            <a:extLst>
              <a:ext uri="{FF2B5EF4-FFF2-40B4-BE49-F238E27FC236}">
                <a16:creationId xmlns:a16="http://schemas.microsoft.com/office/drawing/2014/main" id="{892B32CA-100E-614A-8B91-761192EAA67D}"/>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539300E8-DAD6-E244-A69B-11972CC0239C}"/>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D601F92D-12A0-5244-B4A3-E810A4F2B641}"/>
              </a:ext>
            </a:extLst>
          </p:cNvPr>
          <p:cNvSpPr txBox="1">
            <a:spLocks noGrp="1"/>
          </p:cNvSpPr>
          <p:nvPr>
            <p:ph type="sldNum" sz="quarter" idx="5"/>
          </p:nvPr>
        </p:nvSpPr>
        <p:spPr>
          <a:ln/>
        </p:spPr>
        <p:txBody>
          <a:bodyPr lIns="0" tIns="0" rIns="0" bIns="0" anchor="b" anchorCtr="0">
            <a:spAutoFit/>
          </a:bodyPr>
          <a:lstStyle/>
          <a:p>
            <a:pPr lvl="0"/>
            <a:fld id="{C4D531A1-D392-E047-AEA5-FE0BE2763950}" type="slidenum">
              <a:t>97</a:t>
            </a:fld>
            <a:endParaRPr lang="fr-FR"/>
          </a:p>
        </p:txBody>
      </p:sp>
      <p:sp>
        <p:nvSpPr>
          <p:cNvPr id="2" name="Espace réservé de l'image des diapositives 1">
            <a:extLst>
              <a:ext uri="{FF2B5EF4-FFF2-40B4-BE49-F238E27FC236}">
                <a16:creationId xmlns:a16="http://schemas.microsoft.com/office/drawing/2014/main" id="{0452D1AC-69D9-3542-B7A7-0B2FCC903E13}"/>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9281252D-B2CC-7644-A545-B9EAA2D10CE1}"/>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D0C1E61F-626B-F44E-9540-00BB07ED633A}"/>
              </a:ext>
            </a:extLst>
          </p:cNvPr>
          <p:cNvSpPr txBox="1">
            <a:spLocks noGrp="1"/>
          </p:cNvSpPr>
          <p:nvPr>
            <p:ph type="sldNum" sz="quarter" idx="5"/>
          </p:nvPr>
        </p:nvSpPr>
        <p:spPr>
          <a:ln/>
        </p:spPr>
        <p:txBody>
          <a:bodyPr lIns="0" tIns="0" rIns="0" bIns="0" anchor="b" anchorCtr="0">
            <a:spAutoFit/>
          </a:bodyPr>
          <a:lstStyle/>
          <a:p>
            <a:pPr lvl="0"/>
            <a:fld id="{6383078C-541D-7646-AB24-1BB2BDC83DEB}" type="slidenum">
              <a:t>98</a:t>
            </a:fld>
            <a:endParaRPr lang="fr-FR"/>
          </a:p>
        </p:txBody>
      </p:sp>
      <p:sp>
        <p:nvSpPr>
          <p:cNvPr id="2" name="Espace réservé de l'image des diapositives 1">
            <a:extLst>
              <a:ext uri="{FF2B5EF4-FFF2-40B4-BE49-F238E27FC236}">
                <a16:creationId xmlns:a16="http://schemas.microsoft.com/office/drawing/2014/main" id="{ADF4A0DA-EC0C-5E46-BFA3-1657CF0FBEE5}"/>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60EC5705-6C4C-D846-83DC-4C99E11C5132}"/>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A5C5EF88-6103-DA4A-9DDB-77CE1A16AB88}"/>
              </a:ext>
            </a:extLst>
          </p:cNvPr>
          <p:cNvSpPr txBox="1">
            <a:spLocks noGrp="1"/>
          </p:cNvSpPr>
          <p:nvPr>
            <p:ph type="sldNum" sz="quarter" idx="5"/>
          </p:nvPr>
        </p:nvSpPr>
        <p:spPr>
          <a:ln/>
        </p:spPr>
        <p:txBody>
          <a:bodyPr lIns="0" tIns="0" rIns="0" bIns="0" anchor="b" anchorCtr="0">
            <a:spAutoFit/>
          </a:bodyPr>
          <a:lstStyle/>
          <a:p>
            <a:pPr lvl="0"/>
            <a:fld id="{D7BFE59E-8A5A-5541-BD11-CFB5A19021B6}" type="slidenum">
              <a:t>99</a:t>
            </a:fld>
            <a:endParaRPr lang="fr-FR"/>
          </a:p>
        </p:txBody>
      </p:sp>
      <p:sp>
        <p:nvSpPr>
          <p:cNvPr id="2" name="Espace réservé de l'image des diapositives 1">
            <a:extLst>
              <a:ext uri="{FF2B5EF4-FFF2-40B4-BE49-F238E27FC236}">
                <a16:creationId xmlns:a16="http://schemas.microsoft.com/office/drawing/2014/main" id="{2BC14B74-91AE-9545-805C-376893BAD87A}"/>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E4F275D1-236E-8442-9D50-CBDDF7A37843}"/>
              </a:ext>
            </a:extLst>
          </p:cNvPr>
          <p:cNvSpPr txBox="1">
            <a:spLocks noGrp="1"/>
          </p:cNvSpPr>
          <p:nvPr>
            <p:ph type="body" sz="quarter" idx="1"/>
          </p:nvPr>
        </p:nvSpPr>
        <p:spPr/>
        <p:txBody>
          <a:bodyPr/>
          <a:lstStyle/>
          <a:p>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4F6701-82E1-3247-8564-9992F95C6007}"/>
              </a:ext>
            </a:extLst>
          </p:cNvPr>
          <p:cNvSpPr>
            <a:spLocks noGrp="1"/>
          </p:cNvSpPr>
          <p:nvPr>
            <p:ph type="ctrTitle"/>
          </p:nvPr>
        </p:nvSpPr>
        <p:spPr>
          <a:xfrm>
            <a:off x="1260475" y="1236663"/>
            <a:ext cx="7559675" cy="2632075"/>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D749B5FC-F486-0B4B-9260-9DFA0B77932B}"/>
              </a:ext>
            </a:extLst>
          </p:cNvPr>
          <p:cNvSpPr>
            <a:spLocks noGrp="1"/>
          </p:cNvSpPr>
          <p:nvPr>
            <p:ph type="subTitle" idx="1"/>
          </p:nvPr>
        </p:nvSpPr>
        <p:spPr>
          <a:xfrm>
            <a:off x="1260475" y="3970338"/>
            <a:ext cx="7559675" cy="18256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B6F48773-C3DE-E949-A355-B764C0EEAFA8}"/>
              </a:ext>
            </a:extLst>
          </p:cNvPr>
          <p:cNvSpPr>
            <a:spLocks noGrp="1"/>
          </p:cNvSpPr>
          <p:nvPr>
            <p:ph type="dt" sz="half" idx="10"/>
          </p:nvPr>
        </p:nvSpPr>
        <p:spPr/>
        <p:txBody>
          <a:bodyPr/>
          <a:lstStyle/>
          <a:p>
            <a:pPr lvl="0"/>
            <a:endParaRPr lang="fr-FR"/>
          </a:p>
        </p:txBody>
      </p:sp>
      <p:sp>
        <p:nvSpPr>
          <p:cNvPr id="5" name="Espace réservé du pied de page 4">
            <a:extLst>
              <a:ext uri="{FF2B5EF4-FFF2-40B4-BE49-F238E27FC236}">
                <a16:creationId xmlns:a16="http://schemas.microsoft.com/office/drawing/2014/main" id="{96AD37D5-3E64-8940-BC3D-38D98C398B64}"/>
              </a:ext>
            </a:extLst>
          </p:cNvPr>
          <p:cNvSpPr>
            <a:spLocks noGrp="1"/>
          </p:cNvSpPr>
          <p:nvPr>
            <p:ph type="ftr" sz="quarter" idx="11"/>
          </p:nvPr>
        </p:nvSpPr>
        <p:spPr/>
        <p:txBody>
          <a:bodyPr/>
          <a:lstStyle/>
          <a:p>
            <a:pPr lvl="0"/>
            <a:endParaRPr lang="fr-FR"/>
          </a:p>
        </p:txBody>
      </p:sp>
      <p:sp>
        <p:nvSpPr>
          <p:cNvPr id="6" name="Espace réservé du numéro de diapositive 5">
            <a:extLst>
              <a:ext uri="{FF2B5EF4-FFF2-40B4-BE49-F238E27FC236}">
                <a16:creationId xmlns:a16="http://schemas.microsoft.com/office/drawing/2014/main" id="{D4E233F4-F5F3-5544-BCEB-5BC212D0AB38}"/>
              </a:ext>
            </a:extLst>
          </p:cNvPr>
          <p:cNvSpPr>
            <a:spLocks noGrp="1"/>
          </p:cNvSpPr>
          <p:nvPr>
            <p:ph type="sldNum" sz="quarter" idx="12"/>
          </p:nvPr>
        </p:nvSpPr>
        <p:spPr/>
        <p:txBody>
          <a:bodyPr/>
          <a:lstStyle/>
          <a:p>
            <a:pPr lvl="0"/>
            <a:fld id="{EC4DAC69-A296-884B-AA4A-8B22328315DD}" type="slidenum">
              <a:t>‹N°›</a:t>
            </a:fld>
            <a:endParaRPr lang="fr-FR"/>
          </a:p>
        </p:txBody>
      </p:sp>
    </p:spTree>
    <p:extLst>
      <p:ext uri="{BB962C8B-B14F-4D97-AF65-F5344CB8AC3E}">
        <p14:creationId xmlns:p14="http://schemas.microsoft.com/office/powerpoint/2010/main" val="23790406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514020-0447-7142-B3AD-7D41A0D46AEF}"/>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50A61E63-72DC-6740-944B-5C2B43144C83}"/>
              </a:ext>
            </a:extLst>
          </p:cNvPr>
          <p:cNvSpPr>
            <a:spLocks noGrp="1"/>
          </p:cNvSpPr>
          <p:nvPr>
            <p:ph type="body" orient="vert" idx="1"/>
          </p:nvPr>
        </p:nvSpPr>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8D9DEC21-752A-4940-9466-486B95415BA8}"/>
              </a:ext>
            </a:extLst>
          </p:cNvPr>
          <p:cNvSpPr>
            <a:spLocks noGrp="1"/>
          </p:cNvSpPr>
          <p:nvPr>
            <p:ph type="dt" sz="half" idx="10"/>
          </p:nvPr>
        </p:nvSpPr>
        <p:spPr/>
        <p:txBody>
          <a:bodyPr/>
          <a:lstStyle/>
          <a:p>
            <a:pPr lvl="0"/>
            <a:endParaRPr lang="fr-FR"/>
          </a:p>
        </p:txBody>
      </p:sp>
      <p:sp>
        <p:nvSpPr>
          <p:cNvPr id="5" name="Espace réservé du pied de page 4">
            <a:extLst>
              <a:ext uri="{FF2B5EF4-FFF2-40B4-BE49-F238E27FC236}">
                <a16:creationId xmlns:a16="http://schemas.microsoft.com/office/drawing/2014/main" id="{68694B31-A6B7-8D47-AC7B-A03BEB62A2B0}"/>
              </a:ext>
            </a:extLst>
          </p:cNvPr>
          <p:cNvSpPr>
            <a:spLocks noGrp="1"/>
          </p:cNvSpPr>
          <p:nvPr>
            <p:ph type="ftr" sz="quarter" idx="11"/>
          </p:nvPr>
        </p:nvSpPr>
        <p:spPr/>
        <p:txBody>
          <a:bodyPr/>
          <a:lstStyle/>
          <a:p>
            <a:pPr lvl="0"/>
            <a:endParaRPr lang="fr-FR"/>
          </a:p>
        </p:txBody>
      </p:sp>
      <p:sp>
        <p:nvSpPr>
          <p:cNvPr id="6" name="Espace réservé du numéro de diapositive 5">
            <a:extLst>
              <a:ext uri="{FF2B5EF4-FFF2-40B4-BE49-F238E27FC236}">
                <a16:creationId xmlns:a16="http://schemas.microsoft.com/office/drawing/2014/main" id="{2CE82AA0-2865-0D47-8AD8-A62D505A25E7}"/>
              </a:ext>
            </a:extLst>
          </p:cNvPr>
          <p:cNvSpPr>
            <a:spLocks noGrp="1"/>
          </p:cNvSpPr>
          <p:nvPr>
            <p:ph type="sldNum" sz="quarter" idx="12"/>
          </p:nvPr>
        </p:nvSpPr>
        <p:spPr/>
        <p:txBody>
          <a:bodyPr/>
          <a:lstStyle/>
          <a:p>
            <a:pPr lvl="0"/>
            <a:fld id="{9984E5E6-663F-6E41-84C8-166B3DE361CD}" type="slidenum">
              <a:t>‹N°›</a:t>
            </a:fld>
            <a:endParaRPr lang="fr-FR"/>
          </a:p>
        </p:txBody>
      </p:sp>
    </p:spTree>
    <p:extLst>
      <p:ext uri="{BB962C8B-B14F-4D97-AF65-F5344CB8AC3E}">
        <p14:creationId xmlns:p14="http://schemas.microsoft.com/office/powerpoint/2010/main" val="2143323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23CB1CC2-21DB-CC44-87C7-137D5F92E4E7}"/>
              </a:ext>
            </a:extLst>
          </p:cNvPr>
          <p:cNvSpPr>
            <a:spLocks noGrp="1"/>
          </p:cNvSpPr>
          <p:nvPr>
            <p:ph type="title" orient="vert"/>
          </p:nvPr>
        </p:nvSpPr>
        <p:spPr>
          <a:xfrm>
            <a:off x="7308850" y="301625"/>
            <a:ext cx="2266950" cy="6456363"/>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B59F6B65-D2C7-7040-9D9D-92774DE0A342}"/>
              </a:ext>
            </a:extLst>
          </p:cNvPr>
          <p:cNvSpPr>
            <a:spLocks noGrp="1"/>
          </p:cNvSpPr>
          <p:nvPr>
            <p:ph type="body" orient="vert" idx="1"/>
          </p:nvPr>
        </p:nvSpPr>
        <p:spPr>
          <a:xfrm>
            <a:off x="503238" y="301625"/>
            <a:ext cx="6653212" cy="6456363"/>
          </a:xfrm>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8BDEA98B-94FA-4C4D-B01D-0A0F3ECEEAEB}"/>
              </a:ext>
            </a:extLst>
          </p:cNvPr>
          <p:cNvSpPr>
            <a:spLocks noGrp="1"/>
          </p:cNvSpPr>
          <p:nvPr>
            <p:ph type="dt" sz="half" idx="10"/>
          </p:nvPr>
        </p:nvSpPr>
        <p:spPr/>
        <p:txBody>
          <a:bodyPr/>
          <a:lstStyle/>
          <a:p>
            <a:pPr lvl="0"/>
            <a:endParaRPr lang="fr-FR"/>
          </a:p>
        </p:txBody>
      </p:sp>
      <p:sp>
        <p:nvSpPr>
          <p:cNvPr id="5" name="Espace réservé du pied de page 4">
            <a:extLst>
              <a:ext uri="{FF2B5EF4-FFF2-40B4-BE49-F238E27FC236}">
                <a16:creationId xmlns:a16="http://schemas.microsoft.com/office/drawing/2014/main" id="{962C1F71-5E22-9748-B6AC-AEDB8B24DFD2}"/>
              </a:ext>
            </a:extLst>
          </p:cNvPr>
          <p:cNvSpPr>
            <a:spLocks noGrp="1"/>
          </p:cNvSpPr>
          <p:nvPr>
            <p:ph type="ftr" sz="quarter" idx="11"/>
          </p:nvPr>
        </p:nvSpPr>
        <p:spPr/>
        <p:txBody>
          <a:bodyPr/>
          <a:lstStyle/>
          <a:p>
            <a:pPr lvl="0"/>
            <a:endParaRPr lang="fr-FR"/>
          </a:p>
        </p:txBody>
      </p:sp>
      <p:sp>
        <p:nvSpPr>
          <p:cNvPr id="6" name="Espace réservé du numéro de diapositive 5">
            <a:extLst>
              <a:ext uri="{FF2B5EF4-FFF2-40B4-BE49-F238E27FC236}">
                <a16:creationId xmlns:a16="http://schemas.microsoft.com/office/drawing/2014/main" id="{DBC27A36-D05C-9D4F-A6A2-887804BBD8DF}"/>
              </a:ext>
            </a:extLst>
          </p:cNvPr>
          <p:cNvSpPr>
            <a:spLocks noGrp="1"/>
          </p:cNvSpPr>
          <p:nvPr>
            <p:ph type="sldNum" sz="quarter" idx="12"/>
          </p:nvPr>
        </p:nvSpPr>
        <p:spPr/>
        <p:txBody>
          <a:bodyPr/>
          <a:lstStyle/>
          <a:p>
            <a:pPr lvl="0"/>
            <a:fld id="{35C1DDD7-354E-914C-BB1A-F17FDA5711D4}" type="slidenum">
              <a:t>‹N°›</a:t>
            </a:fld>
            <a:endParaRPr lang="fr-FR"/>
          </a:p>
        </p:txBody>
      </p:sp>
    </p:spTree>
    <p:extLst>
      <p:ext uri="{BB962C8B-B14F-4D97-AF65-F5344CB8AC3E}">
        <p14:creationId xmlns:p14="http://schemas.microsoft.com/office/powerpoint/2010/main" val="3919020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2820A9-9EA3-704D-8CD3-1FDEDE86E7C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E08B037-33C4-734C-A896-EBE7CC87B69C}"/>
              </a:ext>
            </a:extLst>
          </p:cNvPr>
          <p:cNvSpPr>
            <a:spLocks noGrp="1"/>
          </p:cNvSpPr>
          <p:nvPr>
            <p:ph idx="1"/>
          </p:nvPr>
        </p:nvSpPr>
        <p:spPr/>
        <p:txBody>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FB7E579A-E0A0-CA47-BDA2-520ADA93B0E3}"/>
              </a:ext>
            </a:extLst>
          </p:cNvPr>
          <p:cNvSpPr>
            <a:spLocks noGrp="1"/>
          </p:cNvSpPr>
          <p:nvPr>
            <p:ph type="dt" sz="half" idx="10"/>
          </p:nvPr>
        </p:nvSpPr>
        <p:spPr/>
        <p:txBody>
          <a:bodyPr/>
          <a:lstStyle/>
          <a:p>
            <a:pPr lvl="0"/>
            <a:endParaRPr lang="fr-FR"/>
          </a:p>
        </p:txBody>
      </p:sp>
      <p:sp>
        <p:nvSpPr>
          <p:cNvPr id="5" name="Espace réservé du pied de page 4">
            <a:extLst>
              <a:ext uri="{FF2B5EF4-FFF2-40B4-BE49-F238E27FC236}">
                <a16:creationId xmlns:a16="http://schemas.microsoft.com/office/drawing/2014/main" id="{4C602FBE-32B9-9848-8454-8728B10A7F42}"/>
              </a:ext>
            </a:extLst>
          </p:cNvPr>
          <p:cNvSpPr>
            <a:spLocks noGrp="1"/>
          </p:cNvSpPr>
          <p:nvPr>
            <p:ph type="ftr" sz="quarter" idx="11"/>
          </p:nvPr>
        </p:nvSpPr>
        <p:spPr/>
        <p:txBody>
          <a:bodyPr/>
          <a:lstStyle/>
          <a:p>
            <a:pPr lvl="0"/>
            <a:endParaRPr lang="fr-FR"/>
          </a:p>
        </p:txBody>
      </p:sp>
      <p:sp>
        <p:nvSpPr>
          <p:cNvPr id="6" name="Espace réservé du numéro de diapositive 5">
            <a:extLst>
              <a:ext uri="{FF2B5EF4-FFF2-40B4-BE49-F238E27FC236}">
                <a16:creationId xmlns:a16="http://schemas.microsoft.com/office/drawing/2014/main" id="{299D9C1D-9AA0-574B-B680-2224780E3F52}"/>
              </a:ext>
            </a:extLst>
          </p:cNvPr>
          <p:cNvSpPr>
            <a:spLocks noGrp="1"/>
          </p:cNvSpPr>
          <p:nvPr>
            <p:ph type="sldNum" sz="quarter" idx="12"/>
          </p:nvPr>
        </p:nvSpPr>
        <p:spPr/>
        <p:txBody>
          <a:bodyPr/>
          <a:lstStyle/>
          <a:p>
            <a:pPr lvl="0"/>
            <a:fld id="{DF229797-8DB3-2347-A4D0-63454138F379}" type="slidenum">
              <a:t>‹N°›</a:t>
            </a:fld>
            <a:endParaRPr lang="fr-FR"/>
          </a:p>
        </p:txBody>
      </p:sp>
    </p:spTree>
    <p:extLst>
      <p:ext uri="{BB962C8B-B14F-4D97-AF65-F5344CB8AC3E}">
        <p14:creationId xmlns:p14="http://schemas.microsoft.com/office/powerpoint/2010/main" val="3223386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57D233-C24F-E849-9D1B-81999D94C59B}"/>
              </a:ext>
            </a:extLst>
          </p:cNvPr>
          <p:cNvSpPr>
            <a:spLocks noGrp="1"/>
          </p:cNvSpPr>
          <p:nvPr>
            <p:ph type="title"/>
          </p:nvPr>
        </p:nvSpPr>
        <p:spPr>
          <a:xfrm>
            <a:off x="687388" y="1884363"/>
            <a:ext cx="8694737" cy="31448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18236AA4-9460-5C41-9BF5-D59C21CA841E}"/>
              </a:ext>
            </a:extLst>
          </p:cNvPr>
          <p:cNvSpPr>
            <a:spLocks noGrp="1"/>
          </p:cNvSpPr>
          <p:nvPr>
            <p:ph type="body" idx="1"/>
          </p:nvPr>
        </p:nvSpPr>
        <p:spPr>
          <a:xfrm>
            <a:off x="687388" y="5059363"/>
            <a:ext cx="8694737" cy="16525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9B1907B3-CE71-E044-A036-320E01999610}"/>
              </a:ext>
            </a:extLst>
          </p:cNvPr>
          <p:cNvSpPr>
            <a:spLocks noGrp="1"/>
          </p:cNvSpPr>
          <p:nvPr>
            <p:ph type="dt" sz="half" idx="10"/>
          </p:nvPr>
        </p:nvSpPr>
        <p:spPr/>
        <p:txBody>
          <a:bodyPr/>
          <a:lstStyle/>
          <a:p>
            <a:pPr lvl="0"/>
            <a:endParaRPr lang="fr-FR"/>
          </a:p>
        </p:txBody>
      </p:sp>
      <p:sp>
        <p:nvSpPr>
          <p:cNvPr id="5" name="Espace réservé du pied de page 4">
            <a:extLst>
              <a:ext uri="{FF2B5EF4-FFF2-40B4-BE49-F238E27FC236}">
                <a16:creationId xmlns:a16="http://schemas.microsoft.com/office/drawing/2014/main" id="{7600211A-E8F9-9948-8329-B5A81B28392F}"/>
              </a:ext>
            </a:extLst>
          </p:cNvPr>
          <p:cNvSpPr>
            <a:spLocks noGrp="1"/>
          </p:cNvSpPr>
          <p:nvPr>
            <p:ph type="ftr" sz="quarter" idx="11"/>
          </p:nvPr>
        </p:nvSpPr>
        <p:spPr/>
        <p:txBody>
          <a:bodyPr/>
          <a:lstStyle/>
          <a:p>
            <a:pPr lvl="0"/>
            <a:endParaRPr lang="fr-FR"/>
          </a:p>
        </p:txBody>
      </p:sp>
      <p:sp>
        <p:nvSpPr>
          <p:cNvPr id="6" name="Espace réservé du numéro de diapositive 5">
            <a:extLst>
              <a:ext uri="{FF2B5EF4-FFF2-40B4-BE49-F238E27FC236}">
                <a16:creationId xmlns:a16="http://schemas.microsoft.com/office/drawing/2014/main" id="{4B9D31A3-527C-934A-A12A-3EDFAB46214C}"/>
              </a:ext>
            </a:extLst>
          </p:cNvPr>
          <p:cNvSpPr>
            <a:spLocks noGrp="1"/>
          </p:cNvSpPr>
          <p:nvPr>
            <p:ph type="sldNum" sz="quarter" idx="12"/>
          </p:nvPr>
        </p:nvSpPr>
        <p:spPr/>
        <p:txBody>
          <a:bodyPr/>
          <a:lstStyle/>
          <a:p>
            <a:pPr lvl="0"/>
            <a:fld id="{5B28BE39-9010-F145-A0CC-24FC293F6782}" type="slidenum">
              <a:t>‹N°›</a:t>
            </a:fld>
            <a:endParaRPr lang="fr-FR"/>
          </a:p>
        </p:txBody>
      </p:sp>
    </p:spTree>
    <p:extLst>
      <p:ext uri="{BB962C8B-B14F-4D97-AF65-F5344CB8AC3E}">
        <p14:creationId xmlns:p14="http://schemas.microsoft.com/office/powerpoint/2010/main" val="2788663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46AAE9-78BA-EF48-A33C-70062627179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DCF9F15-9E97-2D4A-B89C-5B3A7835B999}"/>
              </a:ext>
            </a:extLst>
          </p:cNvPr>
          <p:cNvSpPr>
            <a:spLocks noGrp="1"/>
          </p:cNvSpPr>
          <p:nvPr>
            <p:ph sz="half" idx="1"/>
          </p:nvPr>
        </p:nvSpPr>
        <p:spPr>
          <a:xfrm>
            <a:off x="503238" y="1768475"/>
            <a:ext cx="4459287" cy="4989513"/>
          </a:xfrm>
        </p:spPr>
        <p:txBody>
          <a:body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7BCBA7DF-B455-E24C-B78D-BEAA5D5110CA}"/>
              </a:ext>
            </a:extLst>
          </p:cNvPr>
          <p:cNvSpPr>
            <a:spLocks noGrp="1"/>
          </p:cNvSpPr>
          <p:nvPr>
            <p:ph sz="half" idx="2"/>
          </p:nvPr>
        </p:nvSpPr>
        <p:spPr>
          <a:xfrm>
            <a:off x="5114925" y="1768475"/>
            <a:ext cx="4460875" cy="4989513"/>
          </a:xfrm>
        </p:spPr>
        <p:txBody>
          <a:body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E9441897-89C0-3143-BF8E-52610545A6D6}"/>
              </a:ext>
            </a:extLst>
          </p:cNvPr>
          <p:cNvSpPr>
            <a:spLocks noGrp="1"/>
          </p:cNvSpPr>
          <p:nvPr>
            <p:ph type="dt" sz="half" idx="10"/>
          </p:nvPr>
        </p:nvSpPr>
        <p:spPr/>
        <p:txBody>
          <a:bodyPr/>
          <a:lstStyle/>
          <a:p>
            <a:pPr lvl="0"/>
            <a:endParaRPr lang="fr-FR"/>
          </a:p>
        </p:txBody>
      </p:sp>
      <p:sp>
        <p:nvSpPr>
          <p:cNvPr id="6" name="Espace réservé du pied de page 5">
            <a:extLst>
              <a:ext uri="{FF2B5EF4-FFF2-40B4-BE49-F238E27FC236}">
                <a16:creationId xmlns:a16="http://schemas.microsoft.com/office/drawing/2014/main" id="{755D600B-A657-8D49-8DE2-A2F415485B5A}"/>
              </a:ext>
            </a:extLst>
          </p:cNvPr>
          <p:cNvSpPr>
            <a:spLocks noGrp="1"/>
          </p:cNvSpPr>
          <p:nvPr>
            <p:ph type="ftr" sz="quarter" idx="11"/>
          </p:nvPr>
        </p:nvSpPr>
        <p:spPr/>
        <p:txBody>
          <a:bodyPr/>
          <a:lstStyle/>
          <a:p>
            <a:pPr lvl="0"/>
            <a:endParaRPr lang="fr-FR"/>
          </a:p>
        </p:txBody>
      </p:sp>
      <p:sp>
        <p:nvSpPr>
          <p:cNvPr id="7" name="Espace réservé du numéro de diapositive 6">
            <a:extLst>
              <a:ext uri="{FF2B5EF4-FFF2-40B4-BE49-F238E27FC236}">
                <a16:creationId xmlns:a16="http://schemas.microsoft.com/office/drawing/2014/main" id="{F452C31D-EF0D-A246-8639-B9B7255F0B83}"/>
              </a:ext>
            </a:extLst>
          </p:cNvPr>
          <p:cNvSpPr>
            <a:spLocks noGrp="1"/>
          </p:cNvSpPr>
          <p:nvPr>
            <p:ph type="sldNum" sz="quarter" idx="12"/>
          </p:nvPr>
        </p:nvSpPr>
        <p:spPr/>
        <p:txBody>
          <a:bodyPr/>
          <a:lstStyle/>
          <a:p>
            <a:pPr lvl="0"/>
            <a:fld id="{5B58A8E3-8018-2E45-B122-FFCC216FE0D5}" type="slidenum">
              <a:t>‹N°›</a:t>
            </a:fld>
            <a:endParaRPr lang="fr-FR"/>
          </a:p>
        </p:txBody>
      </p:sp>
    </p:spTree>
    <p:extLst>
      <p:ext uri="{BB962C8B-B14F-4D97-AF65-F5344CB8AC3E}">
        <p14:creationId xmlns:p14="http://schemas.microsoft.com/office/powerpoint/2010/main" val="11969511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58DA32-3A9E-164E-906F-B5C2525A027C}"/>
              </a:ext>
            </a:extLst>
          </p:cNvPr>
          <p:cNvSpPr>
            <a:spLocks noGrp="1"/>
          </p:cNvSpPr>
          <p:nvPr>
            <p:ph type="title"/>
          </p:nvPr>
        </p:nvSpPr>
        <p:spPr>
          <a:xfrm>
            <a:off x="693738" y="403225"/>
            <a:ext cx="8694737" cy="1460500"/>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CE8F54CF-19AF-E648-85CB-644126A83AC9}"/>
              </a:ext>
            </a:extLst>
          </p:cNvPr>
          <p:cNvSpPr>
            <a:spLocks noGrp="1"/>
          </p:cNvSpPr>
          <p:nvPr>
            <p:ph type="body" idx="1"/>
          </p:nvPr>
        </p:nvSpPr>
        <p:spPr>
          <a:xfrm>
            <a:off x="693738" y="1852613"/>
            <a:ext cx="426561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6EA65BC8-BEA1-E047-9457-BAE2C06D2163}"/>
              </a:ext>
            </a:extLst>
          </p:cNvPr>
          <p:cNvSpPr>
            <a:spLocks noGrp="1"/>
          </p:cNvSpPr>
          <p:nvPr>
            <p:ph sz="half" idx="2"/>
          </p:nvPr>
        </p:nvSpPr>
        <p:spPr>
          <a:xfrm>
            <a:off x="693738" y="2760663"/>
            <a:ext cx="4265612" cy="4062412"/>
          </a:xfrm>
        </p:spPr>
        <p:txBody>
          <a:bodyPr/>
          <a:lstStyle/>
          <a:p>
            <a:r>
              <a:rPr lang="fr-FR"/>
              <a:t>Modifier les styles du texte du masque
Deuxième niveau
Troisième niveau
Quatrième niveau
Cinquième niveau</a:t>
            </a:r>
          </a:p>
        </p:txBody>
      </p:sp>
      <p:sp>
        <p:nvSpPr>
          <p:cNvPr id="5" name="Espace réservé du texte 4">
            <a:extLst>
              <a:ext uri="{FF2B5EF4-FFF2-40B4-BE49-F238E27FC236}">
                <a16:creationId xmlns:a16="http://schemas.microsoft.com/office/drawing/2014/main" id="{568449C9-49EE-3C4C-9C60-4C8509808F7D}"/>
              </a:ext>
            </a:extLst>
          </p:cNvPr>
          <p:cNvSpPr>
            <a:spLocks noGrp="1"/>
          </p:cNvSpPr>
          <p:nvPr>
            <p:ph type="body" sz="quarter" idx="3"/>
          </p:nvPr>
        </p:nvSpPr>
        <p:spPr>
          <a:xfrm>
            <a:off x="5103813" y="1852613"/>
            <a:ext cx="428466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6" name="Espace réservé du contenu 5">
            <a:extLst>
              <a:ext uri="{FF2B5EF4-FFF2-40B4-BE49-F238E27FC236}">
                <a16:creationId xmlns:a16="http://schemas.microsoft.com/office/drawing/2014/main" id="{81C89046-3209-8945-87D4-DDA736533F8B}"/>
              </a:ext>
            </a:extLst>
          </p:cNvPr>
          <p:cNvSpPr>
            <a:spLocks noGrp="1"/>
          </p:cNvSpPr>
          <p:nvPr>
            <p:ph sz="quarter" idx="4"/>
          </p:nvPr>
        </p:nvSpPr>
        <p:spPr>
          <a:xfrm>
            <a:off x="5103813" y="2760663"/>
            <a:ext cx="4284662" cy="4062412"/>
          </a:xfrm>
        </p:spPr>
        <p:txBody>
          <a:bodyPr/>
          <a:lstStyle/>
          <a:p>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D0F1B50F-442A-6440-8311-86C336EC2B91}"/>
              </a:ext>
            </a:extLst>
          </p:cNvPr>
          <p:cNvSpPr>
            <a:spLocks noGrp="1"/>
          </p:cNvSpPr>
          <p:nvPr>
            <p:ph type="dt" sz="half" idx="10"/>
          </p:nvPr>
        </p:nvSpPr>
        <p:spPr/>
        <p:txBody>
          <a:bodyPr/>
          <a:lstStyle/>
          <a:p>
            <a:pPr lvl="0"/>
            <a:endParaRPr lang="fr-FR"/>
          </a:p>
        </p:txBody>
      </p:sp>
      <p:sp>
        <p:nvSpPr>
          <p:cNvPr id="8" name="Espace réservé du pied de page 7">
            <a:extLst>
              <a:ext uri="{FF2B5EF4-FFF2-40B4-BE49-F238E27FC236}">
                <a16:creationId xmlns:a16="http://schemas.microsoft.com/office/drawing/2014/main" id="{1EDA0637-48E1-CA4D-BB5A-E0DFC6FF7558}"/>
              </a:ext>
            </a:extLst>
          </p:cNvPr>
          <p:cNvSpPr>
            <a:spLocks noGrp="1"/>
          </p:cNvSpPr>
          <p:nvPr>
            <p:ph type="ftr" sz="quarter" idx="11"/>
          </p:nvPr>
        </p:nvSpPr>
        <p:spPr/>
        <p:txBody>
          <a:bodyPr/>
          <a:lstStyle/>
          <a:p>
            <a:pPr lvl="0"/>
            <a:endParaRPr lang="fr-FR"/>
          </a:p>
        </p:txBody>
      </p:sp>
      <p:sp>
        <p:nvSpPr>
          <p:cNvPr id="9" name="Espace réservé du numéro de diapositive 8">
            <a:extLst>
              <a:ext uri="{FF2B5EF4-FFF2-40B4-BE49-F238E27FC236}">
                <a16:creationId xmlns:a16="http://schemas.microsoft.com/office/drawing/2014/main" id="{28D950AD-C017-4743-8A7D-114D6C3B66C5}"/>
              </a:ext>
            </a:extLst>
          </p:cNvPr>
          <p:cNvSpPr>
            <a:spLocks noGrp="1"/>
          </p:cNvSpPr>
          <p:nvPr>
            <p:ph type="sldNum" sz="quarter" idx="12"/>
          </p:nvPr>
        </p:nvSpPr>
        <p:spPr/>
        <p:txBody>
          <a:bodyPr/>
          <a:lstStyle/>
          <a:p>
            <a:pPr lvl="0"/>
            <a:fld id="{3D907795-4906-F44D-B3A9-B26BF9BC0C2C}" type="slidenum">
              <a:t>‹N°›</a:t>
            </a:fld>
            <a:endParaRPr lang="fr-FR"/>
          </a:p>
        </p:txBody>
      </p:sp>
    </p:spTree>
    <p:extLst>
      <p:ext uri="{BB962C8B-B14F-4D97-AF65-F5344CB8AC3E}">
        <p14:creationId xmlns:p14="http://schemas.microsoft.com/office/powerpoint/2010/main" val="1397977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FB5199-5D7E-5247-A473-349AAED976B1}"/>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F727BAE9-982F-414B-901E-B5DB17D500C6}"/>
              </a:ext>
            </a:extLst>
          </p:cNvPr>
          <p:cNvSpPr>
            <a:spLocks noGrp="1"/>
          </p:cNvSpPr>
          <p:nvPr>
            <p:ph type="dt" sz="half" idx="10"/>
          </p:nvPr>
        </p:nvSpPr>
        <p:spPr/>
        <p:txBody>
          <a:bodyPr/>
          <a:lstStyle/>
          <a:p>
            <a:pPr lvl="0"/>
            <a:endParaRPr lang="fr-FR"/>
          </a:p>
        </p:txBody>
      </p:sp>
      <p:sp>
        <p:nvSpPr>
          <p:cNvPr id="4" name="Espace réservé du pied de page 3">
            <a:extLst>
              <a:ext uri="{FF2B5EF4-FFF2-40B4-BE49-F238E27FC236}">
                <a16:creationId xmlns:a16="http://schemas.microsoft.com/office/drawing/2014/main" id="{1BA40266-8C96-E043-AEE0-5A261D06CD71}"/>
              </a:ext>
            </a:extLst>
          </p:cNvPr>
          <p:cNvSpPr>
            <a:spLocks noGrp="1"/>
          </p:cNvSpPr>
          <p:nvPr>
            <p:ph type="ftr" sz="quarter" idx="11"/>
          </p:nvPr>
        </p:nvSpPr>
        <p:spPr/>
        <p:txBody>
          <a:bodyPr/>
          <a:lstStyle/>
          <a:p>
            <a:pPr lvl="0"/>
            <a:endParaRPr lang="fr-FR"/>
          </a:p>
        </p:txBody>
      </p:sp>
      <p:sp>
        <p:nvSpPr>
          <p:cNvPr id="5" name="Espace réservé du numéro de diapositive 4">
            <a:extLst>
              <a:ext uri="{FF2B5EF4-FFF2-40B4-BE49-F238E27FC236}">
                <a16:creationId xmlns:a16="http://schemas.microsoft.com/office/drawing/2014/main" id="{2CA259BC-0385-8E4B-ACC0-7C3F4C594F8E}"/>
              </a:ext>
            </a:extLst>
          </p:cNvPr>
          <p:cNvSpPr>
            <a:spLocks noGrp="1"/>
          </p:cNvSpPr>
          <p:nvPr>
            <p:ph type="sldNum" sz="quarter" idx="12"/>
          </p:nvPr>
        </p:nvSpPr>
        <p:spPr/>
        <p:txBody>
          <a:bodyPr/>
          <a:lstStyle/>
          <a:p>
            <a:pPr lvl="0"/>
            <a:fld id="{63E6D4AD-C3D5-7B45-AADB-51965CB31DA7}" type="slidenum">
              <a:t>‹N°›</a:t>
            </a:fld>
            <a:endParaRPr lang="fr-FR"/>
          </a:p>
        </p:txBody>
      </p:sp>
    </p:spTree>
    <p:extLst>
      <p:ext uri="{BB962C8B-B14F-4D97-AF65-F5344CB8AC3E}">
        <p14:creationId xmlns:p14="http://schemas.microsoft.com/office/powerpoint/2010/main" val="3567700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C9D0DD7-8CC4-FE4A-B637-F132C2D1EB35}"/>
              </a:ext>
            </a:extLst>
          </p:cNvPr>
          <p:cNvSpPr>
            <a:spLocks noGrp="1"/>
          </p:cNvSpPr>
          <p:nvPr>
            <p:ph type="dt" sz="half" idx="10"/>
          </p:nvPr>
        </p:nvSpPr>
        <p:spPr/>
        <p:txBody>
          <a:bodyPr/>
          <a:lstStyle/>
          <a:p>
            <a:pPr lvl="0"/>
            <a:endParaRPr lang="fr-FR"/>
          </a:p>
        </p:txBody>
      </p:sp>
      <p:sp>
        <p:nvSpPr>
          <p:cNvPr id="3" name="Espace réservé du pied de page 2">
            <a:extLst>
              <a:ext uri="{FF2B5EF4-FFF2-40B4-BE49-F238E27FC236}">
                <a16:creationId xmlns:a16="http://schemas.microsoft.com/office/drawing/2014/main" id="{4053EC16-7BD8-6D44-A925-218EB97DA61B}"/>
              </a:ext>
            </a:extLst>
          </p:cNvPr>
          <p:cNvSpPr>
            <a:spLocks noGrp="1"/>
          </p:cNvSpPr>
          <p:nvPr>
            <p:ph type="ftr" sz="quarter" idx="11"/>
          </p:nvPr>
        </p:nvSpPr>
        <p:spPr/>
        <p:txBody>
          <a:bodyPr/>
          <a:lstStyle/>
          <a:p>
            <a:pPr lvl="0"/>
            <a:endParaRPr lang="fr-FR"/>
          </a:p>
        </p:txBody>
      </p:sp>
      <p:sp>
        <p:nvSpPr>
          <p:cNvPr id="4" name="Espace réservé du numéro de diapositive 3">
            <a:extLst>
              <a:ext uri="{FF2B5EF4-FFF2-40B4-BE49-F238E27FC236}">
                <a16:creationId xmlns:a16="http://schemas.microsoft.com/office/drawing/2014/main" id="{4AC1A05D-8E85-7D4C-A421-A256421291DD}"/>
              </a:ext>
            </a:extLst>
          </p:cNvPr>
          <p:cNvSpPr>
            <a:spLocks noGrp="1"/>
          </p:cNvSpPr>
          <p:nvPr>
            <p:ph type="sldNum" sz="quarter" idx="12"/>
          </p:nvPr>
        </p:nvSpPr>
        <p:spPr/>
        <p:txBody>
          <a:bodyPr/>
          <a:lstStyle/>
          <a:p>
            <a:pPr lvl="0"/>
            <a:fld id="{B329D322-3C3B-E345-924E-826357C6F938}" type="slidenum">
              <a:t>‹N°›</a:t>
            </a:fld>
            <a:endParaRPr lang="fr-FR"/>
          </a:p>
        </p:txBody>
      </p:sp>
    </p:spTree>
    <p:extLst>
      <p:ext uri="{BB962C8B-B14F-4D97-AF65-F5344CB8AC3E}">
        <p14:creationId xmlns:p14="http://schemas.microsoft.com/office/powerpoint/2010/main" val="1677388131"/>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1E073E-F36A-714C-B7E9-BD6292024642}"/>
              </a:ext>
            </a:extLst>
          </p:cNvPr>
          <p:cNvSpPr>
            <a:spLocks noGrp="1"/>
          </p:cNvSpPr>
          <p:nvPr>
            <p:ph type="title"/>
          </p:nvPr>
        </p:nvSpPr>
        <p:spPr>
          <a:xfrm>
            <a:off x="693738" y="503238"/>
            <a:ext cx="3251200" cy="17653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61A533DB-837F-2343-80BA-20C24FAE9408}"/>
              </a:ext>
            </a:extLst>
          </p:cNvPr>
          <p:cNvSpPr>
            <a:spLocks noGrp="1"/>
          </p:cNvSpPr>
          <p:nvPr>
            <p:ph idx="1"/>
          </p:nvPr>
        </p:nvSpPr>
        <p:spPr>
          <a:xfrm>
            <a:off x="4286250" y="1089025"/>
            <a:ext cx="5102225" cy="5372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fr-FR"/>
              <a:t>Modifier les styles du texte du masque
Deuxième niveau
Troisième niveau
Quatrième niveau
Cinquième niveau</a:t>
            </a:r>
          </a:p>
        </p:txBody>
      </p:sp>
      <p:sp>
        <p:nvSpPr>
          <p:cNvPr id="4" name="Espace réservé du texte 3">
            <a:extLst>
              <a:ext uri="{FF2B5EF4-FFF2-40B4-BE49-F238E27FC236}">
                <a16:creationId xmlns:a16="http://schemas.microsoft.com/office/drawing/2014/main" id="{12348BEC-937E-5F42-A38A-2968AE09B361}"/>
              </a:ext>
            </a:extLst>
          </p:cNvPr>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5FD53E36-5BDA-1041-9DB7-8FC2BA5658B2}"/>
              </a:ext>
            </a:extLst>
          </p:cNvPr>
          <p:cNvSpPr>
            <a:spLocks noGrp="1"/>
          </p:cNvSpPr>
          <p:nvPr>
            <p:ph type="dt" sz="half" idx="10"/>
          </p:nvPr>
        </p:nvSpPr>
        <p:spPr/>
        <p:txBody>
          <a:bodyPr/>
          <a:lstStyle/>
          <a:p>
            <a:pPr lvl="0"/>
            <a:endParaRPr lang="fr-FR"/>
          </a:p>
        </p:txBody>
      </p:sp>
      <p:sp>
        <p:nvSpPr>
          <p:cNvPr id="6" name="Espace réservé du pied de page 5">
            <a:extLst>
              <a:ext uri="{FF2B5EF4-FFF2-40B4-BE49-F238E27FC236}">
                <a16:creationId xmlns:a16="http://schemas.microsoft.com/office/drawing/2014/main" id="{990347B5-4522-5D4D-B188-B091B7DB61BA}"/>
              </a:ext>
            </a:extLst>
          </p:cNvPr>
          <p:cNvSpPr>
            <a:spLocks noGrp="1"/>
          </p:cNvSpPr>
          <p:nvPr>
            <p:ph type="ftr" sz="quarter" idx="11"/>
          </p:nvPr>
        </p:nvSpPr>
        <p:spPr/>
        <p:txBody>
          <a:bodyPr/>
          <a:lstStyle/>
          <a:p>
            <a:pPr lvl="0"/>
            <a:endParaRPr lang="fr-FR"/>
          </a:p>
        </p:txBody>
      </p:sp>
      <p:sp>
        <p:nvSpPr>
          <p:cNvPr id="7" name="Espace réservé du numéro de diapositive 6">
            <a:extLst>
              <a:ext uri="{FF2B5EF4-FFF2-40B4-BE49-F238E27FC236}">
                <a16:creationId xmlns:a16="http://schemas.microsoft.com/office/drawing/2014/main" id="{A63413C8-97EB-6948-882D-CF2F0B0157F3}"/>
              </a:ext>
            </a:extLst>
          </p:cNvPr>
          <p:cNvSpPr>
            <a:spLocks noGrp="1"/>
          </p:cNvSpPr>
          <p:nvPr>
            <p:ph type="sldNum" sz="quarter" idx="12"/>
          </p:nvPr>
        </p:nvSpPr>
        <p:spPr/>
        <p:txBody>
          <a:bodyPr/>
          <a:lstStyle/>
          <a:p>
            <a:pPr lvl="0"/>
            <a:fld id="{89EDD4BC-A157-284F-BB52-716580F59B33}" type="slidenum">
              <a:t>‹N°›</a:t>
            </a:fld>
            <a:endParaRPr lang="fr-FR"/>
          </a:p>
        </p:txBody>
      </p:sp>
    </p:spTree>
    <p:extLst>
      <p:ext uri="{BB962C8B-B14F-4D97-AF65-F5344CB8AC3E}">
        <p14:creationId xmlns:p14="http://schemas.microsoft.com/office/powerpoint/2010/main" val="2609342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26A673-6A7C-9F44-A169-6B7220E5A919}"/>
              </a:ext>
            </a:extLst>
          </p:cNvPr>
          <p:cNvSpPr>
            <a:spLocks noGrp="1"/>
          </p:cNvSpPr>
          <p:nvPr>
            <p:ph type="title"/>
          </p:nvPr>
        </p:nvSpPr>
        <p:spPr>
          <a:xfrm>
            <a:off x="693738" y="503238"/>
            <a:ext cx="3251200" cy="17653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75326200-131D-3849-8DC8-50AB61CA21BB}"/>
              </a:ext>
            </a:extLst>
          </p:cNvPr>
          <p:cNvSpPr>
            <a:spLocks noGrp="1"/>
          </p:cNvSpPr>
          <p:nvPr>
            <p:ph type="pic" idx="1"/>
          </p:nvPr>
        </p:nvSpPr>
        <p:spPr>
          <a:xfrm>
            <a:off x="4286250" y="1089025"/>
            <a:ext cx="5102225" cy="5372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68783743-E521-7841-B8A1-6493A40004D8}"/>
              </a:ext>
            </a:extLst>
          </p:cNvPr>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EE89615C-E25C-D840-8FEC-B7A33F220436}"/>
              </a:ext>
            </a:extLst>
          </p:cNvPr>
          <p:cNvSpPr>
            <a:spLocks noGrp="1"/>
          </p:cNvSpPr>
          <p:nvPr>
            <p:ph type="dt" sz="half" idx="10"/>
          </p:nvPr>
        </p:nvSpPr>
        <p:spPr/>
        <p:txBody>
          <a:bodyPr/>
          <a:lstStyle/>
          <a:p>
            <a:pPr lvl="0"/>
            <a:endParaRPr lang="fr-FR"/>
          </a:p>
        </p:txBody>
      </p:sp>
      <p:sp>
        <p:nvSpPr>
          <p:cNvPr id="6" name="Espace réservé du pied de page 5">
            <a:extLst>
              <a:ext uri="{FF2B5EF4-FFF2-40B4-BE49-F238E27FC236}">
                <a16:creationId xmlns:a16="http://schemas.microsoft.com/office/drawing/2014/main" id="{2A7F79D2-C522-8045-92CE-6A99785F7A54}"/>
              </a:ext>
            </a:extLst>
          </p:cNvPr>
          <p:cNvSpPr>
            <a:spLocks noGrp="1"/>
          </p:cNvSpPr>
          <p:nvPr>
            <p:ph type="ftr" sz="quarter" idx="11"/>
          </p:nvPr>
        </p:nvSpPr>
        <p:spPr/>
        <p:txBody>
          <a:bodyPr/>
          <a:lstStyle/>
          <a:p>
            <a:pPr lvl="0"/>
            <a:endParaRPr lang="fr-FR"/>
          </a:p>
        </p:txBody>
      </p:sp>
      <p:sp>
        <p:nvSpPr>
          <p:cNvPr id="7" name="Espace réservé du numéro de diapositive 6">
            <a:extLst>
              <a:ext uri="{FF2B5EF4-FFF2-40B4-BE49-F238E27FC236}">
                <a16:creationId xmlns:a16="http://schemas.microsoft.com/office/drawing/2014/main" id="{5E710186-765A-4548-8D70-55BEE41712EF}"/>
              </a:ext>
            </a:extLst>
          </p:cNvPr>
          <p:cNvSpPr>
            <a:spLocks noGrp="1"/>
          </p:cNvSpPr>
          <p:nvPr>
            <p:ph type="sldNum" sz="quarter" idx="12"/>
          </p:nvPr>
        </p:nvSpPr>
        <p:spPr/>
        <p:txBody>
          <a:bodyPr/>
          <a:lstStyle/>
          <a:p>
            <a:pPr lvl="0"/>
            <a:fld id="{FEFA7144-C26C-AE4B-96FB-098F27AD388F}" type="slidenum">
              <a:t>‹N°›</a:t>
            </a:fld>
            <a:endParaRPr lang="fr-FR"/>
          </a:p>
        </p:txBody>
      </p:sp>
    </p:spTree>
    <p:extLst>
      <p:ext uri="{BB962C8B-B14F-4D97-AF65-F5344CB8AC3E}">
        <p14:creationId xmlns:p14="http://schemas.microsoft.com/office/powerpoint/2010/main" val="388590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69150C5B-CEA3-4B4C-97F0-41119F5E95D1}"/>
              </a:ext>
            </a:extLst>
          </p:cNvPr>
          <p:cNvSpPr txBox="1">
            <a:spLocks noGrp="1"/>
          </p:cNvSpPr>
          <p:nvPr>
            <p:ph type="title"/>
          </p:nvPr>
        </p:nvSpPr>
        <p:spPr>
          <a:xfrm>
            <a:off x="503999" y="301320"/>
            <a:ext cx="9071640" cy="1262160"/>
          </a:xfrm>
          <a:prstGeom prst="rect">
            <a:avLst/>
          </a:prstGeom>
          <a:noFill/>
          <a:ln>
            <a:noFill/>
          </a:ln>
        </p:spPr>
        <p:txBody>
          <a:bodyPr lIns="0" tIns="0" rIns="0" bIns="0" anchor="ctr"/>
          <a:lstStyle/>
          <a:p>
            <a:endParaRPr lang="fr-FR"/>
          </a:p>
        </p:txBody>
      </p:sp>
      <p:sp>
        <p:nvSpPr>
          <p:cNvPr id="3" name="Espace réservé du texte 2">
            <a:extLst>
              <a:ext uri="{FF2B5EF4-FFF2-40B4-BE49-F238E27FC236}">
                <a16:creationId xmlns:a16="http://schemas.microsoft.com/office/drawing/2014/main" id="{615BED1D-5FA3-6142-9A95-7900E2D70CFE}"/>
              </a:ext>
            </a:extLst>
          </p:cNvPr>
          <p:cNvSpPr txBox="1">
            <a:spLocks noGrp="1"/>
          </p:cNvSpPr>
          <p:nvPr>
            <p:ph type="body" idx="1"/>
          </p:nvPr>
        </p:nvSpPr>
        <p:spPr>
          <a:xfrm>
            <a:off x="503999" y="1769040"/>
            <a:ext cx="9071640" cy="4989240"/>
          </a:xfrm>
          <a:prstGeom prst="rect">
            <a:avLst/>
          </a:prstGeom>
          <a:noFill/>
          <a:ln>
            <a:noFill/>
          </a:ln>
        </p:spPr>
        <p:txBody>
          <a:bodyPr lIns="0" tIns="0" rIns="0" bIns="0"/>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41E1647B-B8A3-6E4E-8BB2-4CBD8A96B593}"/>
              </a:ext>
            </a:extLst>
          </p:cNvPr>
          <p:cNvSpPr txBox="1">
            <a:spLocks noGrp="1"/>
          </p:cNvSpPr>
          <p:nvPr>
            <p:ph type="dt" sz="half" idx="2"/>
          </p:nvPr>
        </p:nvSpPr>
        <p:spPr>
          <a:xfrm>
            <a:off x="503999" y="6887160"/>
            <a:ext cx="2348280" cy="521280"/>
          </a:xfrm>
          <a:prstGeom prst="rect">
            <a:avLst/>
          </a:prstGeom>
          <a:noFill/>
          <a:ln>
            <a:noFill/>
          </a:ln>
        </p:spPr>
        <p:txBody>
          <a:bodyPr lIns="0" tIns="0" rIns="0" bIns="0" anchorCtr="0">
            <a:spAutoFit/>
          </a:bodyPr>
          <a:lstStyle>
            <a:lvl1pPr lvl="0" rtl="0" hangingPunct="0">
              <a:buNone/>
              <a:tabLst/>
              <a:defRPr lang="fr-FR" sz="1400" kern="1200">
                <a:latin typeface="Times New Roman" pitchFamily="18"/>
                <a:ea typeface="Arial Unicode MS" pitchFamily="2"/>
                <a:cs typeface="Tahoma" pitchFamily="2"/>
              </a:defRPr>
            </a:lvl1pPr>
          </a:lstStyle>
          <a:p>
            <a:pPr lvl="0"/>
            <a:endParaRPr lang="fr-FR"/>
          </a:p>
        </p:txBody>
      </p:sp>
      <p:sp>
        <p:nvSpPr>
          <p:cNvPr id="5" name="Espace réservé du pied de page 4">
            <a:extLst>
              <a:ext uri="{FF2B5EF4-FFF2-40B4-BE49-F238E27FC236}">
                <a16:creationId xmlns:a16="http://schemas.microsoft.com/office/drawing/2014/main" id="{2EFBCB8B-407D-6C40-BF54-A18806AF66CC}"/>
              </a:ext>
            </a:extLst>
          </p:cNvPr>
          <p:cNvSpPr txBox="1">
            <a:spLocks noGrp="1"/>
          </p:cNvSpPr>
          <p:nvPr>
            <p:ph type="ftr" sz="quarter" idx="3"/>
          </p:nvPr>
        </p:nvSpPr>
        <p:spPr>
          <a:xfrm>
            <a:off x="3447360" y="6887160"/>
            <a:ext cx="3195000" cy="521280"/>
          </a:xfrm>
          <a:prstGeom prst="rect">
            <a:avLst/>
          </a:prstGeom>
          <a:noFill/>
          <a:ln>
            <a:noFill/>
          </a:ln>
        </p:spPr>
        <p:txBody>
          <a:bodyPr lIns="0" tIns="0" rIns="0" bIns="0" anchorCtr="0">
            <a:spAutoFit/>
          </a:bodyPr>
          <a:lstStyle>
            <a:lvl1pPr lvl="0" algn="ctr" rtl="0" hangingPunct="0">
              <a:buNone/>
              <a:tabLst/>
              <a:defRPr lang="fr-FR" sz="1400" kern="1200">
                <a:latin typeface="Times New Roman" pitchFamily="18"/>
                <a:ea typeface="Arial Unicode MS" pitchFamily="2"/>
                <a:cs typeface="Tahoma" pitchFamily="2"/>
              </a:defRPr>
            </a:lvl1pPr>
          </a:lstStyle>
          <a:p>
            <a:pPr lvl="0"/>
            <a:endParaRPr lang="fr-FR"/>
          </a:p>
        </p:txBody>
      </p:sp>
      <p:sp>
        <p:nvSpPr>
          <p:cNvPr id="6" name="Espace réservé du numéro de diapositive 5">
            <a:extLst>
              <a:ext uri="{FF2B5EF4-FFF2-40B4-BE49-F238E27FC236}">
                <a16:creationId xmlns:a16="http://schemas.microsoft.com/office/drawing/2014/main" id="{9BDE83BD-7B12-6C46-807B-96B10F402AFA}"/>
              </a:ext>
            </a:extLst>
          </p:cNvPr>
          <p:cNvSpPr txBox="1">
            <a:spLocks noGrp="1"/>
          </p:cNvSpPr>
          <p:nvPr>
            <p:ph type="sldNum" sz="quarter" idx="4"/>
          </p:nvPr>
        </p:nvSpPr>
        <p:spPr>
          <a:xfrm>
            <a:off x="7227360" y="6887160"/>
            <a:ext cx="2348280" cy="521280"/>
          </a:xfrm>
          <a:prstGeom prst="rect">
            <a:avLst/>
          </a:prstGeom>
          <a:noFill/>
          <a:ln>
            <a:noFill/>
          </a:ln>
        </p:spPr>
        <p:txBody>
          <a:bodyPr lIns="0" tIns="0" rIns="0" bIns="0" anchorCtr="0">
            <a:spAutoFit/>
          </a:bodyPr>
          <a:lstStyle>
            <a:lvl1pPr lvl="0" algn="r" rtl="0" hangingPunct="0">
              <a:buNone/>
              <a:tabLst/>
              <a:defRPr lang="fr-FR" sz="1400" kern="1200">
                <a:latin typeface="Times New Roman" pitchFamily="18"/>
                <a:ea typeface="Arial Unicode MS" pitchFamily="2"/>
                <a:cs typeface="Tahoma" pitchFamily="2"/>
              </a:defRPr>
            </a:lvl1pPr>
          </a:lstStyle>
          <a:p>
            <a:pPr lvl="0"/>
            <a:fld id="{626A6FD4-3FE4-474F-8F43-DE356566AF4D}" type="slidenum">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hangingPunct="0">
        <a:tabLst/>
        <a:defRPr lang="fr-FR" sz="4400" b="0" i="0" u="none" strike="noStrike" kern="1200">
          <a:ln>
            <a:noFill/>
          </a:ln>
          <a:latin typeface="Arial" pitchFamily="18"/>
          <a:ea typeface="Arial Unicode MS" pitchFamily="2"/>
          <a:cs typeface="Arial Unicode MS" pitchFamily="2"/>
        </a:defRPr>
      </a:lvl1pPr>
    </p:titleStyle>
    <p:bodyStyle>
      <a:lvl1pPr rtl="0" hangingPunct="0">
        <a:spcBef>
          <a:spcPts val="0"/>
        </a:spcBef>
        <a:spcAft>
          <a:spcPts val="1417"/>
        </a:spcAft>
        <a:tabLst/>
        <a:defRPr lang="fr-FR" sz="3200" b="0" i="0" u="none" strike="noStrike" kern="1200">
          <a:ln>
            <a:noFill/>
          </a:ln>
          <a:latin typeface="Arial" pitchFamily="18"/>
          <a:ea typeface="Arial Unicode MS" pitchFamily="2"/>
          <a:cs typeface="Arial Unicode MS" pitchFamily="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44.tif"/><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47.tif"/><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48.tif"/><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4.png"/><Relationship Id="rId4" Type="http://schemas.openxmlformats.org/officeDocument/2006/relationships/notesSlide" Target="../notesSlides/notesSlide133.xml"/></Relationships>
</file>

<file path=ppt/slides/_rels/slide1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4.xml"/><Relationship Id="rId1" Type="http://schemas.openxmlformats.org/officeDocument/2006/relationships/slideLayout" Target="../slideLayouts/slideLayout7.xml"/><Relationship Id="rId5" Type="http://schemas.openxmlformats.org/officeDocument/2006/relationships/image" Target="../media/image57.tiff"/><Relationship Id="rId4" Type="http://schemas.openxmlformats.org/officeDocument/2006/relationships/image" Target="../media/image56.png"/></Relationships>
</file>

<file path=ppt/slides/_rels/slide1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5.xml"/><Relationship Id="rId1" Type="http://schemas.openxmlformats.org/officeDocument/2006/relationships/slideLayout" Target="../slideLayouts/slideLayout7.xml"/><Relationship Id="rId4" Type="http://schemas.openxmlformats.org/officeDocument/2006/relationships/image" Target="../media/image57.tiff"/></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36.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7.xml"/><Relationship Id="rId1" Type="http://schemas.openxmlformats.org/officeDocument/2006/relationships/slideLayout" Target="../slideLayouts/slideLayout7.xml"/><Relationship Id="rId5" Type="http://schemas.openxmlformats.org/officeDocument/2006/relationships/image" Target="../media/image60.jpg"/><Relationship Id="rId4" Type="http://schemas.openxmlformats.org/officeDocument/2006/relationships/image" Target="../media/image56.png"/></Relationships>
</file>

<file path=ppt/slides/_rels/slide1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8.xml"/><Relationship Id="rId1" Type="http://schemas.openxmlformats.org/officeDocument/2006/relationships/slideLayout" Target="../slideLayouts/slideLayout7.xml"/><Relationship Id="rId4" Type="http://schemas.openxmlformats.org/officeDocument/2006/relationships/image" Target="../media/image60.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39.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62.tiff"/><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notesSlide" Target="../notesSlides/notesSlide143.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4.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notesSlide" Target="../notesSlides/notesSlide146.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notesSlide" Target="../notesSlides/notesSlide14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49.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51.xml"/><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15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52.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53.xml"/><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15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54.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57.xml"/><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6.tiff"/><Relationship Id="rId4" Type="http://schemas.openxmlformats.org/officeDocument/2006/relationships/image" Target="../media/image5.jpg"/></Relationships>
</file>

<file path=ppt/slides/_rels/slide160.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158.xml"/><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1.xm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69.xm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6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6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28.tif"/><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5.xml"/><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8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6.xml"/><Relationship Id="rId1" Type="http://schemas.openxmlformats.org/officeDocument/2006/relationships/slideLayout" Target="../slideLayouts/slideLayout7.xml"/><Relationship Id="rId4" Type="http://schemas.openxmlformats.org/officeDocument/2006/relationships/image" Target="../media/image35.tiff"/></Relationships>
</file>

<file path=ppt/slides/_rels/slide87.xml.rels><?xml version="1.0" encoding="UTF-8" standalone="yes"?>
<Relationships xmlns="http://schemas.openxmlformats.org/package/2006/relationships"><Relationship Id="rId3" Type="http://schemas.openxmlformats.org/officeDocument/2006/relationships/image" Target="../media/image36.tif"/><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36.tif"/><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36.tif"/><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36.tif"/><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36.tif"/><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name="page1">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B5FC098E-9036-354A-B363-AC6665A07610}"/>
              </a:ext>
            </a:extLst>
          </p:cNvPr>
          <p:cNvSpPr/>
          <p:nvPr/>
        </p:nvSpPr>
        <p:spPr>
          <a:xfrm>
            <a:off x="5040000" y="0"/>
            <a:ext cx="0" cy="7560000"/>
          </a:xfrm>
          <a:prstGeom prst="line">
            <a:avLst/>
          </a:prstGeom>
          <a:noFill/>
          <a:ln w="36000">
            <a:solidFill>
              <a:srgbClr val="808080"/>
            </a:solidFill>
            <a:prstDash val="solid"/>
          </a:ln>
        </p:spPr>
        <p:txBody>
          <a:bodyPr vert="horz" wrap="none" lIns="108000" tIns="63000" rIns="108000" bIns="63000" anchor="ctr" anchorCtr="1"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Rectangle 2">
            <a:extLst>
              <a:ext uri="{FF2B5EF4-FFF2-40B4-BE49-F238E27FC236}">
                <a16:creationId xmlns:a16="http://schemas.microsoft.com/office/drawing/2014/main" id="{17E81991-23A6-0E4C-A474-C0252A7F8C75}"/>
              </a:ext>
            </a:extLst>
          </p:cNvPr>
          <p:cNvSpPr/>
          <p:nvPr/>
        </p:nvSpPr>
        <p:spPr>
          <a:xfrm>
            <a:off x="186480" y="209880"/>
            <a:ext cx="4666680" cy="7140240"/>
          </a:xfrm>
          <a:prstGeom prst="rect">
            <a:avLst/>
          </a:prstGeom>
          <a:noFill/>
          <a:ln w="0">
            <a:solidFill>
              <a:srgbClr val="808080"/>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ZoneTexte 3">
            <a:extLst>
              <a:ext uri="{FF2B5EF4-FFF2-40B4-BE49-F238E27FC236}">
                <a16:creationId xmlns:a16="http://schemas.microsoft.com/office/drawing/2014/main" id="{7A19F19D-76CE-8C41-98AF-5A8DD6E66065}"/>
              </a:ext>
            </a:extLst>
          </p:cNvPr>
          <p:cNvSpPr txBox="1"/>
          <p:nvPr/>
        </p:nvSpPr>
        <p:spPr>
          <a:xfrm>
            <a:off x="553320" y="335880"/>
            <a:ext cx="4293360" cy="120599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100" b="1" i="0" u="none" strike="noStrike" kern="1200">
                <a:ln>
                  <a:noFill/>
                </a:ln>
                <a:latin typeface="Comic Sans MS" pitchFamily="82"/>
                <a:ea typeface="Arial Unicode MS" pitchFamily="2"/>
                <a:cs typeface="Arial Unicode MS" pitchFamily="2"/>
              </a:rPr>
              <a:t>PAGE DE GAUCHE DU CAHIER</a:t>
            </a:r>
          </a:p>
          <a:p>
            <a:pPr marL="0" marR="0" lvl="0" indent="0" algn="ctr" rtl="0" hangingPunct="0">
              <a:lnSpc>
                <a:spcPct val="100000"/>
              </a:lnSpc>
              <a:spcBef>
                <a:spcPts val="0"/>
              </a:spcBef>
              <a:spcAft>
                <a:spcPts val="0"/>
              </a:spcAft>
              <a:buNone/>
              <a:tabLst/>
            </a:pPr>
            <a:endParaRPr lang="fr-FR" sz="2100" b="0" i="0" u="none" strike="noStrike" kern="1200">
              <a:ln>
                <a:noFill/>
              </a:ln>
              <a:latin typeface="Comic Sans MS" pitchFamily="82"/>
              <a:ea typeface="Arial Unicode MS" pitchFamily="2"/>
              <a:cs typeface="Arial Unicode MS" pitchFamily="2"/>
            </a:endParaRPr>
          </a:p>
          <a:p>
            <a:pPr marL="0" marR="0" lvl="0" indent="0" algn="ctr" rtl="0" hangingPunct="0">
              <a:lnSpc>
                <a:spcPct val="100000"/>
              </a:lnSpc>
              <a:spcBef>
                <a:spcPts val="0"/>
              </a:spcBef>
              <a:spcAft>
                <a:spcPts val="0"/>
              </a:spcAft>
              <a:buNone/>
              <a:tabLst/>
            </a:pPr>
            <a:r>
              <a:rPr lang="fr-FR" sz="2100" b="0" i="0" u="none" strike="noStrike" kern="1200">
                <a:ln>
                  <a:noFill/>
                </a:ln>
                <a:latin typeface="Comic Sans MS" pitchFamily="82"/>
                <a:ea typeface="Arial Unicode MS" pitchFamily="2"/>
                <a:cs typeface="Arial Unicode MS" pitchFamily="2"/>
              </a:rPr>
              <a:t>COLLER FICHE OBJECTIFS</a:t>
            </a:r>
          </a:p>
        </p:txBody>
      </p:sp>
      <p:sp>
        <p:nvSpPr>
          <p:cNvPr id="5" name="Titre 4">
            <a:extLst>
              <a:ext uri="{FF2B5EF4-FFF2-40B4-BE49-F238E27FC236}">
                <a16:creationId xmlns:a16="http://schemas.microsoft.com/office/drawing/2014/main" id="{CBB0A9B2-CCE9-F94C-AD9C-6A20D7FBD2F6}"/>
              </a:ext>
            </a:extLst>
          </p:cNvPr>
          <p:cNvSpPr txBox="1">
            <a:spLocks noGrp="1"/>
          </p:cNvSpPr>
          <p:nvPr>
            <p:ph type="title" idx="4294967295"/>
          </p:nvPr>
        </p:nvSpPr>
        <p:spPr>
          <a:xfrm>
            <a:off x="5394600" y="289440"/>
            <a:ext cx="4349160" cy="1896840"/>
          </a:xfrm>
          <a:ln w="72000">
            <a:solidFill>
              <a:srgbClr val="FF0000"/>
            </a:solidFill>
            <a:prstDash val="solid"/>
          </a:ln>
        </p:spPr>
        <p:txBody>
          <a:bodyPr lIns="36000" tIns="36000" rIns="36000" bIns="36000">
            <a:spAutoFit/>
          </a:bodyPr>
          <a:lstStyle/>
          <a:p>
            <a:pPr lvl="0"/>
            <a:r>
              <a:rPr lang="fr-FR" sz="2500" b="1">
                <a:solidFill>
                  <a:srgbClr val="FF3333"/>
                </a:solidFill>
                <a:latin typeface="Comic Sans MS" pitchFamily="82"/>
              </a:rPr>
              <a:t>CHAPITRE HISTOIRE 1</a:t>
            </a:r>
            <a:br>
              <a:rPr lang="fr-FR" sz="2500" b="1">
                <a:solidFill>
                  <a:srgbClr val="FF3333"/>
                </a:solidFill>
                <a:latin typeface="Comic Sans MS" pitchFamily="82"/>
              </a:rPr>
            </a:br>
            <a:br>
              <a:rPr lang="fr-FR" sz="2600" b="1">
                <a:solidFill>
                  <a:srgbClr val="FF3333"/>
                </a:solidFill>
                <a:latin typeface="Comic Sans MS" pitchFamily="82"/>
              </a:rPr>
            </a:br>
            <a:r>
              <a:rPr lang="fr-FR" sz="2600" b="1">
                <a:solidFill>
                  <a:srgbClr val="FF3333"/>
                </a:solidFill>
                <a:latin typeface="Comic Sans MS" pitchFamily="82"/>
              </a:rPr>
              <a:t>Civils et militaires dans la Première Guerre mondiale</a:t>
            </a:r>
          </a:p>
        </p:txBody>
      </p:sp>
      <p:sp>
        <p:nvSpPr>
          <p:cNvPr id="6" name="Forme libre 5">
            <a:extLst>
              <a:ext uri="{FF2B5EF4-FFF2-40B4-BE49-F238E27FC236}">
                <a16:creationId xmlns:a16="http://schemas.microsoft.com/office/drawing/2014/main" id="{FB7E7AA4-7EA3-174F-B12A-84D280DF8EBF}"/>
              </a:ext>
            </a:extLst>
          </p:cNvPr>
          <p:cNvSpPr/>
          <p:nvPr/>
        </p:nvSpPr>
        <p:spPr>
          <a:xfrm>
            <a:off x="222480" y="252000"/>
            <a:ext cx="360000" cy="360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3333"/>
          </a:solid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page10">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44A4DB0-C312-9942-B204-F15DBC1994AB}"/>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197280" y="294120"/>
            <a:ext cx="6733799" cy="6972120"/>
          </a:xfrm>
          <a:prstGeom prst="rect">
            <a:avLst/>
          </a:prstGeom>
          <a:noFill/>
          <a:ln w="0">
            <a:solidFill>
              <a:srgbClr val="000000"/>
            </a:solidFill>
            <a:prstDash val="solid"/>
          </a:ln>
        </p:spPr>
      </p:pic>
      <p:sp>
        <p:nvSpPr>
          <p:cNvPr id="3" name="ZoneTexte 2">
            <a:extLst>
              <a:ext uri="{FF2B5EF4-FFF2-40B4-BE49-F238E27FC236}">
                <a16:creationId xmlns:a16="http://schemas.microsoft.com/office/drawing/2014/main" id="{4766962A-E015-EC43-B77C-BB6FD17C71C6}"/>
              </a:ext>
            </a:extLst>
          </p:cNvPr>
          <p:cNvSpPr txBox="1"/>
          <p:nvPr/>
        </p:nvSpPr>
        <p:spPr>
          <a:xfrm>
            <a:off x="6883580" y="432000"/>
            <a:ext cx="3076919" cy="469475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dirty="0">
                <a:ln>
                  <a:noFill/>
                </a:ln>
                <a:latin typeface="Comic Sans MS" pitchFamily="66"/>
                <a:ea typeface="Arial Unicode MS" pitchFamily="2"/>
                <a:cs typeface="Arial Unicode MS" pitchFamily="2"/>
              </a:rPr>
              <a:t>La guerre du</a:t>
            </a:r>
          </a:p>
          <a:p>
            <a:pPr marL="0" marR="0" lvl="0" indent="0" algn="ctr" rtl="0" hangingPunct="0">
              <a:lnSpc>
                <a:spcPct val="100000"/>
              </a:lnSpc>
              <a:spcBef>
                <a:spcPts val="0"/>
              </a:spcBef>
              <a:spcAft>
                <a:spcPts val="0"/>
              </a:spcAft>
              <a:buNone/>
              <a:tabLst/>
            </a:pPr>
            <a:r>
              <a:rPr lang="fr-FR" sz="2600" b="0" i="0" u="none" strike="noStrike" kern="1200" dirty="0">
                <a:ln>
                  <a:noFill/>
                </a:ln>
                <a:latin typeface="Comic Sans MS" pitchFamily="66"/>
                <a:ea typeface="Arial Unicode MS" pitchFamily="2"/>
                <a:cs typeface="Arial Unicode MS" pitchFamily="2"/>
              </a:rPr>
              <a:t>2 août au</a:t>
            </a:r>
          </a:p>
          <a:p>
            <a:pPr marL="0" marR="0" lvl="0" indent="0" algn="ctr" rtl="0" hangingPunct="0">
              <a:lnSpc>
                <a:spcPct val="100000"/>
              </a:lnSpc>
              <a:spcBef>
                <a:spcPts val="0"/>
              </a:spcBef>
              <a:spcAft>
                <a:spcPts val="0"/>
              </a:spcAft>
              <a:buNone/>
              <a:tabLst/>
            </a:pPr>
            <a:r>
              <a:rPr lang="fr-FR" sz="2600" b="0" i="0" u="none" strike="noStrike" kern="1200" dirty="0">
                <a:ln>
                  <a:noFill/>
                </a:ln>
                <a:latin typeface="Comic Sans MS" pitchFamily="66"/>
                <a:ea typeface="Arial Unicode MS" pitchFamily="2"/>
                <a:cs typeface="Arial Unicode MS" pitchFamily="2"/>
              </a:rPr>
              <a:t>5 septembre 1914</a:t>
            </a:r>
          </a:p>
          <a:p>
            <a:pPr marL="0" marR="0" lvl="0" indent="0" rtl="0" hangingPunct="0">
              <a:lnSpc>
                <a:spcPct val="100000"/>
              </a:lnSpc>
              <a:spcBef>
                <a:spcPts val="0"/>
              </a:spcBef>
              <a:spcAft>
                <a:spcPts val="0"/>
              </a:spcAft>
              <a:buNone/>
              <a:tabLst/>
            </a:pPr>
            <a:endParaRPr lang="fr-FR" sz="2600" b="0" i="0" u="none" strike="noStrike" kern="1200" dirty="0">
              <a:ln>
                <a:noFill/>
              </a:ln>
              <a:latin typeface="Comic Sans MS" pitchFamily="66"/>
              <a:ea typeface="Arial Unicode MS" pitchFamily="2"/>
              <a:cs typeface="Arial Unicode MS" pitchFamily="2"/>
            </a:endParaRPr>
          </a:p>
          <a:p>
            <a:pPr marL="0" marR="0" lvl="0" indent="0" rtl="0" hangingPunct="0">
              <a:lnSpc>
                <a:spcPct val="100000"/>
              </a:lnSpc>
              <a:spcBef>
                <a:spcPts val="0"/>
              </a:spcBef>
              <a:spcAft>
                <a:spcPts val="0"/>
              </a:spcAft>
              <a:buNone/>
              <a:tabLst/>
            </a:pPr>
            <a:endParaRPr lang="fr-FR" sz="2600" b="0" i="0" u="none" strike="noStrike" kern="1200" dirty="0">
              <a:ln>
                <a:noFill/>
              </a:ln>
              <a:latin typeface="Comic Sans MS" pitchFamily="66"/>
              <a:ea typeface="Arial Unicode MS" pitchFamily="2"/>
              <a:cs typeface="Arial Unicode MS" pitchFamily="2"/>
            </a:endParaRPr>
          </a:p>
          <a:p>
            <a:pPr marL="0" marR="0" lvl="0" indent="0" rtl="0" hangingPunct="0">
              <a:lnSpc>
                <a:spcPct val="100000"/>
              </a:lnSpc>
              <a:spcBef>
                <a:spcPts val="0"/>
              </a:spcBef>
              <a:spcAft>
                <a:spcPts val="0"/>
              </a:spcAft>
              <a:buNone/>
              <a:tabLst/>
            </a:pPr>
            <a:endParaRPr lang="fr-FR" sz="2600" b="0" i="0" u="none" strike="noStrike" kern="1200" dirty="0">
              <a:ln>
                <a:noFill/>
              </a:ln>
              <a:latin typeface="Comic Sans MS" pitchFamily="66"/>
              <a:ea typeface="Arial Unicode MS" pitchFamily="2"/>
              <a:cs typeface="Arial Unicode MS" pitchFamily="2"/>
            </a:endParaRPr>
          </a:p>
          <a:p>
            <a:pPr marL="0" marR="0" lvl="0" indent="0" rtl="0" hangingPunct="0">
              <a:lnSpc>
                <a:spcPct val="100000"/>
              </a:lnSpc>
              <a:spcBef>
                <a:spcPts val="0"/>
              </a:spcBef>
              <a:spcAft>
                <a:spcPts val="0"/>
              </a:spcAft>
              <a:buNone/>
              <a:tabLst/>
            </a:pPr>
            <a:r>
              <a:rPr lang="fr-FR" sz="2600" b="0" i="0" u="none" strike="noStrike" kern="1200" dirty="0">
                <a:ln>
                  <a:noFill/>
                </a:ln>
                <a:latin typeface="Comic Sans MS" pitchFamily="66"/>
                <a:ea typeface="Arial Unicode MS" pitchFamily="2"/>
                <a:cs typeface="Arial Unicode MS" pitchFamily="2"/>
              </a:rPr>
              <a:t>- Le plan Schlieffen</a:t>
            </a:r>
          </a:p>
          <a:p>
            <a:pPr marL="0" marR="0" lvl="0" indent="0" rtl="0" hangingPunct="0">
              <a:lnSpc>
                <a:spcPct val="100000"/>
              </a:lnSpc>
              <a:spcBef>
                <a:spcPts val="0"/>
              </a:spcBef>
              <a:spcAft>
                <a:spcPts val="0"/>
              </a:spcAft>
              <a:buNone/>
              <a:tabLst/>
            </a:pPr>
            <a:endParaRPr lang="fr-FR" sz="2600" b="0" i="0" u="none" strike="noStrike" kern="1200" dirty="0">
              <a:ln>
                <a:noFill/>
              </a:ln>
              <a:latin typeface="Comic Sans MS" pitchFamily="66"/>
              <a:ea typeface="Arial Unicode MS" pitchFamily="2"/>
              <a:cs typeface="Arial Unicode MS" pitchFamily="2"/>
            </a:endParaRPr>
          </a:p>
          <a:p>
            <a:pPr marL="0" marR="0" lvl="0" indent="0" rtl="0" hangingPunct="0">
              <a:lnSpc>
                <a:spcPct val="100000"/>
              </a:lnSpc>
              <a:spcBef>
                <a:spcPts val="0"/>
              </a:spcBef>
              <a:spcAft>
                <a:spcPts val="0"/>
              </a:spcAft>
              <a:buNone/>
              <a:tabLst/>
            </a:pPr>
            <a:r>
              <a:rPr lang="fr-FR" sz="2600" b="0" i="0" u="none" strike="noStrike" kern="1200" dirty="0">
                <a:ln>
                  <a:noFill/>
                </a:ln>
                <a:latin typeface="Comic Sans MS" pitchFamily="66"/>
                <a:ea typeface="Arial Unicode MS" pitchFamily="2"/>
                <a:cs typeface="Arial Unicode MS" pitchFamily="2"/>
              </a:rPr>
              <a:t>- Le plan XVII</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name="page100">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0DA3563-D2FA-914B-A552-8CAD824FF216}"/>
              </a:ext>
            </a:extLst>
          </p:cNvPr>
          <p:cNvPicPr>
            <a:picLocks noChangeAspect="1"/>
          </p:cNvPicPr>
          <p:nvPr/>
        </p:nvPicPr>
        <p:blipFill>
          <a:blip r:embed="rId3">
            <a:lum/>
            <a:alphaModFix/>
          </a:blip>
          <a:srcRect/>
          <a:stretch>
            <a:fillRect/>
          </a:stretch>
        </p:blipFill>
        <p:spPr>
          <a:xfrm>
            <a:off x="360000" y="1159200"/>
            <a:ext cx="9360000" cy="5241600"/>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name="page101">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1914097-9A99-8C44-AFEA-C2D86E2CE019}"/>
              </a:ext>
            </a:extLst>
          </p:cNvPr>
          <p:cNvSpPr txBox="1"/>
          <p:nvPr/>
        </p:nvSpPr>
        <p:spPr>
          <a:xfrm>
            <a:off x="144000" y="144000"/>
            <a:ext cx="9807522" cy="6524179"/>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000" b="0" i="0" u="none" strike="noStrike" kern="1200" dirty="0">
                <a:ln>
                  <a:noFill/>
                </a:ln>
                <a:latin typeface="Comic Sans MS" pitchFamily="66"/>
                <a:ea typeface="Comic Sans MS" pitchFamily="66"/>
                <a:cs typeface="Comic Sans MS" pitchFamily="66"/>
              </a:rPr>
              <a:t>Cette affiche symbolise les nouvelles .................................... des femmes françaises pendant la guerre. En effet, les femmes ................................... les .......................................... partis au ................................. dans de nombreux secteurs d’activité : ouvrières, agricultrices... Cette affiche représente la participation des femmes à l’................... de guerre fabricant les ................................. et labourant les champs pour assurer les ........................ Elles sont également ............................................... et certaines deviennent ................................................. de guerre, places considérées comme « …........................................ »</a:t>
            </a:r>
          </a:p>
        </p:txBody>
      </p:sp>
      <p:sp>
        <p:nvSpPr>
          <p:cNvPr id="3" name="ZoneTexte 2">
            <a:extLst>
              <a:ext uri="{FF2B5EF4-FFF2-40B4-BE49-F238E27FC236}">
                <a16:creationId xmlns:a16="http://schemas.microsoft.com/office/drawing/2014/main" id="{AC719027-3EED-1A4D-938E-5A3F8AFBC83E}"/>
              </a:ext>
            </a:extLst>
          </p:cNvPr>
          <p:cNvSpPr txBox="1"/>
          <p:nvPr/>
        </p:nvSpPr>
        <p:spPr>
          <a:xfrm>
            <a:off x="997593" y="536390"/>
            <a:ext cx="1602720" cy="7275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3600" b="0" i="0" u="none" strike="noStrike" kern="1200" dirty="0">
                <a:ln>
                  <a:noFill/>
                </a:ln>
                <a:solidFill>
                  <a:srgbClr val="0000FF"/>
                </a:solidFill>
                <a:latin typeface="Comic Sans MS" pitchFamily="66"/>
                <a:ea typeface="Arial Unicode MS" pitchFamily="2"/>
                <a:cs typeface="Arial Unicode MS" pitchFamily="2"/>
              </a:rPr>
              <a:t>tâches</a:t>
            </a:r>
          </a:p>
        </p:txBody>
      </p:sp>
      <p:sp>
        <p:nvSpPr>
          <p:cNvPr id="4" name="ZoneTexte 3">
            <a:extLst>
              <a:ext uri="{FF2B5EF4-FFF2-40B4-BE49-F238E27FC236}">
                <a16:creationId xmlns:a16="http://schemas.microsoft.com/office/drawing/2014/main" id="{1A94A376-1C27-144A-86E6-5179C596059D}"/>
              </a:ext>
            </a:extLst>
          </p:cNvPr>
          <p:cNvSpPr txBox="1"/>
          <p:nvPr/>
        </p:nvSpPr>
        <p:spPr>
          <a:xfrm>
            <a:off x="6430139" y="1104660"/>
            <a:ext cx="2549160" cy="7275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3600" b="0" i="0" u="none" strike="noStrike" kern="1200" dirty="0">
                <a:ln>
                  <a:noFill/>
                </a:ln>
                <a:solidFill>
                  <a:srgbClr val="0000FF"/>
                </a:solidFill>
                <a:latin typeface="Comic Sans MS" pitchFamily="66"/>
                <a:ea typeface="Arial Unicode MS" pitchFamily="2"/>
                <a:cs typeface="Arial Unicode MS" pitchFamily="2"/>
              </a:rPr>
              <a:t>remplacent</a:t>
            </a:r>
          </a:p>
        </p:txBody>
      </p:sp>
      <p:sp>
        <p:nvSpPr>
          <p:cNvPr id="5" name="ZoneTexte 4">
            <a:extLst>
              <a:ext uri="{FF2B5EF4-FFF2-40B4-BE49-F238E27FC236}">
                <a16:creationId xmlns:a16="http://schemas.microsoft.com/office/drawing/2014/main" id="{A489E849-D169-A544-B2CF-309F34B0C813}"/>
              </a:ext>
            </a:extLst>
          </p:cNvPr>
          <p:cNvSpPr txBox="1"/>
          <p:nvPr/>
        </p:nvSpPr>
        <p:spPr>
          <a:xfrm>
            <a:off x="1045036" y="1633500"/>
            <a:ext cx="1869479" cy="7275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3600" b="0" i="0" u="none" strike="noStrike" kern="1200" dirty="0">
                <a:ln>
                  <a:noFill/>
                </a:ln>
                <a:solidFill>
                  <a:srgbClr val="0000FF"/>
                </a:solidFill>
                <a:latin typeface="Comic Sans MS" pitchFamily="66"/>
                <a:ea typeface="Arial Unicode MS" pitchFamily="2"/>
                <a:cs typeface="Arial Unicode MS" pitchFamily="2"/>
              </a:rPr>
              <a:t>hommes</a:t>
            </a:r>
          </a:p>
        </p:txBody>
      </p:sp>
      <p:sp>
        <p:nvSpPr>
          <p:cNvPr id="6" name="ZoneTexte 5">
            <a:extLst>
              <a:ext uri="{FF2B5EF4-FFF2-40B4-BE49-F238E27FC236}">
                <a16:creationId xmlns:a16="http://schemas.microsoft.com/office/drawing/2014/main" id="{4774F0C4-DA92-974D-916D-D1EB3F9981FF}"/>
              </a:ext>
            </a:extLst>
          </p:cNvPr>
          <p:cNvSpPr txBox="1"/>
          <p:nvPr/>
        </p:nvSpPr>
        <p:spPr>
          <a:xfrm>
            <a:off x="7478954" y="1633500"/>
            <a:ext cx="1328400" cy="7275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3600" b="0" i="0" u="none" strike="noStrike" kern="1200" dirty="0">
                <a:ln>
                  <a:noFill/>
                </a:ln>
                <a:solidFill>
                  <a:srgbClr val="0000FF"/>
                </a:solidFill>
                <a:latin typeface="Comic Sans MS" pitchFamily="66"/>
                <a:ea typeface="Arial Unicode MS" pitchFamily="2"/>
                <a:cs typeface="Arial Unicode MS" pitchFamily="2"/>
              </a:rPr>
              <a:t>front</a:t>
            </a:r>
          </a:p>
        </p:txBody>
      </p:sp>
      <p:sp>
        <p:nvSpPr>
          <p:cNvPr id="7" name="ZoneTexte 6">
            <a:extLst>
              <a:ext uri="{FF2B5EF4-FFF2-40B4-BE49-F238E27FC236}">
                <a16:creationId xmlns:a16="http://schemas.microsoft.com/office/drawing/2014/main" id="{8598673D-2DB3-154A-B011-CE654D522E16}"/>
              </a:ext>
            </a:extLst>
          </p:cNvPr>
          <p:cNvSpPr txBox="1"/>
          <p:nvPr/>
        </p:nvSpPr>
        <p:spPr>
          <a:xfrm>
            <a:off x="6126660" y="3210750"/>
            <a:ext cx="1572119" cy="7275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3600" b="0" i="0" u="none" strike="noStrike" kern="1200" dirty="0">
                <a:ln>
                  <a:noFill/>
                </a:ln>
                <a:solidFill>
                  <a:srgbClr val="0000FF"/>
                </a:solidFill>
                <a:latin typeface="Comic Sans MS" pitchFamily="66"/>
                <a:ea typeface="Arial Unicode MS" pitchFamily="2"/>
                <a:cs typeface="Arial Unicode MS" pitchFamily="2"/>
              </a:rPr>
              <a:t>effort</a:t>
            </a:r>
          </a:p>
        </p:txBody>
      </p:sp>
      <p:sp>
        <p:nvSpPr>
          <p:cNvPr id="8" name="ZoneTexte 7">
            <a:extLst>
              <a:ext uri="{FF2B5EF4-FFF2-40B4-BE49-F238E27FC236}">
                <a16:creationId xmlns:a16="http://schemas.microsoft.com/office/drawing/2014/main" id="{8FF7A52D-2A13-324C-B2CF-711C62490042}"/>
              </a:ext>
            </a:extLst>
          </p:cNvPr>
          <p:cNvSpPr txBox="1"/>
          <p:nvPr/>
        </p:nvSpPr>
        <p:spPr>
          <a:xfrm>
            <a:off x="3873917" y="3765221"/>
            <a:ext cx="1462319" cy="7275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3600" b="0" i="0" u="none" strike="noStrike" kern="1200" dirty="0">
                <a:ln>
                  <a:noFill/>
                </a:ln>
                <a:solidFill>
                  <a:srgbClr val="0000FF"/>
                </a:solidFill>
                <a:latin typeface="Comic Sans MS" pitchFamily="66"/>
                <a:ea typeface="Arial Unicode MS" pitchFamily="2"/>
                <a:cs typeface="Arial Unicode MS" pitchFamily="2"/>
              </a:rPr>
              <a:t>armes</a:t>
            </a:r>
          </a:p>
        </p:txBody>
      </p:sp>
      <p:sp>
        <p:nvSpPr>
          <p:cNvPr id="9" name="ZoneTexte 8">
            <a:extLst>
              <a:ext uri="{FF2B5EF4-FFF2-40B4-BE49-F238E27FC236}">
                <a16:creationId xmlns:a16="http://schemas.microsoft.com/office/drawing/2014/main" id="{E3D054B0-2BC4-024B-95FB-0DEC5528B067}"/>
              </a:ext>
            </a:extLst>
          </p:cNvPr>
          <p:cNvSpPr txBox="1"/>
          <p:nvPr/>
        </p:nvSpPr>
        <p:spPr>
          <a:xfrm>
            <a:off x="5539635" y="4259160"/>
            <a:ext cx="1939319" cy="7275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3600" b="0" i="0" u="none" strike="noStrike" kern="1200" dirty="0">
                <a:ln>
                  <a:noFill/>
                </a:ln>
                <a:solidFill>
                  <a:srgbClr val="0000FF"/>
                </a:solidFill>
                <a:latin typeface="Comic Sans MS" pitchFamily="66"/>
                <a:ea typeface="Arial Unicode MS" pitchFamily="2"/>
                <a:cs typeface="Arial Unicode MS" pitchFamily="2"/>
              </a:rPr>
              <a:t>récoltes</a:t>
            </a:r>
          </a:p>
        </p:txBody>
      </p:sp>
      <p:sp>
        <p:nvSpPr>
          <p:cNvPr id="10" name="ZoneTexte 9">
            <a:extLst>
              <a:ext uri="{FF2B5EF4-FFF2-40B4-BE49-F238E27FC236}">
                <a16:creationId xmlns:a16="http://schemas.microsoft.com/office/drawing/2014/main" id="{CA833118-2B4D-DA47-9A54-139D6E6DA857}"/>
              </a:ext>
            </a:extLst>
          </p:cNvPr>
          <p:cNvSpPr txBox="1"/>
          <p:nvPr/>
        </p:nvSpPr>
        <p:spPr>
          <a:xfrm>
            <a:off x="3571380" y="4789889"/>
            <a:ext cx="2555280" cy="7275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3600" b="0" i="0" u="none" strike="noStrike" kern="1200" dirty="0">
                <a:ln>
                  <a:noFill/>
                </a:ln>
                <a:solidFill>
                  <a:srgbClr val="0000FF"/>
                </a:solidFill>
                <a:latin typeface="Comic Sans MS" pitchFamily="66"/>
                <a:ea typeface="Arial Unicode MS" pitchFamily="2"/>
                <a:cs typeface="Arial Unicode MS" pitchFamily="2"/>
              </a:rPr>
              <a:t>infirmières</a:t>
            </a:r>
          </a:p>
        </p:txBody>
      </p:sp>
      <p:sp>
        <p:nvSpPr>
          <p:cNvPr id="11" name="ZoneTexte 10">
            <a:extLst>
              <a:ext uri="{FF2B5EF4-FFF2-40B4-BE49-F238E27FC236}">
                <a16:creationId xmlns:a16="http://schemas.microsoft.com/office/drawing/2014/main" id="{337EA362-7CFF-2A4F-B14F-BEEB00BB9653}"/>
              </a:ext>
            </a:extLst>
          </p:cNvPr>
          <p:cNvSpPr txBox="1"/>
          <p:nvPr/>
        </p:nvSpPr>
        <p:spPr>
          <a:xfrm>
            <a:off x="3707100" y="5365254"/>
            <a:ext cx="2283840" cy="7275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3600" b="0" i="0" u="none" strike="noStrike" kern="1200" dirty="0">
                <a:ln>
                  <a:noFill/>
                </a:ln>
                <a:solidFill>
                  <a:srgbClr val="0000FF"/>
                </a:solidFill>
                <a:latin typeface="Comic Sans MS" pitchFamily="66"/>
                <a:ea typeface="Arial Unicode MS" pitchFamily="2"/>
                <a:cs typeface="Arial Unicode MS" pitchFamily="2"/>
              </a:rPr>
              <a:t>marraines</a:t>
            </a:r>
          </a:p>
        </p:txBody>
      </p:sp>
      <p:sp>
        <p:nvSpPr>
          <p:cNvPr id="12" name="ZoneTexte 11">
            <a:extLst>
              <a:ext uri="{FF2B5EF4-FFF2-40B4-BE49-F238E27FC236}">
                <a16:creationId xmlns:a16="http://schemas.microsoft.com/office/drawing/2014/main" id="{42CEC7ED-633F-3942-BF82-E132A9065CC5}"/>
              </a:ext>
            </a:extLst>
          </p:cNvPr>
          <p:cNvSpPr txBox="1"/>
          <p:nvPr/>
        </p:nvSpPr>
        <p:spPr>
          <a:xfrm>
            <a:off x="6126660" y="5864522"/>
            <a:ext cx="2283840" cy="7275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3600" b="0" i="0" u="none" strike="noStrike" kern="1200" dirty="0">
                <a:ln>
                  <a:noFill/>
                </a:ln>
                <a:solidFill>
                  <a:srgbClr val="0000FF"/>
                </a:solidFill>
                <a:latin typeface="Comic Sans MS" pitchFamily="66"/>
                <a:ea typeface="Arial Unicode MS" pitchFamily="2"/>
                <a:cs typeface="Arial Unicode MS" pitchFamily="2"/>
              </a:rPr>
              <a:t>féminines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2"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3"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checkerboard(across)">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5"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heckerboard(across)">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6"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heckerboard(across)">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Effect transition="in" filter="checkerboard(across)">
                                      <p:cBhvr>
                                        <p:cTn id="37" dur="500"/>
                                        <p:tgtEl>
                                          <p:spTgt spid="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checkerboard(across)">
                                      <p:cBhvr>
                                        <p:cTn id="42" dur="500"/>
                                        <p:tgtEl>
                                          <p:spTgt spid="10">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11">
                                            <p:txEl>
                                              <p:pRg st="0" end="0"/>
                                            </p:txEl>
                                          </p:spTgt>
                                        </p:tgtEl>
                                        <p:attrNameLst>
                                          <p:attrName>style.visibility</p:attrName>
                                        </p:attrNameLst>
                                      </p:cBhvr>
                                      <p:to>
                                        <p:strVal val="visible"/>
                                      </p:to>
                                    </p:set>
                                    <p:animEffect transition="in" filter="checkerboard(across)">
                                      <p:cBhvr>
                                        <p:cTn id="47" dur="500"/>
                                        <p:tgtEl>
                                          <p:spTgt spid="11">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nodeType="click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checkerboard(across)">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p:bldP spid="4" grpId="1" build="p"/>
      <p:bldP spid="4" grpId="2"/>
      <p:bldP spid="5" grpId="2" build="p"/>
      <p:bldP spid="5" grpId="3"/>
      <p:bldP spid="6" grpId="3" build="p"/>
      <p:bldP spid="7" grpId="4" build="p"/>
      <p:bldP spid="7" grpId="5"/>
      <p:bldP spid="8" grpId="5" build="p"/>
      <p:bldP spid="8" grpId="6"/>
      <p:bldP spid="9" grpId="6" build="p"/>
      <p:bldP spid="10" grpId="7" build="p"/>
      <p:bldP spid="11" grpId="8" build="p"/>
    </p:bldLst>
  </p:timing>
</p:sld>
</file>

<file path=ppt/slides/slide102.xml><?xml version="1.0" encoding="utf-8"?>
<p:sld xmlns:a="http://schemas.openxmlformats.org/drawingml/2006/main" xmlns:r="http://schemas.openxmlformats.org/officeDocument/2006/relationships" xmlns:p="http://schemas.openxmlformats.org/presentationml/2006/main">
  <p:cSld name="page102">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DF5EFAB-C590-4E46-9452-FEE681DA9347}"/>
              </a:ext>
            </a:extLst>
          </p:cNvPr>
          <p:cNvSpPr txBox="1"/>
          <p:nvPr/>
        </p:nvSpPr>
        <p:spPr>
          <a:xfrm>
            <a:off x="216000" y="432000"/>
            <a:ext cx="9664270" cy="5988071"/>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000" b="0" i="0" u="none" strike="noStrike" kern="1200" dirty="0">
                <a:ln>
                  <a:noFill/>
                </a:ln>
                <a:solidFill>
                  <a:srgbClr val="000000"/>
                </a:solidFill>
                <a:latin typeface="Comic Sans MS" pitchFamily="66"/>
                <a:ea typeface="Comic Sans MS" pitchFamily="66"/>
                <a:cs typeface="Comic Sans MS" pitchFamily="66"/>
              </a:rPr>
              <a:t>De même, le rôle fondamental des femmes reste la ................................................ : ainsi la mère nourricière est placée au ...................................... de l’affiche.</a:t>
            </a:r>
          </a:p>
          <a:p>
            <a:pPr marL="0" marR="0" lvl="0" indent="0" algn="just" rtl="0" hangingPunct="0">
              <a:lnSpc>
                <a:spcPct val="100000"/>
              </a:lnSpc>
              <a:spcBef>
                <a:spcPts val="0"/>
              </a:spcBef>
              <a:spcAft>
                <a:spcPts val="0"/>
              </a:spcAft>
              <a:buNone/>
              <a:tabLst/>
            </a:pPr>
            <a:r>
              <a:rPr lang="fr-FR" sz="3000" b="0" i="0" u="none" strike="noStrike" kern="1200" dirty="0">
                <a:ln>
                  <a:noFill/>
                </a:ln>
                <a:solidFill>
                  <a:srgbClr val="000000"/>
                </a:solidFill>
                <a:latin typeface="Comic Sans MS" pitchFamily="66"/>
                <a:ea typeface="Comic Sans MS" pitchFamily="66"/>
                <a:cs typeface="Comic Sans MS" pitchFamily="66"/>
              </a:rPr>
              <a:t>En 1918, les pertes ....................................... sont nombreuses et la natalité est une ........................................ absolue. Enfin, les valeurs républicaines sont représentées par la ........................................ combattante et puissante. De plus, les trois femmes symbolisent la République par la .......................................... de leur ........................ : bleu, blanc, rouge.</a:t>
            </a:r>
          </a:p>
        </p:txBody>
      </p:sp>
      <p:sp>
        <p:nvSpPr>
          <p:cNvPr id="3" name="ZoneTexte 2">
            <a:extLst>
              <a:ext uri="{FF2B5EF4-FFF2-40B4-BE49-F238E27FC236}">
                <a16:creationId xmlns:a16="http://schemas.microsoft.com/office/drawing/2014/main" id="{0758B0E1-227B-7448-98C7-B2AD6CEB3F08}"/>
              </a:ext>
            </a:extLst>
          </p:cNvPr>
          <p:cNvSpPr txBox="1"/>
          <p:nvPr/>
        </p:nvSpPr>
        <p:spPr>
          <a:xfrm>
            <a:off x="1748160" y="856439"/>
            <a:ext cx="2288519" cy="7275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3600" b="0" i="0" u="none" strike="noStrike" kern="1200" dirty="0">
                <a:ln>
                  <a:noFill/>
                </a:ln>
                <a:solidFill>
                  <a:srgbClr val="0000FF"/>
                </a:solidFill>
                <a:latin typeface="Comic Sans MS" pitchFamily="66"/>
                <a:ea typeface="Arial Unicode MS" pitchFamily="2"/>
                <a:cs typeface="Arial Unicode MS" pitchFamily="2"/>
              </a:rPr>
              <a:t>maternité</a:t>
            </a:r>
          </a:p>
        </p:txBody>
      </p:sp>
      <p:sp>
        <p:nvSpPr>
          <p:cNvPr id="4" name="ZoneTexte 3">
            <a:extLst>
              <a:ext uri="{FF2B5EF4-FFF2-40B4-BE49-F238E27FC236}">
                <a16:creationId xmlns:a16="http://schemas.microsoft.com/office/drawing/2014/main" id="{60171288-40C7-EA43-AAA7-0E2E021974D7}"/>
              </a:ext>
            </a:extLst>
          </p:cNvPr>
          <p:cNvSpPr txBox="1"/>
          <p:nvPr/>
        </p:nvSpPr>
        <p:spPr>
          <a:xfrm>
            <a:off x="3749760" y="1378619"/>
            <a:ext cx="1590480" cy="7275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3600" b="0" i="0" u="none" strike="noStrike" kern="1200" dirty="0">
                <a:ln>
                  <a:noFill/>
                </a:ln>
                <a:solidFill>
                  <a:srgbClr val="0000FF"/>
                </a:solidFill>
                <a:latin typeface="Comic Sans MS" pitchFamily="66"/>
                <a:ea typeface="Arial Unicode MS" pitchFamily="2"/>
                <a:cs typeface="Arial Unicode MS" pitchFamily="2"/>
              </a:rPr>
              <a:t>centre</a:t>
            </a:r>
          </a:p>
        </p:txBody>
      </p:sp>
      <p:sp>
        <p:nvSpPr>
          <p:cNvPr id="5" name="ZoneTexte 4">
            <a:extLst>
              <a:ext uri="{FF2B5EF4-FFF2-40B4-BE49-F238E27FC236}">
                <a16:creationId xmlns:a16="http://schemas.microsoft.com/office/drawing/2014/main" id="{4EE7C5EB-738D-714B-8C10-433F923D94EA}"/>
              </a:ext>
            </a:extLst>
          </p:cNvPr>
          <p:cNvSpPr txBox="1"/>
          <p:nvPr/>
        </p:nvSpPr>
        <p:spPr>
          <a:xfrm>
            <a:off x="5885640" y="1929420"/>
            <a:ext cx="2111760" cy="7275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3600" b="0" i="0" u="none" strike="noStrike" kern="1200" dirty="0">
                <a:ln>
                  <a:noFill/>
                </a:ln>
                <a:solidFill>
                  <a:srgbClr val="0000FF"/>
                </a:solidFill>
                <a:latin typeface="Comic Sans MS" pitchFamily="66"/>
                <a:ea typeface="Arial Unicode MS" pitchFamily="2"/>
                <a:cs typeface="Arial Unicode MS" pitchFamily="2"/>
              </a:rPr>
              <a:t>humaines</a:t>
            </a:r>
          </a:p>
        </p:txBody>
      </p:sp>
      <p:sp>
        <p:nvSpPr>
          <p:cNvPr id="6" name="ZoneTexte 5">
            <a:extLst>
              <a:ext uri="{FF2B5EF4-FFF2-40B4-BE49-F238E27FC236}">
                <a16:creationId xmlns:a16="http://schemas.microsoft.com/office/drawing/2014/main" id="{90760B82-6C1F-DA47-A7AE-A42977D4B5FD}"/>
              </a:ext>
            </a:extLst>
          </p:cNvPr>
          <p:cNvSpPr txBox="1"/>
          <p:nvPr/>
        </p:nvSpPr>
        <p:spPr>
          <a:xfrm>
            <a:off x="1305180" y="2971710"/>
            <a:ext cx="1826640" cy="7275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3600" b="0" i="0" u="none" strike="noStrike" kern="1200" dirty="0">
                <a:ln>
                  <a:noFill/>
                </a:ln>
                <a:solidFill>
                  <a:srgbClr val="0000FF"/>
                </a:solidFill>
                <a:latin typeface="Comic Sans MS" pitchFamily="66"/>
                <a:ea typeface="Arial Unicode MS" pitchFamily="2"/>
                <a:cs typeface="Arial Unicode MS" pitchFamily="2"/>
              </a:rPr>
              <a:t>priorité</a:t>
            </a:r>
          </a:p>
        </p:txBody>
      </p:sp>
      <p:sp>
        <p:nvSpPr>
          <p:cNvPr id="7" name="ZoneTexte 6">
            <a:extLst>
              <a:ext uri="{FF2B5EF4-FFF2-40B4-BE49-F238E27FC236}">
                <a16:creationId xmlns:a16="http://schemas.microsoft.com/office/drawing/2014/main" id="{F8DAC0DF-F575-814F-95A7-710F372D7B78}"/>
              </a:ext>
            </a:extLst>
          </p:cNvPr>
          <p:cNvSpPr txBox="1"/>
          <p:nvPr/>
        </p:nvSpPr>
        <p:spPr>
          <a:xfrm>
            <a:off x="1002060" y="4016834"/>
            <a:ext cx="2129760" cy="7275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3600" b="0" i="0" u="none" strike="noStrike" kern="1200" dirty="0">
                <a:ln>
                  <a:noFill/>
                </a:ln>
                <a:solidFill>
                  <a:srgbClr val="0000FF"/>
                </a:solidFill>
                <a:latin typeface="Comic Sans MS" pitchFamily="66"/>
                <a:ea typeface="Arial Unicode MS" pitchFamily="2"/>
                <a:cs typeface="Arial Unicode MS" pitchFamily="2"/>
              </a:rPr>
              <a:t>Marianne</a:t>
            </a:r>
          </a:p>
        </p:txBody>
      </p:sp>
      <p:sp>
        <p:nvSpPr>
          <p:cNvPr id="8" name="ZoneTexte 7">
            <a:extLst>
              <a:ext uri="{FF2B5EF4-FFF2-40B4-BE49-F238E27FC236}">
                <a16:creationId xmlns:a16="http://schemas.microsoft.com/office/drawing/2014/main" id="{A79C48D5-21C5-6147-A8B7-55891114F5A1}"/>
              </a:ext>
            </a:extLst>
          </p:cNvPr>
          <p:cNvSpPr txBox="1"/>
          <p:nvPr/>
        </p:nvSpPr>
        <p:spPr>
          <a:xfrm>
            <a:off x="2022120" y="5090075"/>
            <a:ext cx="1727640" cy="7275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3600" b="0" i="0" u="none" strike="noStrike" kern="1200" dirty="0">
                <a:ln>
                  <a:noFill/>
                </a:ln>
                <a:solidFill>
                  <a:srgbClr val="0000FF"/>
                </a:solidFill>
                <a:latin typeface="Comic Sans MS" pitchFamily="66"/>
                <a:ea typeface="Arial Unicode MS" pitchFamily="2"/>
                <a:cs typeface="Arial Unicode MS" pitchFamily="2"/>
              </a:rPr>
              <a:t>couleur</a:t>
            </a:r>
          </a:p>
        </p:txBody>
      </p:sp>
      <p:sp>
        <p:nvSpPr>
          <p:cNvPr id="9" name="ZoneTexte 8">
            <a:extLst>
              <a:ext uri="{FF2B5EF4-FFF2-40B4-BE49-F238E27FC236}">
                <a16:creationId xmlns:a16="http://schemas.microsoft.com/office/drawing/2014/main" id="{BB2EB1BA-FC78-ED42-9429-728D4AA8CCBE}"/>
              </a:ext>
            </a:extLst>
          </p:cNvPr>
          <p:cNvSpPr txBox="1"/>
          <p:nvPr/>
        </p:nvSpPr>
        <p:spPr>
          <a:xfrm>
            <a:off x="6835320" y="5090075"/>
            <a:ext cx="1162080" cy="7275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3600" b="0" i="0" u="none" strike="noStrike" kern="1200" dirty="0">
                <a:ln>
                  <a:noFill/>
                </a:ln>
                <a:solidFill>
                  <a:srgbClr val="0000FF"/>
                </a:solidFill>
                <a:latin typeface="Comic Sans MS" pitchFamily="66"/>
                <a:ea typeface="Arial Unicode MS" pitchFamily="2"/>
                <a:cs typeface="Arial Unicode MS" pitchFamily="2"/>
              </a:rPr>
              <a:t>robe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2"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checkerboard(across)">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checkerboard(across)">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5"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heckerboard(across)">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checkerboard(across)">
                                      <p:cBhvr>
                                        <p:cTn id="32" dur="500"/>
                                        <p:tgtEl>
                                          <p:spTgt spid="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Effect transition="in" filter="checkerboard(across)">
                                      <p:cBhvr>
                                        <p:cTn id="3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p:bldP spid="4" grpId="1" build="p"/>
      <p:bldP spid="4" grpId="2"/>
      <p:bldP spid="5" grpId="2" build="p"/>
      <p:bldP spid="6" grpId="3" build="p"/>
      <p:bldP spid="7" grpId="4" build="p"/>
      <p:bldP spid="7" grpId="5"/>
      <p:bldP spid="8" grpId="5" build="p"/>
      <p:bldP spid="9" grpId="6" build="p"/>
    </p:bldLst>
  </p:timing>
</p:sld>
</file>

<file path=ppt/slides/slide103.xml><?xml version="1.0" encoding="utf-8"?>
<p:sld xmlns:a="http://schemas.openxmlformats.org/drawingml/2006/main" xmlns:r="http://schemas.openxmlformats.org/officeDocument/2006/relationships" xmlns:p="http://schemas.openxmlformats.org/presentationml/2006/main">
  <p:cSld name="page10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005335-A3B0-7340-8158-D38A07C3EA8F}"/>
              </a:ext>
            </a:extLst>
          </p:cNvPr>
          <p:cNvSpPr/>
          <p:nvPr/>
        </p:nvSpPr>
        <p:spPr>
          <a:xfrm>
            <a:off x="180000" y="432000"/>
            <a:ext cx="9720000" cy="6480000"/>
          </a:xfrm>
          <a:prstGeom prst="rect">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ZoneTexte 2">
            <a:extLst>
              <a:ext uri="{FF2B5EF4-FFF2-40B4-BE49-F238E27FC236}">
                <a16:creationId xmlns:a16="http://schemas.microsoft.com/office/drawing/2014/main" id="{47DA43B6-7177-8541-90BD-A306C15AF017}"/>
              </a:ext>
            </a:extLst>
          </p:cNvPr>
          <p:cNvSpPr txBox="1"/>
          <p:nvPr/>
        </p:nvSpPr>
        <p:spPr>
          <a:xfrm>
            <a:off x="180000" y="432000"/>
            <a:ext cx="5184000" cy="7275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3600" b="0" i="0" u="none" strike="noStrike" kern="1200">
                <a:ln>
                  <a:noFill/>
                </a:ln>
                <a:solidFill>
                  <a:srgbClr val="000000"/>
                </a:solidFill>
                <a:latin typeface="Comic Sans MS" pitchFamily="66"/>
                <a:ea typeface="Arial Unicode MS" pitchFamily="2"/>
                <a:cs typeface="Arial Unicode MS" pitchFamily="2"/>
              </a:rPr>
              <a:t>Les femmes</a:t>
            </a:r>
          </a:p>
        </p:txBody>
      </p:sp>
      <p:sp>
        <p:nvSpPr>
          <p:cNvPr id="4" name="ZoneTexte 3">
            <a:extLst>
              <a:ext uri="{FF2B5EF4-FFF2-40B4-BE49-F238E27FC236}">
                <a16:creationId xmlns:a16="http://schemas.microsoft.com/office/drawing/2014/main" id="{ED75AEBA-BBAF-1F40-8395-FDFE0316C115}"/>
              </a:ext>
            </a:extLst>
          </p:cNvPr>
          <p:cNvSpPr txBox="1"/>
          <p:nvPr/>
        </p:nvSpPr>
        <p:spPr>
          <a:xfrm>
            <a:off x="180000" y="1260360"/>
            <a:ext cx="9720000" cy="200196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600" b="0" i="0" u="none" strike="noStrike" kern="1200" dirty="0">
                <a:ln>
                  <a:noFill/>
                </a:ln>
                <a:solidFill>
                  <a:srgbClr val="0000FF"/>
                </a:solidFill>
                <a:latin typeface="Comic Sans MS" pitchFamily="66"/>
                <a:ea typeface="Arial Unicode MS" pitchFamily="2"/>
                <a:cs typeface="Arial Unicode MS" pitchFamily="2"/>
              </a:rPr>
              <a:t>- Les femmes occupent les postes des hommes partis au front. Exemple des « </a:t>
            </a:r>
            <a:r>
              <a:rPr lang="fr-FR" sz="3600" b="0" i="0" u="none" strike="noStrike" kern="1200" dirty="0" err="1">
                <a:ln>
                  <a:noFill/>
                </a:ln>
                <a:solidFill>
                  <a:srgbClr val="0000FF"/>
                </a:solidFill>
                <a:latin typeface="Comic Sans MS" pitchFamily="66"/>
                <a:ea typeface="Arial Unicode MS" pitchFamily="2"/>
                <a:cs typeface="Arial Unicode MS" pitchFamily="2"/>
              </a:rPr>
              <a:t>munitionnettes</a:t>
            </a:r>
            <a:r>
              <a:rPr lang="fr-FR" sz="3600" b="0" i="0" u="none" strike="noStrike" kern="1200" dirty="0">
                <a:ln>
                  <a:noFill/>
                </a:ln>
                <a:solidFill>
                  <a:srgbClr val="0000FF"/>
                </a:solidFill>
                <a:latin typeface="Comic Sans MS" pitchFamily="66"/>
                <a:ea typeface="Arial Unicode MS" pitchFamily="2"/>
                <a:cs typeface="Arial Unicode MS" pitchFamily="2"/>
              </a:rPr>
              <a:t> »</a:t>
            </a:r>
          </a:p>
        </p:txBody>
      </p:sp>
      <p:sp>
        <p:nvSpPr>
          <p:cNvPr id="5" name="ZoneTexte 4">
            <a:extLst>
              <a:ext uri="{FF2B5EF4-FFF2-40B4-BE49-F238E27FC236}">
                <a16:creationId xmlns:a16="http://schemas.microsoft.com/office/drawing/2014/main" id="{3A4CF826-D76C-DB41-B868-22E62B9F41D3}"/>
              </a:ext>
            </a:extLst>
          </p:cNvPr>
          <p:cNvSpPr txBox="1"/>
          <p:nvPr/>
        </p:nvSpPr>
        <p:spPr>
          <a:xfrm>
            <a:off x="180000" y="3387240"/>
            <a:ext cx="9720000" cy="136476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600" b="0" i="0" u="none" strike="noStrike" kern="1200" dirty="0">
                <a:ln>
                  <a:noFill/>
                </a:ln>
                <a:solidFill>
                  <a:srgbClr val="0000FF"/>
                </a:solidFill>
                <a:latin typeface="Comic Sans MS" pitchFamily="66"/>
                <a:ea typeface="Arial Unicode MS" pitchFamily="2"/>
                <a:cs typeface="Arial Unicode MS" pitchFamily="2"/>
              </a:rPr>
              <a:t>- Elles sont infirmières et marraines de guerre.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grpId="1"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build="p"/>
      <p:bldP spid="5"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name="page104">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82CAD87-4098-7540-9D3D-CDCCD9639128}"/>
              </a:ext>
            </a:extLst>
          </p:cNvPr>
          <p:cNvPicPr>
            <a:picLocks noChangeAspect="1"/>
          </p:cNvPicPr>
          <p:nvPr/>
        </p:nvPicPr>
        <p:blipFill>
          <a:blip r:embed="rId3">
            <a:lum/>
            <a:alphaModFix/>
          </a:blip>
          <a:srcRect/>
          <a:stretch>
            <a:fillRect/>
          </a:stretch>
        </p:blipFill>
        <p:spPr>
          <a:xfrm>
            <a:off x="180000" y="160200"/>
            <a:ext cx="9720000" cy="7239600"/>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name="page105">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4057FA7-60B8-AE43-A6F4-FDE168FA7EE5}"/>
              </a:ext>
            </a:extLst>
          </p:cNvPr>
          <p:cNvPicPr>
            <a:picLocks noChangeAspect="1"/>
          </p:cNvPicPr>
          <p:nvPr/>
        </p:nvPicPr>
        <p:blipFill>
          <a:blip r:embed="rId3">
            <a:lum/>
            <a:alphaModFix/>
          </a:blip>
          <a:srcRect/>
          <a:stretch>
            <a:fillRect/>
          </a:stretch>
        </p:blipFill>
        <p:spPr>
          <a:xfrm>
            <a:off x="1440000" y="180000"/>
            <a:ext cx="7200000" cy="7200000"/>
          </a:xfrm>
          <a:prstGeom prst="rect">
            <a:avLst/>
          </a:prstGeom>
          <a:noFill/>
          <a:ln>
            <a:noFill/>
          </a:ln>
        </p:spPr>
      </p:pic>
      <p:sp>
        <p:nvSpPr>
          <p:cNvPr id="3" name="ZoneTexte 2">
            <a:extLst>
              <a:ext uri="{FF2B5EF4-FFF2-40B4-BE49-F238E27FC236}">
                <a16:creationId xmlns:a16="http://schemas.microsoft.com/office/drawing/2014/main" id="{CCABFF17-3399-BC43-9E71-E4B061347E6B}"/>
              </a:ext>
            </a:extLst>
          </p:cNvPr>
          <p:cNvSpPr txBox="1"/>
          <p:nvPr/>
        </p:nvSpPr>
        <p:spPr>
          <a:xfrm>
            <a:off x="2664000" y="216000"/>
            <a:ext cx="3960000" cy="4075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200" b="1" i="0" u="none" strike="noStrike" kern="1200" dirty="0">
                <a:ln>
                  <a:noFill/>
                </a:ln>
                <a:solidFill>
                  <a:srgbClr val="0000FF"/>
                </a:solidFill>
                <a:latin typeface="Courier New" pitchFamily="49"/>
                <a:ea typeface="Arial Unicode MS" pitchFamily="2"/>
                <a:cs typeface="Courier New" pitchFamily="49"/>
              </a:rPr>
              <a:t>Louise de Bettignies</a:t>
            </a:r>
          </a:p>
        </p:txBody>
      </p:sp>
      <p:sp>
        <p:nvSpPr>
          <p:cNvPr id="4" name="ZoneTexte 3">
            <a:extLst>
              <a:ext uri="{FF2B5EF4-FFF2-40B4-BE49-F238E27FC236}">
                <a16:creationId xmlns:a16="http://schemas.microsoft.com/office/drawing/2014/main" id="{F344795C-2B51-1E4B-8D06-9E1E328C41A8}"/>
              </a:ext>
            </a:extLst>
          </p:cNvPr>
          <p:cNvSpPr txBox="1"/>
          <p:nvPr/>
        </p:nvSpPr>
        <p:spPr>
          <a:xfrm>
            <a:off x="3671999" y="528480"/>
            <a:ext cx="3960000" cy="4075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200" b="1" i="0" u="none" strike="noStrike" kern="1200" dirty="0">
                <a:ln>
                  <a:noFill/>
                </a:ln>
                <a:solidFill>
                  <a:srgbClr val="0000FF"/>
                </a:solidFill>
                <a:latin typeface="Courier New" pitchFamily="49"/>
                <a:ea typeface="Arial Unicode MS" pitchFamily="2"/>
                <a:cs typeface="Courier New" pitchFamily="49"/>
              </a:rPr>
              <a:t>Française</a:t>
            </a:r>
          </a:p>
        </p:txBody>
      </p:sp>
      <p:sp>
        <p:nvSpPr>
          <p:cNvPr id="5" name="ZoneTexte 4">
            <a:extLst>
              <a:ext uri="{FF2B5EF4-FFF2-40B4-BE49-F238E27FC236}">
                <a16:creationId xmlns:a16="http://schemas.microsoft.com/office/drawing/2014/main" id="{372FD489-1AE2-1D46-BB93-872FFB6D9890}"/>
              </a:ext>
            </a:extLst>
          </p:cNvPr>
          <p:cNvSpPr txBox="1"/>
          <p:nvPr/>
        </p:nvSpPr>
        <p:spPr>
          <a:xfrm>
            <a:off x="3168000" y="816480"/>
            <a:ext cx="3960000" cy="4075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200" b="1" i="0" u="none" strike="noStrike" kern="1200" dirty="0">
                <a:ln>
                  <a:noFill/>
                </a:ln>
                <a:solidFill>
                  <a:srgbClr val="0000FF"/>
                </a:solidFill>
                <a:latin typeface="Courier New" pitchFamily="49"/>
                <a:ea typeface="Arial Unicode MS" pitchFamily="2"/>
                <a:cs typeface="Courier New" pitchFamily="49"/>
              </a:rPr>
              <a:t>Oxford</a:t>
            </a:r>
          </a:p>
        </p:txBody>
      </p:sp>
      <p:sp>
        <p:nvSpPr>
          <p:cNvPr id="6" name="ZoneTexte 5">
            <a:extLst>
              <a:ext uri="{FF2B5EF4-FFF2-40B4-BE49-F238E27FC236}">
                <a16:creationId xmlns:a16="http://schemas.microsoft.com/office/drawing/2014/main" id="{DBA8352A-0C51-D143-8992-47FEEA9FB4E5}"/>
              </a:ext>
            </a:extLst>
          </p:cNvPr>
          <p:cNvSpPr txBox="1"/>
          <p:nvPr/>
        </p:nvSpPr>
        <p:spPr>
          <a:xfrm>
            <a:off x="4428000" y="1104480"/>
            <a:ext cx="3960000" cy="4075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200" b="1" i="0" u="none" strike="noStrike" kern="1200" dirty="0">
                <a:ln>
                  <a:noFill/>
                </a:ln>
                <a:solidFill>
                  <a:srgbClr val="0000FF"/>
                </a:solidFill>
                <a:latin typeface="Courier New" pitchFamily="49"/>
                <a:ea typeface="Arial Unicode MS" pitchFamily="2"/>
                <a:cs typeface="Courier New" pitchFamily="49"/>
              </a:rPr>
              <a:t>français, anglais,</a:t>
            </a:r>
          </a:p>
        </p:txBody>
      </p:sp>
      <p:sp>
        <p:nvSpPr>
          <p:cNvPr id="7" name="ZoneTexte 6">
            <a:extLst>
              <a:ext uri="{FF2B5EF4-FFF2-40B4-BE49-F238E27FC236}">
                <a16:creationId xmlns:a16="http://schemas.microsoft.com/office/drawing/2014/main" id="{9D2AEC31-1CE6-0D4A-BC76-38C7A4EC63DA}"/>
              </a:ext>
            </a:extLst>
          </p:cNvPr>
          <p:cNvSpPr txBox="1"/>
          <p:nvPr/>
        </p:nvSpPr>
        <p:spPr>
          <a:xfrm>
            <a:off x="1655999" y="1392480"/>
            <a:ext cx="3960000" cy="4075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200" b="1" i="0" u="none" strike="noStrike" kern="1200" dirty="0">
                <a:ln>
                  <a:noFill/>
                </a:ln>
                <a:solidFill>
                  <a:srgbClr val="0000FF"/>
                </a:solidFill>
                <a:latin typeface="Courier New" pitchFamily="49"/>
                <a:ea typeface="Arial Unicode MS" pitchFamily="2"/>
                <a:cs typeface="Courier New" pitchFamily="49"/>
              </a:rPr>
              <a:t>allemand, italien...</a:t>
            </a:r>
          </a:p>
        </p:txBody>
      </p:sp>
      <p:sp>
        <p:nvSpPr>
          <p:cNvPr id="8" name="ZoneTexte 7">
            <a:extLst>
              <a:ext uri="{FF2B5EF4-FFF2-40B4-BE49-F238E27FC236}">
                <a16:creationId xmlns:a16="http://schemas.microsoft.com/office/drawing/2014/main" id="{C289408F-47CE-BE49-802E-00587EDE03C3}"/>
              </a:ext>
            </a:extLst>
          </p:cNvPr>
          <p:cNvSpPr txBox="1"/>
          <p:nvPr/>
        </p:nvSpPr>
        <p:spPr>
          <a:xfrm>
            <a:off x="4320000" y="1968480"/>
            <a:ext cx="3960000" cy="4075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200" b="1" i="0" u="none" strike="noStrike" kern="1200" dirty="0">
                <a:ln>
                  <a:noFill/>
                </a:ln>
                <a:solidFill>
                  <a:srgbClr val="0000FF"/>
                </a:solidFill>
                <a:latin typeface="Courier New" pitchFamily="49"/>
                <a:ea typeface="Arial Unicode MS" pitchFamily="2"/>
                <a:cs typeface="Courier New" pitchFamily="49"/>
              </a:rPr>
              <a:t>anglais</a:t>
            </a:r>
          </a:p>
        </p:txBody>
      </p:sp>
      <p:sp>
        <p:nvSpPr>
          <p:cNvPr id="9" name="ZoneTexte 8">
            <a:extLst>
              <a:ext uri="{FF2B5EF4-FFF2-40B4-BE49-F238E27FC236}">
                <a16:creationId xmlns:a16="http://schemas.microsoft.com/office/drawing/2014/main" id="{62BF7B33-3DC1-B34E-B0CD-1A8C43B3E25F}"/>
              </a:ext>
            </a:extLst>
          </p:cNvPr>
          <p:cNvSpPr txBox="1"/>
          <p:nvPr/>
        </p:nvSpPr>
        <p:spPr>
          <a:xfrm>
            <a:off x="4788000" y="2256480"/>
            <a:ext cx="3960000" cy="4075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200" b="1" i="0" u="none" strike="noStrike" kern="1200" dirty="0">
                <a:ln>
                  <a:noFill/>
                </a:ln>
                <a:solidFill>
                  <a:srgbClr val="0000FF"/>
                </a:solidFill>
                <a:latin typeface="Courier New" pitchFamily="49"/>
                <a:ea typeface="Arial Unicode MS" pitchFamily="2"/>
                <a:cs typeface="Courier New" pitchFamily="49"/>
              </a:rPr>
              <a:t>Février 1915</a:t>
            </a:r>
          </a:p>
        </p:txBody>
      </p:sp>
      <p:sp>
        <p:nvSpPr>
          <p:cNvPr id="10" name="ZoneTexte 9">
            <a:extLst>
              <a:ext uri="{FF2B5EF4-FFF2-40B4-BE49-F238E27FC236}">
                <a16:creationId xmlns:a16="http://schemas.microsoft.com/office/drawing/2014/main" id="{904FC323-886C-214F-BEBD-2F84ECFEBF86}"/>
              </a:ext>
            </a:extLst>
          </p:cNvPr>
          <p:cNvSpPr txBox="1"/>
          <p:nvPr/>
        </p:nvSpPr>
        <p:spPr>
          <a:xfrm>
            <a:off x="5652000" y="2544480"/>
            <a:ext cx="2772000" cy="4075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200" b="1" i="0" u="none" strike="noStrike" kern="1200" dirty="0">
                <a:ln>
                  <a:noFill/>
                </a:ln>
                <a:solidFill>
                  <a:srgbClr val="0000FF"/>
                </a:solidFill>
                <a:latin typeface="Courier New" pitchFamily="49"/>
                <a:ea typeface="Arial Unicode MS" pitchFamily="2"/>
                <a:cs typeface="Courier New" pitchFamily="49"/>
              </a:rPr>
              <a:t>Lille</a:t>
            </a:r>
          </a:p>
        </p:txBody>
      </p:sp>
      <p:sp>
        <p:nvSpPr>
          <p:cNvPr id="11" name="ZoneTexte 10">
            <a:extLst>
              <a:ext uri="{FF2B5EF4-FFF2-40B4-BE49-F238E27FC236}">
                <a16:creationId xmlns:a16="http://schemas.microsoft.com/office/drawing/2014/main" id="{6DBC3675-D370-0540-8BB2-E51EDAD3C5E4}"/>
              </a:ext>
            </a:extLst>
          </p:cNvPr>
          <p:cNvSpPr txBox="1"/>
          <p:nvPr/>
        </p:nvSpPr>
        <p:spPr>
          <a:xfrm>
            <a:off x="3060000" y="2832480"/>
            <a:ext cx="2772000" cy="4075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200" b="1" i="0" u="none" strike="noStrike" kern="1200" dirty="0">
                <a:ln>
                  <a:noFill/>
                </a:ln>
                <a:solidFill>
                  <a:srgbClr val="0000FF"/>
                </a:solidFill>
                <a:latin typeface="Courier New" pitchFamily="49"/>
                <a:ea typeface="Arial Unicode MS" pitchFamily="2"/>
                <a:cs typeface="Courier New" pitchFamily="49"/>
              </a:rPr>
              <a:t>Alice Dubois</a:t>
            </a:r>
          </a:p>
        </p:txBody>
      </p:sp>
      <p:sp>
        <p:nvSpPr>
          <p:cNvPr id="12" name="ZoneTexte 11">
            <a:extLst>
              <a:ext uri="{FF2B5EF4-FFF2-40B4-BE49-F238E27FC236}">
                <a16:creationId xmlns:a16="http://schemas.microsoft.com/office/drawing/2014/main" id="{CA7B8B0A-AB3F-BC45-9CA7-949D0DE2AE8E}"/>
              </a:ext>
            </a:extLst>
          </p:cNvPr>
          <p:cNvSpPr txBox="1"/>
          <p:nvPr/>
        </p:nvSpPr>
        <p:spPr>
          <a:xfrm>
            <a:off x="4176000" y="3120479"/>
            <a:ext cx="2772000" cy="4075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200" b="1" i="0" u="none" strike="noStrike" kern="1200" dirty="0">
                <a:ln>
                  <a:noFill/>
                </a:ln>
                <a:solidFill>
                  <a:srgbClr val="0000FF"/>
                </a:solidFill>
                <a:latin typeface="Courier New" pitchFamily="49"/>
                <a:ea typeface="Arial Unicode MS" pitchFamily="2"/>
                <a:cs typeface="Courier New" pitchFamily="49"/>
              </a:rPr>
              <a:t>Réseau Alice</a:t>
            </a:r>
          </a:p>
        </p:txBody>
      </p:sp>
      <p:sp>
        <p:nvSpPr>
          <p:cNvPr id="13" name="ZoneTexte 12">
            <a:extLst>
              <a:ext uri="{FF2B5EF4-FFF2-40B4-BE49-F238E27FC236}">
                <a16:creationId xmlns:a16="http://schemas.microsoft.com/office/drawing/2014/main" id="{E03A3BBD-8D80-2B48-93F5-F29E06A4D557}"/>
              </a:ext>
            </a:extLst>
          </p:cNvPr>
          <p:cNvSpPr txBox="1"/>
          <p:nvPr/>
        </p:nvSpPr>
        <p:spPr>
          <a:xfrm>
            <a:off x="4896000" y="3444480"/>
            <a:ext cx="2772000" cy="4075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200" b="1" i="0" u="none" strike="noStrike" kern="1200" dirty="0">
                <a:ln>
                  <a:noFill/>
                </a:ln>
                <a:solidFill>
                  <a:srgbClr val="0000FF"/>
                </a:solidFill>
                <a:latin typeface="Courier New" pitchFamily="49"/>
                <a:ea typeface="Arial Unicode MS" pitchFamily="2"/>
                <a:cs typeface="Courier New" pitchFamily="49"/>
              </a:rPr>
              <a:t>80</a:t>
            </a:r>
          </a:p>
        </p:txBody>
      </p:sp>
      <p:sp>
        <p:nvSpPr>
          <p:cNvPr id="14" name="ZoneTexte 13">
            <a:extLst>
              <a:ext uri="{FF2B5EF4-FFF2-40B4-BE49-F238E27FC236}">
                <a16:creationId xmlns:a16="http://schemas.microsoft.com/office/drawing/2014/main" id="{BAD37169-F5C1-AB45-B006-2027817F7F43}"/>
              </a:ext>
            </a:extLst>
          </p:cNvPr>
          <p:cNvSpPr txBox="1"/>
          <p:nvPr/>
        </p:nvSpPr>
        <p:spPr>
          <a:xfrm>
            <a:off x="1655998" y="3984480"/>
            <a:ext cx="6984001" cy="730028"/>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fr-FR" sz="2200" b="1" i="0" u="none" strike="noStrike" kern="1200" dirty="0">
                <a:ln>
                  <a:noFill/>
                </a:ln>
                <a:solidFill>
                  <a:srgbClr val="0000FF"/>
                </a:solidFill>
                <a:latin typeface="Courier New" pitchFamily="49"/>
                <a:ea typeface="Arial Unicode MS" pitchFamily="2"/>
                <a:cs typeface="Courier New" pitchFamily="49"/>
              </a:rPr>
              <a:t>Passages d’agents, surveillance, photos des tranchées ennemies...</a:t>
            </a:r>
          </a:p>
        </p:txBody>
      </p:sp>
      <p:sp>
        <p:nvSpPr>
          <p:cNvPr id="15" name="ZoneTexte 14">
            <a:extLst>
              <a:ext uri="{FF2B5EF4-FFF2-40B4-BE49-F238E27FC236}">
                <a16:creationId xmlns:a16="http://schemas.microsoft.com/office/drawing/2014/main" id="{A0D7C2C4-FB97-344B-A6B7-8460AF80B1FE}"/>
              </a:ext>
            </a:extLst>
          </p:cNvPr>
          <p:cNvSpPr txBox="1"/>
          <p:nvPr/>
        </p:nvSpPr>
        <p:spPr>
          <a:xfrm>
            <a:off x="1728000" y="5136480"/>
            <a:ext cx="6623999" cy="479520"/>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tab pos="4050720" algn="l"/>
              </a:tabLst>
            </a:pPr>
            <a:r>
              <a:rPr lang="fr-FR" sz="2200" b="1" i="0" u="none" strike="noStrike" kern="1200" dirty="0">
                <a:ln>
                  <a:noFill/>
                </a:ln>
                <a:solidFill>
                  <a:srgbClr val="0000FF"/>
                </a:solidFill>
                <a:latin typeface="Courier New" pitchFamily="49"/>
                <a:ea typeface="Arial Unicode MS" pitchFamily="2"/>
                <a:cs typeface="Courier New" pitchFamily="49"/>
              </a:rPr>
              <a:t>21 octobre 1915, en Belgique.</a:t>
            </a:r>
          </a:p>
        </p:txBody>
      </p:sp>
      <p:sp>
        <p:nvSpPr>
          <p:cNvPr id="16" name="ZoneTexte 15">
            <a:extLst>
              <a:ext uri="{FF2B5EF4-FFF2-40B4-BE49-F238E27FC236}">
                <a16:creationId xmlns:a16="http://schemas.microsoft.com/office/drawing/2014/main" id="{39960B47-F200-C64F-A066-9DC60A28F164}"/>
              </a:ext>
            </a:extLst>
          </p:cNvPr>
          <p:cNvSpPr txBox="1"/>
          <p:nvPr/>
        </p:nvSpPr>
        <p:spPr>
          <a:xfrm>
            <a:off x="1620000" y="5688000"/>
            <a:ext cx="7019999" cy="1049603"/>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200" b="1" i="0" u="none" strike="noStrike" kern="1200" dirty="0">
                <a:ln>
                  <a:noFill/>
                </a:ln>
                <a:solidFill>
                  <a:srgbClr val="0000FF"/>
                </a:solidFill>
                <a:latin typeface="Courier New" pitchFamily="49"/>
                <a:ea typeface="Arial Unicode MS" pitchFamily="2"/>
                <a:cs typeface="Courier New" pitchFamily="49"/>
              </a:rPr>
              <a:t>A mort mais commué en prison à vie. Refuse de fabriquer des armes pour l’Allemagne. Rébellion.</a:t>
            </a:r>
          </a:p>
        </p:txBody>
      </p:sp>
      <p:sp>
        <p:nvSpPr>
          <p:cNvPr id="17" name="ZoneTexte 16">
            <a:extLst>
              <a:ext uri="{FF2B5EF4-FFF2-40B4-BE49-F238E27FC236}">
                <a16:creationId xmlns:a16="http://schemas.microsoft.com/office/drawing/2014/main" id="{092ED761-3296-5A4C-9662-B75A0B233858}"/>
              </a:ext>
            </a:extLst>
          </p:cNvPr>
          <p:cNvSpPr txBox="1"/>
          <p:nvPr/>
        </p:nvSpPr>
        <p:spPr>
          <a:xfrm>
            <a:off x="1655999" y="6864479"/>
            <a:ext cx="6336000" cy="4075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200" b="1" i="0" u="none" strike="noStrike" kern="1200" dirty="0">
                <a:ln>
                  <a:noFill/>
                </a:ln>
                <a:solidFill>
                  <a:srgbClr val="0000FF"/>
                </a:solidFill>
                <a:latin typeface="Courier New" pitchFamily="49"/>
                <a:ea typeface="Arial Unicode MS" pitchFamily="2"/>
                <a:cs typeface="Courier New" pitchFamily="49"/>
              </a:rPr>
              <a:t>27 septembre 1918 (pleurésie)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2"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3"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par>
                                <p:cTn id="23" presetID="5" presetClass="entr" presetSubtype="10" fill="hold" grpId="4"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heckerboard(across)">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5"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checkerboard(across)">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Effect transition="in" filter="checkerboard(across)">
                                      <p:cBhvr>
                                        <p:cTn id="35" dur="500"/>
                                        <p:tgtEl>
                                          <p:spTgt spid="9">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grpId="7"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checkerboard(across)">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grpId="8"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checkerboard(across)">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grpId="9"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checkerboard(across)">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grpId="1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checkerboard(across)">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5" presetClass="entr" presetSubtype="10" fill="hold" grpId="11"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checkerboard(across)">
                                      <p:cBhvr>
                                        <p:cTn id="60" dur="500"/>
                                        <p:tgtEl>
                                          <p:spTgt spid="14"/>
                                        </p:tgtEl>
                                      </p:cBhvr>
                                    </p:animEffect>
                                  </p:childTnLst>
                                </p:cTn>
                              </p:par>
                            </p:childTnLst>
                          </p:cTn>
                        </p:par>
                      </p:childTnLst>
                    </p:cTn>
                  </p:par>
                  <p:par>
                    <p:cTn id="61" fill="hold">
                      <p:stCondLst>
                        <p:cond delay="indefinite"/>
                      </p:stCondLst>
                      <p:childTnLst>
                        <p:par>
                          <p:cTn id="62" fill="hold">
                            <p:stCondLst>
                              <p:cond delay="0"/>
                            </p:stCondLst>
                            <p:childTnLst>
                              <p:par>
                                <p:cTn id="63" presetID="5" presetClass="entr" presetSubtype="10" fill="hold" nodeType="clickEffect">
                                  <p:stCondLst>
                                    <p:cond delay="0"/>
                                  </p:stCondLst>
                                  <p:childTnLst>
                                    <p:set>
                                      <p:cBhvr>
                                        <p:cTn id="64" dur="1" fill="hold">
                                          <p:stCondLst>
                                            <p:cond delay="0"/>
                                          </p:stCondLst>
                                        </p:cTn>
                                        <p:tgtEl>
                                          <p:spTgt spid="15">
                                            <p:txEl>
                                              <p:pRg st="0" end="0"/>
                                            </p:txEl>
                                          </p:spTgt>
                                        </p:tgtEl>
                                        <p:attrNameLst>
                                          <p:attrName>style.visibility</p:attrName>
                                        </p:attrNameLst>
                                      </p:cBhvr>
                                      <p:to>
                                        <p:strVal val="visible"/>
                                      </p:to>
                                    </p:set>
                                    <p:animEffect transition="in" filter="checkerboard(across)">
                                      <p:cBhvr>
                                        <p:cTn id="65" dur="500"/>
                                        <p:tgtEl>
                                          <p:spTgt spid="15">
                                            <p:txEl>
                                              <p:pRg st="0" end="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5" presetClass="entr" presetSubtype="10" fill="hold" grpId="13" nodeType="click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checkerboard(across)">
                                      <p:cBhvr>
                                        <p:cTn id="70" dur="500"/>
                                        <p:tgtEl>
                                          <p:spTgt spid="16"/>
                                        </p:tgtEl>
                                      </p:cBhvr>
                                    </p:animEffect>
                                  </p:childTnLst>
                                </p:cTn>
                              </p:par>
                            </p:childTnLst>
                          </p:cTn>
                        </p:par>
                      </p:childTnLst>
                    </p:cTn>
                  </p:par>
                  <p:par>
                    <p:cTn id="71" fill="hold">
                      <p:stCondLst>
                        <p:cond delay="indefinite"/>
                      </p:stCondLst>
                      <p:childTnLst>
                        <p:par>
                          <p:cTn id="72" fill="hold">
                            <p:stCondLst>
                              <p:cond delay="0"/>
                            </p:stCondLst>
                            <p:childTnLst>
                              <p:par>
                                <p:cTn id="73" presetID="5" presetClass="entr" presetSubtype="10" fill="hold" grpId="14" nodeType="click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checkerboard(across)">
                                      <p:cBhvr>
                                        <p:cTn id="7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p:bldP spid="4" grpId="1" build="p"/>
      <p:bldP spid="4" grpId="2"/>
      <p:bldP spid="5" grpId="2" build="p"/>
      <p:bldP spid="5" grpId="3"/>
      <p:bldP spid="6" grpId="3" build="p"/>
      <p:bldP spid="6" grpId="4"/>
      <p:bldP spid="7" grpId="0"/>
      <p:bldP spid="8" grpId="4" build="p"/>
      <p:bldP spid="8" grpId="5"/>
      <p:bldP spid="9" grpId="5" build="p"/>
      <p:bldP spid="10" grpId="6" build="p"/>
      <p:bldP spid="10" grpId="7"/>
      <p:bldP spid="11" grpId="7" build="p"/>
      <p:bldP spid="11" grpId="8"/>
      <p:bldP spid="12" grpId="8" build="p"/>
      <p:bldP spid="12" grpId="9"/>
      <p:bldP spid="13" grpId="9" build="p"/>
      <p:bldP spid="13" grpId="10"/>
      <p:bldP spid="14" grpId="10" build="p"/>
      <p:bldP spid="14" grpId="11"/>
      <p:bldP spid="15" grpId="11" build="p"/>
      <p:bldP spid="16" grpId="12" build="p"/>
      <p:bldP spid="16" grpId="13"/>
      <p:bldP spid="17" grpId="13" build="p"/>
      <p:bldP spid="17" grpId="14"/>
    </p:bldLst>
  </p:timing>
</p:sld>
</file>

<file path=ppt/slides/slide106.xml><?xml version="1.0" encoding="utf-8"?>
<p:sld xmlns:a="http://schemas.openxmlformats.org/drawingml/2006/main" xmlns:r="http://schemas.openxmlformats.org/officeDocument/2006/relationships" xmlns:p="http://schemas.openxmlformats.org/presentationml/2006/main">
  <p:cSld name="page10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2B50C3-7AE8-774A-8B22-2A7DE52363F8}"/>
              </a:ext>
            </a:extLst>
          </p:cNvPr>
          <p:cNvSpPr/>
          <p:nvPr/>
        </p:nvSpPr>
        <p:spPr>
          <a:xfrm>
            <a:off x="180000" y="432000"/>
            <a:ext cx="9720000" cy="6480000"/>
          </a:xfrm>
          <a:prstGeom prst="rect">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ZoneTexte 2">
            <a:extLst>
              <a:ext uri="{FF2B5EF4-FFF2-40B4-BE49-F238E27FC236}">
                <a16:creationId xmlns:a16="http://schemas.microsoft.com/office/drawing/2014/main" id="{801D892E-16D6-5E49-99F0-BB193EC4F5C1}"/>
              </a:ext>
            </a:extLst>
          </p:cNvPr>
          <p:cNvSpPr txBox="1"/>
          <p:nvPr/>
        </p:nvSpPr>
        <p:spPr>
          <a:xfrm>
            <a:off x="180000" y="432000"/>
            <a:ext cx="5184000" cy="7275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3600" b="0" i="0" u="none" strike="noStrike" kern="1200">
                <a:ln>
                  <a:noFill/>
                </a:ln>
                <a:solidFill>
                  <a:srgbClr val="000000"/>
                </a:solidFill>
                <a:latin typeface="Comic Sans MS" pitchFamily="66"/>
                <a:ea typeface="Arial Unicode MS" pitchFamily="2"/>
                <a:cs typeface="Arial Unicode MS" pitchFamily="2"/>
              </a:rPr>
              <a:t>Les femmes</a:t>
            </a:r>
          </a:p>
        </p:txBody>
      </p:sp>
      <p:sp>
        <p:nvSpPr>
          <p:cNvPr id="4" name="ZoneTexte 3">
            <a:extLst>
              <a:ext uri="{FF2B5EF4-FFF2-40B4-BE49-F238E27FC236}">
                <a16:creationId xmlns:a16="http://schemas.microsoft.com/office/drawing/2014/main" id="{1477F7DA-6279-7249-B020-7A3E9658818D}"/>
              </a:ext>
            </a:extLst>
          </p:cNvPr>
          <p:cNvSpPr txBox="1"/>
          <p:nvPr/>
        </p:nvSpPr>
        <p:spPr>
          <a:xfrm>
            <a:off x="216000" y="1212840"/>
            <a:ext cx="9684000" cy="200196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tab pos="360000" algn="l"/>
              </a:tabLst>
            </a:pPr>
            <a:r>
              <a:rPr lang="fr-FR" sz="3600" b="0" i="0" u="none" strike="noStrike" kern="1200" dirty="0">
                <a:ln>
                  <a:noFill/>
                </a:ln>
                <a:solidFill>
                  <a:srgbClr val="0000FF"/>
                </a:solidFill>
                <a:latin typeface="Comic Sans MS" pitchFamily="66"/>
                <a:ea typeface="Arial Unicode MS" pitchFamily="2"/>
                <a:cs typeface="Comic Sans MS" pitchFamily="66"/>
              </a:rPr>
              <a:t>- Quelques-unes travaillent dans les services de l’armée et sont parfois espionnes comme Louise de Bettignies.</a:t>
            </a:r>
          </a:p>
        </p:txBody>
      </p:sp>
      <p:sp>
        <p:nvSpPr>
          <p:cNvPr id="5" name="ZoneTexte 4">
            <a:extLst>
              <a:ext uri="{FF2B5EF4-FFF2-40B4-BE49-F238E27FC236}">
                <a16:creationId xmlns:a16="http://schemas.microsoft.com/office/drawing/2014/main" id="{834CB427-B9C1-BA4C-9069-18D8D7341991}"/>
              </a:ext>
            </a:extLst>
          </p:cNvPr>
          <p:cNvSpPr txBox="1"/>
          <p:nvPr/>
        </p:nvSpPr>
        <p:spPr>
          <a:xfrm>
            <a:off x="180000" y="3470039"/>
            <a:ext cx="9720000" cy="200196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600" b="0" i="0" u="none" strike="noStrike" kern="1200" dirty="0">
                <a:ln>
                  <a:noFill/>
                </a:ln>
                <a:solidFill>
                  <a:srgbClr val="0000FF"/>
                </a:solidFill>
                <a:latin typeface="Comic Sans MS" pitchFamily="66"/>
                <a:ea typeface="Arial Unicode MS" pitchFamily="2"/>
                <a:cs typeface="Arial Unicode MS" pitchFamily="2"/>
              </a:rPr>
              <a:t>- La 1ère GM n'est pas une période d'émancipation : réaction à la fin de la guerre.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fill="hold" grpId="2"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2" build="p"/>
    </p:bldLst>
  </p:timing>
</p:sld>
</file>

<file path=ppt/slides/slide107.xml><?xml version="1.0" encoding="utf-8"?>
<p:sld xmlns:a="http://schemas.openxmlformats.org/drawingml/2006/main" xmlns:r="http://schemas.openxmlformats.org/officeDocument/2006/relationships" xmlns:p="http://schemas.openxmlformats.org/presentationml/2006/main">
  <p:cSld name="page107">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FEDD4876-DDCB-2046-A8C7-95BC1AE49500}"/>
              </a:ext>
            </a:extLst>
          </p:cNvPr>
          <p:cNvGraphicFramePr>
            <a:graphicFrameLocks noGrp="1"/>
          </p:cNvGraphicFramePr>
          <p:nvPr/>
        </p:nvGraphicFramePr>
        <p:xfrm>
          <a:off x="564120" y="1800360"/>
          <a:ext cx="9011880" cy="5441039"/>
        </p:xfrm>
        <a:graphic>
          <a:graphicData uri="http://schemas.openxmlformats.org/drawingml/2006/table">
            <a:tbl>
              <a:tblPr firstRow="1" bandRow="1"/>
              <a:tblGrid>
                <a:gridCol w="2809800">
                  <a:extLst>
                    <a:ext uri="{9D8B030D-6E8A-4147-A177-3AD203B41FA5}">
                      <a16:colId xmlns:a16="http://schemas.microsoft.com/office/drawing/2014/main" val="3480683503"/>
                    </a:ext>
                  </a:extLst>
                </a:gridCol>
                <a:gridCol w="3101760">
                  <a:extLst>
                    <a:ext uri="{9D8B030D-6E8A-4147-A177-3AD203B41FA5}">
                      <a16:colId xmlns:a16="http://schemas.microsoft.com/office/drawing/2014/main" val="1640806224"/>
                    </a:ext>
                  </a:extLst>
                </a:gridCol>
                <a:gridCol w="3100320">
                  <a:extLst>
                    <a:ext uri="{9D8B030D-6E8A-4147-A177-3AD203B41FA5}">
                      <a16:colId xmlns:a16="http://schemas.microsoft.com/office/drawing/2014/main" val="4146393326"/>
                    </a:ext>
                  </a:extLst>
                </a:gridCol>
              </a:tblGrid>
              <a:tr h="686519">
                <a:tc>
                  <a:txBody>
                    <a:bodyPr/>
                    <a:lstStyle/>
                    <a:p>
                      <a:pPr marL="0" marR="0" indent="0" rtl="0" hangingPunct="0">
                        <a:lnSpc>
                          <a:spcPct val="100000"/>
                        </a:lnSpc>
                        <a:spcBef>
                          <a:spcPts val="0"/>
                        </a:spcBef>
                        <a:spcAft>
                          <a:spcPts val="0"/>
                        </a:spcAft>
                        <a:tabLst/>
                      </a:pPr>
                      <a:endParaRPr lang="fr-FR" sz="1800" b="0" i="0" u="none" strike="noStrike" kern="1200">
                        <a:ln>
                          <a:noFill/>
                        </a:ln>
                        <a:latin typeface="Arial" pitchFamily="18"/>
                        <a:ea typeface="Arial Unicode MS" pitchFamily="2"/>
                        <a:cs typeface="Arial Unicode MS" pitchFamily="2"/>
                      </a:endParaRPr>
                    </a:p>
                  </a:txBody>
                  <a:tcPr/>
                </a:tc>
                <a:tc>
                  <a:txBody>
                    <a:bodyPr/>
                    <a:lstStyle/>
                    <a:p>
                      <a:pPr marL="0" marR="0" lvl="0" indent="0" algn="ctr" rtl="0" hangingPunct="0">
                        <a:lnSpc>
                          <a:spcPct val="100000"/>
                        </a:lnSpc>
                        <a:spcBef>
                          <a:spcPts val="0"/>
                        </a:spcBef>
                        <a:spcAft>
                          <a:spcPts val="0"/>
                        </a:spcAft>
                        <a:buNone/>
                        <a:tabLst/>
                      </a:pPr>
                      <a:r>
                        <a:rPr lang="fr-FR" sz="2600" b="0" i="0" u="none" strike="noStrike" kern="1200">
                          <a:ln>
                            <a:noFill/>
                          </a:ln>
                          <a:latin typeface="Comic Sans MS" pitchFamily="66"/>
                          <a:ea typeface="Arial Unicode MS" pitchFamily="2"/>
                          <a:cs typeface="Arial Unicode MS" pitchFamily="2"/>
                        </a:rPr>
                        <a:t>1913</a:t>
                      </a:r>
                    </a:p>
                  </a:txBody>
                  <a:tcPr/>
                </a:tc>
                <a:tc>
                  <a:txBody>
                    <a:bodyPr/>
                    <a:lstStyle/>
                    <a:p>
                      <a:pPr marL="0" marR="0" lvl="0" indent="0" algn="ctr" rtl="0" hangingPunct="0">
                        <a:lnSpc>
                          <a:spcPct val="100000"/>
                        </a:lnSpc>
                        <a:spcBef>
                          <a:spcPts val="0"/>
                        </a:spcBef>
                        <a:spcAft>
                          <a:spcPts val="0"/>
                        </a:spcAft>
                        <a:buNone/>
                        <a:tabLst/>
                      </a:pPr>
                      <a:r>
                        <a:rPr lang="fr-FR" sz="2600" b="0" i="0" u="none" strike="noStrike" kern="1200">
                          <a:ln>
                            <a:noFill/>
                          </a:ln>
                          <a:latin typeface="Comic Sans MS" pitchFamily="66"/>
                          <a:ea typeface="Arial Unicode MS" pitchFamily="2"/>
                          <a:cs typeface="Arial Unicode MS" pitchFamily="2"/>
                        </a:rPr>
                        <a:t>1918</a:t>
                      </a:r>
                    </a:p>
                  </a:txBody>
                  <a:tcPr/>
                </a:tc>
                <a:extLst>
                  <a:ext uri="{0D108BD9-81ED-4DB2-BD59-A6C34878D82A}">
                    <a16:rowId xmlns:a16="http://schemas.microsoft.com/office/drawing/2014/main" val="3127112388"/>
                  </a:ext>
                </a:extLst>
              </a:tr>
              <a:tr h="678960">
                <a:tc>
                  <a:txBody>
                    <a:bodyPr/>
                    <a:lstStyle/>
                    <a:p>
                      <a:pPr marL="0" marR="0" lvl="0" indent="0" rtl="0" hangingPunct="0">
                        <a:lnSpc>
                          <a:spcPct val="100000"/>
                        </a:lnSpc>
                        <a:spcBef>
                          <a:spcPts val="0"/>
                        </a:spcBef>
                        <a:spcAft>
                          <a:spcPts val="0"/>
                        </a:spcAft>
                        <a:buNone/>
                        <a:tabLst/>
                      </a:pPr>
                      <a:r>
                        <a:rPr lang="fr-FR" sz="2600" b="0" i="0" u="none" strike="noStrike" kern="1200">
                          <a:ln>
                            <a:noFill/>
                          </a:ln>
                          <a:latin typeface="Comic Sans MS" pitchFamily="66"/>
                          <a:ea typeface="Arial Unicode MS" pitchFamily="2"/>
                          <a:cs typeface="Arial Unicode MS" pitchFamily="2"/>
                        </a:rPr>
                        <a:t>Voitures</a:t>
                      </a:r>
                    </a:p>
                  </a:txBody>
                  <a:tcPr/>
                </a:tc>
                <a:tc>
                  <a:txBody>
                    <a:bodyPr/>
                    <a:lstStyle/>
                    <a:p>
                      <a:pPr marL="0" marR="0" lvl="0" indent="0" algn="ctr" rtl="0" hangingPunct="0">
                        <a:lnSpc>
                          <a:spcPct val="100000"/>
                        </a:lnSpc>
                        <a:spcBef>
                          <a:spcPts val="0"/>
                        </a:spcBef>
                        <a:spcAft>
                          <a:spcPts val="0"/>
                        </a:spcAft>
                        <a:buNone/>
                        <a:tabLst/>
                      </a:pPr>
                      <a:r>
                        <a:rPr lang="fr-FR" sz="2600" b="0" i="0" u="none" strike="noStrike" kern="1200">
                          <a:ln>
                            <a:noFill/>
                          </a:ln>
                          <a:latin typeface="Comic Sans MS" pitchFamily="66"/>
                          <a:ea typeface="Arial Unicode MS" pitchFamily="2"/>
                          <a:cs typeface="Arial Unicode MS" pitchFamily="2"/>
                        </a:rPr>
                        <a:t>1484</a:t>
                      </a:r>
                    </a:p>
                  </a:txBody>
                  <a:tcPr/>
                </a:tc>
                <a:tc>
                  <a:txBody>
                    <a:bodyPr/>
                    <a:lstStyle/>
                    <a:p>
                      <a:pPr marL="0" marR="0" lvl="0" indent="0" algn="ctr" rtl="0" hangingPunct="0">
                        <a:lnSpc>
                          <a:spcPct val="100000"/>
                        </a:lnSpc>
                        <a:spcBef>
                          <a:spcPts val="0"/>
                        </a:spcBef>
                        <a:spcAft>
                          <a:spcPts val="0"/>
                        </a:spcAft>
                        <a:buNone/>
                        <a:tabLst/>
                      </a:pPr>
                      <a:r>
                        <a:rPr lang="fr-FR" sz="2600" b="0" i="0" u="none" strike="noStrike" kern="1200">
                          <a:ln>
                            <a:noFill/>
                          </a:ln>
                          <a:latin typeface="Comic Sans MS" pitchFamily="66"/>
                          <a:ea typeface="Arial Unicode MS" pitchFamily="2"/>
                          <a:cs typeface="Arial Unicode MS" pitchFamily="2"/>
                        </a:rPr>
                        <a:t>553</a:t>
                      </a:r>
                    </a:p>
                  </a:txBody>
                  <a:tcPr/>
                </a:tc>
                <a:extLst>
                  <a:ext uri="{0D108BD9-81ED-4DB2-BD59-A6C34878D82A}">
                    <a16:rowId xmlns:a16="http://schemas.microsoft.com/office/drawing/2014/main" val="509831221"/>
                  </a:ext>
                </a:extLst>
              </a:tr>
              <a:tr h="678960">
                <a:tc>
                  <a:txBody>
                    <a:bodyPr/>
                    <a:lstStyle/>
                    <a:p>
                      <a:pPr marL="0" marR="0" lvl="0" indent="0" rtl="0" hangingPunct="0">
                        <a:lnSpc>
                          <a:spcPct val="100000"/>
                        </a:lnSpc>
                        <a:spcBef>
                          <a:spcPts val="0"/>
                        </a:spcBef>
                        <a:spcAft>
                          <a:spcPts val="0"/>
                        </a:spcAft>
                        <a:buNone/>
                        <a:tabLst/>
                      </a:pPr>
                      <a:r>
                        <a:rPr lang="fr-FR" sz="2600" b="0" i="0" u="none" strike="noStrike" kern="1200">
                          <a:ln>
                            <a:noFill/>
                          </a:ln>
                          <a:latin typeface="Comic Sans MS" pitchFamily="66"/>
                          <a:ea typeface="Arial Unicode MS" pitchFamily="2"/>
                          <a:cs typeface="Arial Unicode MS" pitchFamily="2"/>
                        </a:rPr>
                        <a:t>Camions</a:t>
                      </a:r>
                    </a:p>
                  </a:txBody>
                  <a:tcPr/>
                </a:tc>
                <a:tc>
                  <a:txBody>
                    <a:bodyPr/>
                    <a:lstStyle/>
                    <a:p>
                      <a:pPr marL="0" marR="0" lvl="0" indent="0" algn="ctr" rtl="0" hangingPunct="0">
                        <a:lnSpc>
                          <a:spcPct val="100000"/>
                        </a:lnSpc>
                        <a:spcBef>
                          <a:spcPts val="0"/>
                        </a:spcBef>
                        <a:spcAft>
                          <a:spcPts val="0"/>
                        </a:spcAft>
                        <a:buNone/>
                        <a:tabLst/>
                      </a:pPr>
                      <a:r>
                        <a:rPr lang="fr-FR" sz="2600" b="0" i="0" u="none" strike="noStrike" kern="1200">
                          <a:ln>
                            <a:noFill/>
                          </a:ln>
                          <a:latin typeface="Comic Sans MS" pitchFamily="66"/>
                          <a:ea typeface="Arial Unicode MS" pitchFamily="2"/>
                          <a:cs typeface="Arial Unicode MS" pitchFamily="2"/>
                        </a:rPr>
                        <a:t>174</a:t>
                      </a:r>
                    </a:p>
                  </a:txBody>
                  <a:tcPr/>
                </a:tc>
                <a:tc>
                  <a:txBody>
                    <a:bodyPr/>
                    <a:lstStyle/>
                    <a:p>
                      <a:pPr marL="0" marR="0" lvl="0" indent="0" algn="ctr" rtl="0" hangingPunct="0">
                        <a:lnSpc>
                          <a:spcPct val="100000"/>
                        </a:lnSpc>
                        <a:spcBef>
                          <a:spcPts val="0"/>
                        </a:spcBef>
                        <a:spcAft>
                          <a:spcPts val="0"/>
                        </a:spcAft>
                        <a:buNone/>
                        <a:tabLst/>
                      </a:pPr>
                      <a:r>
                        <a:rPr lang="fr-FR" sz="2600" b="0" i="0" u="none" strike="noStrike" kern="1200">
                          <a:ln>
                            <a:noFill/>
                          </a:ln>
                          <a:latin typeface="Comic Sans MS" pitchFamily="66"/>
                          <a:ea typeface="Arial Unicode MS" pitchFamily="2"/>
                          <a:cs typeface="Arial Unicode MS" pitchFamily="2"/>
                        </a:rPr>
                        <a:t>1793</a:t>
                      </a:r>
                    </a:p>
                  </a:txBody>
                  <a:tcPr/>
                </a:tc>
                <a:extLst>
                  <a:ext uri="{0D108BD9-81ED-4DB2-BD59-A6C34878D82A}">
                    <a16:rowId xmlns:a16="http://schemas.microsoft.com/office/drawing/2014/main" val="1414717661"/>
                  </a:ext>
                </a:extLst>
              </a:tr>
              <a:tr h="678960">
                <a:tc>
                  <a:txBody>
                    <a:bodyPr/>
                    <a:lstStyle/>
                    <a:p>
                      <a:pPr marL="0" marR="0" lvl="0" indent="0" rtl="0" hangingPunct="0">
                        <a:lnSpc>
                          <a:spcPct val="100000"/>
                        </a:lnSpc>
                        <a:spcBef>
                          <a:spcPts val="0"/>
                        </a:spcBef>
                        <a:spcAft>
                          <a:spcPts val="0"/>
                        </a:spcAft>
                        <a:buNone/>
                        <a:tabLst/>
                      </a:pPr>
                      <a:r>
                        <a:rPr lang="fr-FR" sz="2600" b="0" i="0" u="none" strike="noStrike" kern="1200">
                          <a:ln>
                            <a:noFill/>
                          </a:ln>
                          <a:latin typeface="Comic Sans MS" pitchFamily="66"/>
                          <a:ea typeface="Arial Unicode MS" pitchFamily="2"/>
                          <a:cs typeface="Arial Unicode MS" pitchFamily="2"/>
                        </a:rPr>
                        <a:t>Chars</a:t>
                      </a:r>
                    </a:p>
                  </a:txBody>
                  <a:tcPr/>
                </a:tc>
                <a:tc>
                  <a:txBody>
                    <a:bodyPr/>
                    <a:lstStyle/>
                    <a:p>
                      <a:pPr marL="0" marR="0" lvl="0" indent="0" algn="ctr" rtl="0" hangingPunct="0">
                        <a:lnSpc>
                          <a:spcPct val="100000"/>
                        </a:lnSpc>
                        <a:spcBef>
                          <a:spcPts val="0"/>
                        </a:spcBef>
                        <a:spcAft>
                          <a:spcPts val="0"/>
                        </a:spcAft>
                        <a:buNone/>
                        <a:tabLst/>
                      </a:pPr>
                      <a:r>
                        <a:rPr lang="fr-FR" sz="2600" b="0" i="0" u="none" strike="noStrike" kern="1200">
                          <a:ln>
                            <a:noFill/>
                          </a:ln>
                          <a:latin typeface="Comic Sans MS" pitchFamily="66"/>
                          <a:ea typeface="Arial Unicode MS" pitchFamily="2"/>
                          <a:cs typeface="Arial Unicode MS" pitchFamily="2"/>
                        </a:rPr>
                        <a:t>0</a:t>
                      </a:r>
                    </a:p>
                  </a:txBody>
                  <a:tcPr/>
                </a:tc>
                <a:tc>
                  <a:txBody>
                    <a:bodyPr/>
                    <a:lstStyle/>
                    <a:p>
                      <a:pPr marL="0" marR="0" lvl="0" indent="0" algn="ctr" rtl="0" hangingPunct="0">
                        <a:lnSpc>
                          <a:spcPct val="100000"/>
                        </a:lnSpc>
                        <a:spcBef>
                          <a:spcPts val="0"/>
                        </a:spcBef>
                        <a:spcAft>
                          <a:spcPts val="0"/>
                        </a:spcAft>
                        <a:buNone/>
                        <a:tabLst/>
                      </a:pPr>
                      <a:r>
                        <a:rPr lang="fr-FR" sz="2600" b="0" i="0" u="none" strike="noStrike" kern="1200">
                          <a:ln>
                            <a:noFill/>
                          </a:ln>
                          <a:latin typeface="Comic Sans MS" pitchFamily="66"/>
                          <a:ea typeface="Arial Unicode MS" pitchFamily="2"/>
                          <a:cs typeface="Arial Unicode MS" pitchFamily="2"/>
                        </a:rPr>
                        <a:t>1750</a:t>
                      </a:r>
                    </a:p>
                  </a:txBody>
                  <a:tcPr/>
                </a:tc>
                <a:extLst>
                  <a:ext uri="{0D108BD9-81ED-4DB2-BD59-A6C34878D82A}">
                    <a16:rowId xmlns:a16="http://schemas.microsoft.com/office/drawing/2014/main" val="2945091916"/>
                  </a:ext>
                </a:extLst>
              </a:tr>
              <a:tr h="678960">
                <a:tc>
                  <a:txBody>
                    <a:bodyPr/>
                    <a:lstStyle/>
                    <a:p>
                      <a:pPr marL="0" marR="0" lvl="0" indent="0" rtl="0" hangingPunct="0">
                        <a:lnSpc>
                          <a:spcPct val="100000"/>
                        </a:lnSpc>
                        <a:spcBef>
                          <a:spcPts val="0"/>
                        </a:spcBef>
                        <a:spcAft>
                          <a:spcPts val="0"/>
                        </a:spcAft>
                        <a:buNone/>
                        <a:tabLst/>
                      </a:pPr>
                      <a:r>
                        <a:rPr lang="fr-FR" sz="2600" b="0" i="0" u="none" strike="noStrike" kern="1200">
                          <a:ln>
                            <a:noFill/>
                          </a:ln>
                          <a:latin typeface="Comic Sans MS" pitchFamily="66"/>
                          <a:ea typeface="Arial Unicode MS" pitchFamily="2"/>
                          <a:cs typeface="Arial Unicode MS" pitchFamily="2"/>
                        </a:rPr>
                        <a:t>Moteurs d'avion</a:t>
                      </a:r>
                    </a:p>
                  </a:txBody>
                  <a:tcPr/>
                </a:tc>
                <a:tc>
                  <a:txBody>
                    <a:bodyPr/>
                    <a:lstStyle/>
                    <a:p>
                      <a:pPr marL="0" marR="0" lvl="0" indent="0" algn="ctr" rtl="0" hangingPunct="0">
                        <a:lnSpc>
                          <a:spcPct val="100000"/>
                        </a:lnSpc>
                        <a:spcBef>
                          <a:spcPts val="0"/>
                        </a:spcBef>
                        <a:spcAft>
                          <a:spcPts val="0"/>
                        </a:spcAft>
                        <a:buNone/>
                        <a:tabLst/>
                      </a:pPr>
                      <a:r>
                        <a:rPr lang="fr-FR" sz="2600" b="0" i="0" u="none" strike="noStrike" kern="1200">
                          <a:ln>
                            <a:noFill/>
                          </a:ln>
                          <a:latin typeface="Comic Sans MS" pitchFamily="66"/>
                          <a:ea typeface="Arial Unicode MS" pitchFamily="2"/>
                          <a:cs typeface="Arial Unicode MS" pitchFamily="2"/>
                        </a:rPr>
                        <a:t>0</a:t>
                      </a:r>
                    </a:p>
                  </a:txBody>
                  <a:tcPr/>
                </a:tc>
                <a:tc>
                  <a:txBody>
                    <a:bodyPr/>
                    <a:lstStyle/>
                    <a:p>
                      <a:pPr marL="0" marR="0" lvl="0" indent="0" algn="ctr" rtl="0" hangingPunct="0">
                        <a:lnSpc>
                          <a:spcPct val="100000"/>
                        </a:lnSpc>
                        <a:spcBef>
                          <a:spcPts val="0"/>
                        </a:spcBef>
                        <a:spcAft>
                          <a:spcPts val="0"/>
                        </a:spcAft>
                        <a:buNone/>
                        <a:tabLst/>
                      </a:pPr>
                      <a:r>
                        <a:rPr lang="fr-FR" sz="2600" b="0" i="0" u="none" strike="noStrike" kern="1200">
                          <a:ln>
                            <a:noFill/>
                          </a:ln>
                          <a:latin typeface="Comic Sans MS" pitchFamily="66"/>
                          <a:ea typeface="Arial Unicode MS" pitchFamily="2"/>
                          <a:cs typeface="Arial Unicode MS" pitchFamily="2"/>
                        </a:rPr>
                        <a:t>5050</a:t>
                      </a:r>
                    </a:p>
                  </a:txBody>
                  <a:tcPr/>
                </a:tc>
                <a:extLst>
                  <a:ext uri="{0D108BD9-81ED-4DB2-BD59-A6C34878D82A}">
                    <a16:rowId xmlns:a16="http://schemas.microsoft.com/office/drawing/2014/main" val="3453245366"/>
                  </a:ext>
                </a:extLst>
              </a:tr>
              <a:tr h="678960">
                <a:tc>
                  <a:txBody>
                    <a:bodyPr/>
                    <a:lstStyle/>
                    <a:p>
                      <a:pPr marL="0" marR="0" lvl="0" indent="0" rtl="0" hangingPunct="0">
                        <a:lnSpc>
                          <a:spcPct val="100000"/>
                        </a:lnSpc>
                        <a:spcBef>
                          <a:spcPts val="0"/>
                        </a:spcBef>
                        <a:spcAft>
                          <a:spcPts val="0"/>
                        </a:spcAft>
                        <a:buNone/>
                        <a:tabLst/>
                      </a:pPr>
                      <a:r>
                        <a:rPr lang="fr-FR" sz="2600" b="0" i="0" u="none" strike="noStrike" kern="1200">
                          <a:ln>
                            <a:noFill/>
                          </a:ln>
                          <a:latin typeface="Comic Sans MS" pitchFamily="66"/>
                          <a:ea typeface="Arial Unicode MS" pitchFamily="2"/>
                          <a:cs typeface="Arial Unicode MS" pitchFamily="2"/>
                        </a:rPr>
                        <a:t>Obus</a:t>
                      </a:r>
                    </a:p>
                  </a:txBody>
                  <a:tcPr/>
                </a:tc>
                <a:tc>
                  <a:txBody>
                    <a:bodyPr/>
                    <a:lstStyle/>
                    <a:p>
                      <a:pPr marL="0" marR="0" lvl="0" indent="0" algn="ctr" rtl="0" hangingPunct="0">
                        <a:lnSpc>
                          <a:spcPct val="100000"/>
                        </a:lnSpc>
                        <a:spcBef>
                          <a:spcPts val="0"/>
                        </a:spcBef>
                        <a:spcAft>
                          <a:spcPts val="0"/>
                        </a:spcAft>
                        <a:buNone/>
                        <a:tabLst/>
                      </a:pPr>
                      <a:r>
                        <a:rPr lang="fr-FR" sz="2600" b="0" i="0" u="none" strike="noStrike" kern="1200">
                          <a:ln>
                            <a:noFill/>
                          </a:ln>
                          <a:latin typeface="Comic Sans MS" pitchFamily="66"/>
                          <a:ea typeface="Arial Unicode MS" pitchFamily="2"/>
                          <a:cs typeface="Arial Unicode MS" pitchFamily="2"/>
                        </a:rPr>
                        <a:t>0</a:t>
                      </a:r>
                    </a:p>
                  </a:txBody>
                  <a:tcPr/>
                </a:tc>
                <a:tc>
                  <a:txBody>
                    <a:bodyPr/>
                    <a:lstStyle/>
                    <a:p>
                      <a:pPr marL="0" marR="0" lvl="0" indent="0" algn="ctr" rtl="0" hangingPunct="0">
                        <a:lnSpc>
                          <a:spcPct val="100000"/>
                        </a:lnSpc>
                        <a:spcBef>
                          <a:spcPts val="0"/>
                        </a:spcBef>
                        <a:spcAft>
                          <a:spcPts val="0"/>
                        </a:spcAft>
                        <a:buNone/>
                        <a:tabLst/>
                      </a:pPr>
                      <a:r>
                        <a:rPr lang="fr-FR" sz="2600" b="0" i="0" u="none" strike="noStrike" kern="1200">
                          <a:ln>
                            <a:noFill/>
                          </a:ln>
                          <a:latin typeface="Comic Sans MS" pitchFamily="66"/>
                          <a:ea typeface="Arial Unicode MS" pitchFamily="2"/>
                          <a:cs typeface="Arial Unicode MS" pitchFamily="2"/>
                        </a:rPr>
                        <a:t>2 070 400</a:t>
                      </a:r>
                    </a:p>
                  </a:txBody>
                  <a:tcPr/>
                </a:tc>
                <a:extLst>
                  <a:ext uri="{0D108BD9-81ED-4DB2-BD59-A6C34878D82A}">
                    <a16:rowId xmlns:a16="http://schemas.microsoft.com/office/drawing/2014/main" val="268703419"/>
                  </a:ext>
                </a:extLst>
              </a:tr>
              <a:tr h="678960">
                <a:tc>
                  <a:txBody>
                    <a:bodyPr/>
                    <a:lstStyle/>
                    <a:p>
                      <a:pPr marL="0" marR="0" lvl="0" indent="0" rtl="0" hangingPunct="0">
                        <a:lnSpc>
                          <a:spcPct val="100000"/>
                        </a:lnSpc>
                        <a:spcBef>
                          <a:spcPts val="0"/>
                        </a:spcBef>
                        <a:spcAft>
                          <a:spcPts val="0"/>
                        </a:spcAft>
                        <a:buNone/>
                        <a:tabLst/>
                      </a:pPr>
                      <a:r>
                        <a:rPr lang="fr-FR" sz="2600" b="0" i="0" u="none" strike="noStrike" kern="1200">
                          <a:ln>
                            <a:noFill/>
                          </a:ln>
                          <a:latin typeface="Comic Sans MS" pitchFamily="66"/>
                          <a:ea typeface="Arial Unicode MS" pitchFamily="2"/>
                          <a:cs typeface="Arial Unicode MS" pitchFamily="2"/>
                        </a:rPr>
                        <a:t>Effectifs</a:t>
                      </a:r>
                    </a:p>
                  </a:txBody>
                  <a:tcPr/>
                </a:tc>
                <a:tc>
                  <a:txBody>
                    <a:bodyPr/>
                    <a:lstStyle/>
                    <a:p>
                      <a:pPr marL="0" marR="0" lvl="0" indent="0" algn="ctr" rtl="0" hangingPunct="0">
                        <a:lnSpc>
                          <a:spcPct val="100000"/>
                        </a:lnSpc>
                        <a:spcBef>
                          <a:spcPts val="0"/>
                        </a:spcBef>
                        <a:spcAft>
                          <a:spcPts val="0"/>
                        </a:spcAft>
                        <a:buNone/>
                        <a:tabLst/>
                      </a:pPr>
                      <a:r>
                        <a:rPr lang="fr-FR" sz="2600" b="0" i="0" u="none" strike="noStrike" kern="1200">
                          <a:ln>
                            <a:noFill/>
                          </a:ln>
                          <a:latin typeface="Comic Sans MS" pitchFamily="66"/>
                          <a:ea typeface="Arial Unicode MS" pitchFamily="2"/>
                          <a:cs typeface="Arial Unicode MS" pitchFamily="2"/>
                        </a:rPr>
                        <a:t>6300</a:t>
                      </a:r>
                    </a:p>
                  </a:txBody>
                  <a:tcPr/>
                </a:tc>
                <a:tc>
                  <a:txBody>
                    <a:bodyPr/>
                    <a:lstStyle/>
                    <a:p>
                      <a:pPr marL="0" marR="0" lvl="0" indent="0" algn="ctr" rtl="0" hangingPunct="0">
                        <a:lnSpc>
                          <a:spcPct val="100000"/>
                        </a:lnSpc>
                        <a:spcBef>
                          <a:spcPts val="0"/>
                        </a:spcBef>
                        <a:spcAft>
                          <a:spcPts val="0"/>
                        </a:spcAft>
                        <a:buNone/>
                        <a:tabLst/>
                      </a:pPr>
                      <a:r>
                        <a:rPr lang="fr-FR" sz="2600" b="0" i="0" u="none" strike="noStrike" kern="1200">
                          <a:ln>
                            <a:noFill/>
                          </a:ln>
                          <a:latin typeface="Comic Sans MS" pitchFamily="66"/>
                          <a:ea typeface="Arial Unicode MS" pitchFamily="2"/>
                          <a:cs typeface="Arial Unicode MS" pitchFamily="2"/>
                        </a:rPr>
                        <a:t>22 500</a:t>
                      </a:r>
                    </a:p>
                  </a:txBody>
                  <a:tcPr/>
                </a:tc>
                <a:extLst>
                  <a:ext uri="{0D108BD9-81ED-4DB2-BD59-A6C34878D82A}">
                    <a16:rowId xmlns:a16="http://schemas.microsoft.com/office/drawing/2014/main" val="372532710"/>
                  </a:ext>
                </a:extLst>
              </a:tr>
              <a:tr h="680760">
                <a:tc>
                  <a:txBody>
                    <a:bodyPr/>
                    <a:lstStyle/>
                    <a:p>
                      <a:pPr marL="0" marR="0" lvl="0" indent="0" rtl="0" hangingPunct="0">
                        <a:lnSpc>
                          <a:spcPct val="100000"/>
                        </a:lnSpc>
                        <a:spcBef>
                          <a:spcPts val="0"/>
                        </a:spcBef>
                        <a:spcAft>
                          <a:spcPts val="0"/>
                        </a:spcAft>
                        <a:buNone/>
                        <a:tabLst/>
                      </a:pPr>
                      <a:r>
                        <a:rPr lang="fr-FR" sz="2600" b="0" i="0" u="none" strike="noStrike" kern="1200">
                          <a:ln>
                            <a:noFill/>
                          </a:ln>
                          <a:latin typeface="Comic Sans MS" pitchFamily="66"/>
                          <a:ea typeface="Arial Unicode MS" pitchFamily="2"/>
                          <a:cs typeface="Arial Unicode MS" pitchFamily="2"/>
                        </a:rPr>
                        <a:t>% de femmes</a:t>
                      </a:r>
                    </a:p>
                  </a:txBody>
                  <a:tcPr/>
                </a:tc>
                <a:tc>
                  <a:txBody>
                    <a:bodyPr/>
                    <a:lstStyle/>
                    <a:p>
                      <a:pPr marL="0" marR="0" lvl="0" indent="0" algn="ctr" rtl="0" hangingPunct="0">
                        <a:lnSpc>
                          <a:spcPct val="100000"/>
                        </a:lnSpc>
                        <a:spcBef>
                          <a:spcPts val="0"/>
                        </a:spcBef>
                        <a:spcAft>
                          <a:spcPts val="0"/>
                        </a:spcAft>
                        <a:buNone/>
                        <a:tabLst/>
                      </a:pPr>
                      <a:r>
                        <a:rPr lang="fr-FR" sz="2600" b="0" i="0" u="none" strike="noStrike" kern="1200">
                          <a:ln>
                            <a:noFill/>
                          </a:ln>
                          <a:latin typeface="Comic Sans MS" pitchFamily="66"/>
                          <a:ea typeface="Arial Unicode MS" pitchFamily="2"/>
                          <a:cs typeface="Arial Unicode MS" pitchFamily="2"/>
                        </a:rPr>
                        <a:t>3,8</a:t>
                      </a:r>
                    </a:p>
                  </a:txBody>
                  <a:tcPr/>
                </a:tc>
                <a:tc>
                  <a:txBody>
                    <a:bodyPr/>
                    <a:lstStyle/>
                    <a:p>
                      <a:pPr marL="0" marR="0" lvl="0" indent="0" algn="ctr" rtl="0" hangingPunct="0">
                        <a:lnSpc>
                          <a:spcPct val="100000"/>
                        </a:lnSpc>
                        <a:spcBef>
                          <a:spcPts val="0"/>
                        </a:spcBef>
                        <a:spcAft>
                          <a:spcPts val="0"/>
                        </a:spcAft>
                        <a:buNone/>
                        <a:tabLst/>
                      </a:pPr>
                      <a:r>
                        <a:rPr lang="fr-FR" sz="2600" b="0" i="0" u="none" strike="noStrike" kern="1200">
                          <a:ln>
                            <a:noFill/>
                          </a:ln>
                          <a:latin typeface="Comic Sans MS" pitchFamily="66"/>
                          <a:ea typeface="Arial Unicode MS" pitchFamily="2"/>
                          <a:cs typeface="Arial Unicode MS" pitchFamily="2"/>
                        </a:rPr>
                        <a:t>31,6</a:t>
                      </a:r>
                    </a:p>
                  </a:txBody>
                  <a:tcPr/>
                </a:tc>
                <a:extLst>
                  <a:ext uri="{0D108BD9-81ED-4DB2-BD59-A6C34878D82A}">
                    <a16:rowId xmlns:a16="http://schemas.microsoft.com/office/drawing/2014/main" val="446258602"/>
                  </a:ext>
                </a:extLst>
              </a:tr>
            </a:tbl>
          </a:graphicData>
        </a:graphic>
      </p:graphicFrame>
      <p:sp>
        <p:nvSpPr>
          <p:cNvPr id="3" name="ZoneTexte 2">
            <a:extLst>
              <a:ext uri="{FF2B5EF4-FFF2-40B4-BE49-F238E27FC236}">
                <a16:creationId xmlns:a16="http://schemas.microsoft.com/office/drawing/2014/main" id="{394A0E46-1E98-944E-ACA6-EAFC254D04B7}"/>
              </a:ext>
            </a:extLst>
          </p:cNvPr>
          <p:cNvSpPr txBox="1"/>
          <p:nvPr/>
        </p:nvSpPr>
        <p:spPr>
          <a:xfrm>
            <a:off x="576000" y="1224000"/>
            <a:ext cx="899964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a:ln>
                  <a:noFill/>
                </a:ln>
                <a:latin typeface="Comic Sans MS" pitchFamily="66"/>
                <a:ea typeface="Arial Unicode MS" pitchFamily="2"/>
                <a:cs typeface="Arial Unicode MS" pitchFamily="2"/>
              </a:rPr>
              <a:t>Production et effectifs des usines Renault</a:t>
            </a:r>
          </a:p>
        </p:txBody>
      </p:sp>
      <p:sp>
        <p:nvSpPr>
          <p:cNvPr id="4" name="ZoneTexte 3">
            <a:extLst>
              <a:ext uri="{FF2B5EF4-FFF2-40B4-BE49-F238E27FC236}">
                <a16:creationId xmlns:a16="http://schemas.microsoft.com/office/drawing/2014/main" id="{A86DAF18-0997-C147-B7E7-9988C00FE45A}"/>
              </a:ext>
            </a:extLst>
          </p:cNvPr>
          <p:cNvSpPr txBox="1"/>
          <p:nvPr/>
        </p:nvSpPr>
        <p:spPr>
          <a:xfrm>
            <a:off x="108000" y="145080"/>
            <a:ext cx="9936000" cy="585720"/>
          </a:xfrm>
          <a:prstGeom prst="rect">
            <a:avLst/>
          </a:prstGeom>
          <a:noFill/>
          <a:ln>
            <a:noFill/>
          </a:ln>
        </p:spPr>
        <p:txBody>
          <a:bodyPr vert="horz" wrap="none" lIns="90000" tIns="45000" rIns="90000" bIns="45000" anchorCtr="0" compatLnSpc="0">
            <a:spAutoFit/>
          </a:bodyPr>
          <a:lstStyle/>
          <a:p>
            <a:pPr marL="0" marR="0" lvl="0" indent="0" algn="l" rtl="0" hangingPunct="0">
              <a:lnSpc>
                <a:spcPct val="100000"/>
              </a:lnSpc>
              <a:spcBef>
                <a:spcPts val="0"/>
              </a:spcBef>
              <a:spcAft>
                <a:spcPts val="0"/>
              </a:spcAft>
              <a:buNone/>
              <a:tabLst/>
            </a:pPr>
            <a:r>
              <a:rPr lang="fr-FR" sz="2800" b="1" i="0" u="none" strike="noStrike" kern="1200">
                <a:ln>
                  <a:noFill/>
                </a:ln>
                <a:latin typeface="Comic Sans MS" pitchFamily="66"/>
                <a:ea typeface="Arial Unicode MS" pitchFamily="2"/>
                <a:cs typeface="Arial Unicode MS" pitchFamily="2"/>
              </a:rPr>
              <a:t>II. Une mobilisation de l'économie</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name="page108">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EF11A66E-B683-724F-931E-53B3293178F0}"/>
              </a:ext>
            </a:extLst>
          </p:cNvPr>
          <p:cNvGraphicFramePr>
            <a:graphicFrameLocks noGrp="1"/>
          </p:cNvGraphicFramePr>
          <p:nvPr/>
        </p:nvGraphicFramePr>
        <p:xfrm>
          <a:off x="462960" y="1559520"/>
          <a:ext cx="9154440" cy="5723639"/>
        </p:xfrm>
        <a:graphic>
          <a:graphicData uri="http://schemas.openxmlformats.org/drawingml/2006/table">
            <a:tbl>
              <a:tblPr firstRow="1" bandRow="1"/>
              <a:tblGrid>
                <a:gridCol w="9154440">
                  <a:extLst>
                    <a:ext uri="{9D8B030D-6E8A-4147-A177-3AD203B41FA5}">
                      <a16:colId xmlns:a16="http://schemas.microsoft.com/office/drawing/2014/main" val="3102473145"/>
                    </a:ext>
                  </a:extLst>
                </a:gridCol>
              </a:tblGrid>
              <a:tr h="586080">
                <a:tc>
                  <a:txBody>
                    <a:bodyPr/>
                    <a:lstStyle/>
                    <a:p>
                      <a:pPr marL="0" marR="0" lvl="0" indent="0" rtl="0" hangingPunct="0">
                        <a:lnSpc>
                          <a:spcPct val="100000"/>
                        </a:lnSpc>
                        <a:spcBef>
                          <a:spcPts val="0"/>
                        </a:spcBef>
                        <a:spcAft>
                          <a:spcPts val="0"/>
                        </a:spcAft>
                        <a:buNone/>
                        <a:tabLst/>
                      </a:pPr>
                      <a:r>
                        <a:rPr lang="fr-FR" sz="2000" b="0" i="0" u="none" strike="noStrike" kern="1200">
                          <a:ln>
                            <a:noFill/>
                          </a:ln>
                          <a:latin typeface="Comic Sans MS" pitchFamily="66"/>
                          <a:ea typeface="Arial Unicode MS" pitchFamily="2"/>
                          <a:cs typeface="Arial Unicode MS" pitchFamily="2"/>
                        </a:rPr>
                        <a:t>300 000 000 obus</a:t>
                      </a:r>
                    </a:p>
                  </a:txBody>
                  <a:tcPr/>
                </a:tc>
                <a:extLst>
                  <a:ext uri="{0D108BD9-81ED-4DB2-BD59-A6C34878D82A}">
                    <a16:rowId xmlns:a16="http://schemas.microsoft.com/office/drawing/2014/main" val="3420418752"/>
                  </a:ext>
                </a:extLst>
              </a:tr>
              <a:tr h="586080">
                <a:tc>
                  <a:txBody>
                    <a:bodyPr/>
                    <a:lstStyle/>
                    <a:p>
                      <a:pPr marL="0" marR="0" lvl="0" indent="0" rtl="0" hangingPunct="0">
                        <a:lnSpc>
                          <a:spcPct val="100000"/>
                        </a:lnSpc>
                        <a:spcBef>
                          <a:spcPts val="0"/>
                        </a:spcBef>
                        <a:spcAft>
                          <a:spcPts val="0"/>
                        </a:spcAft>
                        <a:buNone/>
                        <a:tabLst/>
                      </a:pPr>
                      <a:r>
                        <a:rPr lang="fr-FR" sz="2000" b="0" i="0" u="none" strike="noStrike" kern="1200">
                          <a:ln>
                            <a:noFill/>
                          </a:ln>
                          <a:latin typeface="Comic Sans MS" pitchFamily="66"/>
                          <a:ea typeface="Arial Unicode MS" pitchFamily="2"/>
                          <a:cs typeface="Arial Unicode MS" pitchFamily="2"/>
                        </a:rPr>
                        <a:t>6 300 000 000 cartouches</a:t>
                      </a:r>
                    </a:p>
                  </a:txBody>
                  <a:tcPr/>
                </a:tc>
                <a:extLst>
                  <a:ext uri="{0D108BD9-81ED-4DB2-BD59-A6C34878D82A}">
                    <a16:rowId xmlns:a16="http://schemas.microsoft.com/office/drawing/2014/main" val="2375754471"/>
                  </a:ext>
                </a:extLst>
              </a:tr>
              <a:tr h="586080">
                <a:tc>
                  <a:txBody>
                    <a:bodyPr/>
                    <a:lstStyle/>
                    <a:p>
                      <a:pPr marL="0" marR="0" lvl="0" indent="0" rtl="0" hangingPunct="0">
                        <a:lnSpc>
                          <a:spcPct val="100000"/>
                        </a:lnSpc>
                        <a:spcBef>
                          <a:spcPts val="0"/>
                        </a:spcBef>
                        <a:spcAft>
                          <a:spcPts val="0"/>
                        </a:spcAft>
                        <a:buNone/>
                        <a:tabLst/>
                      </a:pPr>
                      <a:r>
                        <a:rPr lang="fr-FR" sz="2000" b="0" i="0" u="none" strike="noStrike" kern="1200">
                          <a:ln>
                            <a:noFill/>
                          </a:ln>
                          <a:latin typeface="Comic Sans MS" pitchFamily="66"/>
                          <a:ea typeface="Arial Unicode MS" pitchFamily="2"/>
                          <a:cs typeface="Arial Unicode MS" pitchFamily="2"/>
                        </a:rPr>
                        <a:t>2 375 000 fusils</a:t>
                      </a:r>
                    </a:p>
                  </a:txBody>
                  <a:tcPr/>
                </a:tc>
                <a:extLst>
                  <a:ext uri="{0D108BD9-81ED-4DB2-BD59-A6C34878D82A}">
                    <a16:rowId xmlns:a16="http://schemas.microsoft.com/office/drawing/2014/main" val="4013110044"/>
                  </a:ext>
                </a:extLst>
              </a:tr>
              <a:tr h="586080">
                <a:tc>
                  <a:txBody>
                    <a:bodyPr/>
                    <a:lstStyle/>
                    <a:p>
                      <a:pPr marL="0" marR="0" lvl="0" indent="0" rtl="0" hangingPunct="0">
                        <a:lnSpc>
                          <a:spcPct val="100000"/>
                        </a:lnSpc>
                        <a:spcBef>
                          <a:spcPts val="0"/>
                        </a:spcBef>
                        <a:spcAft>
                          <a:spcPts val="0"/>
                        </a:spcAft>
                        <a:buNone/>
                        <a:tabLst/>
                      </a:pPr>
                      <a:r>
                        <a:rPr lang="fr-FR" sz="2000" b="0" i="0" u="none" strike="noStrike" kern="1200">
                          <a:ln>
                            <a:noFill/>
                          </a:ln>
                          <a:latin typeface="Comic Sans MS" pitchFamily="66"/>
                          <a:ea typeface="Arial Unicode MS" pitchFamily="2"/>
                          <a:cs typeface="Arial Unicode MS" pitchFamily="2"/>
                        </a:rPr>
                        <a:t>315 000 mitrailleuses et fusils-mitrailleurs</a:t>
                      </a:r>
                    </a:p>
                  </a:txBody>
                  <a:tcPr/>
                </a:tc>
                <a:extLst>
                  <a:ext uri="{0D108BD9-81ED-4DB2-BD59-A6C34878D82A}">
                    <a16:rowId xmlns:a16="http://schemas.microsoft.com/office/drawing/2014/main" val="2973228232"/>
                  </a:ext>
                </a:extLst>
              </a:tr>
              <a:tr h="586080">
                <a:tc>
                  <a:txBody>
                    <a:bodyPr/>
                    <a:lstStyle/>
                    <a:p>
                      <a:pPr marL="0" marR="0" lvl="0" indent="0" rtl="0" hangingPunct="0">
                        <a:lnSpc>
                          <a:spcPct val="100000"/>
                        </a:lnSpc>
                        <a:spcBef>
                          <a:spcPts val="0"/>
                        </a:spcBef>
                        <a:spcAft>
                          <a:spcPts val="0"/>
                        </a:spcAft>
                        <a:buNone/>
                        <a:tabLst/>
                      </a:pPr>
                      <a:r>
                        <a:rPr lang="fr-FR" sz="2000" b="0" i="0" u="none" strike="noStrike" kern="1200">
                          <a:ln>
                            <a:noFill/>
                          </a:ln>
                          <a:latin typeface="Comic Sans MS" pitchFamily="66"/>
                          <a:ea typeface="Arial Unicode MS" pitchFamily="2"/>
                          <a:cs typeface="Arial Unicode MS" pitchFamily="2"/>
                        </a:rPr>
                        <a:t>17 350 pièces d'artillerie de campagne</a:t>
                      </a:r>
                    </a:p>
                  </a:txBody>
                  <a:tcPr/>
                </a:tc>
                <a:extLst>
                  <a:ext uri="{0D108BD9-81ED-4DB2-BD59-A6C34878D82A}">
                    <a16:rowId xmlns:a16="http://schemas.microsoft.com/office/drawing/2014/main" val="3054103758"/>
                  </a:ext>
                </a:extLst>
              </a:tr>
              <a:tr h="586080">
                <a:tc>
                  <a:txBody>
                    <a:bodyPr/>
                    <a:lstStyle/>
                    <a:p>
                      <a:pPr marL="0" marR="0" lvl="0" indent="0" rtl="0" hangingPunct="0">
                        <a:lnSpc>
                          <a:spcPct val="100000"/>
                        </a:lnSpc>
                        <a:spcBef>
                          <a:spcPts val="0"/>
                        </a:spcBef>
                        <a:spcAft>
                          <a:spcPts val="0"/>
                        </a:spcAft>
                        <a:buNone/>
                        <a:tabLst/>
                      </a:pPr>
                      <a:r>
                        <a:rPr lang="fr-FR" sz="2000" b="0" i="0" u="none" strike="noStrike" kern="1200">
                          <a:ln>
                            <a:noFill/>
                          </a:ln>
                          <a:latin typeface="Comic Sans MS" pitchFamily="66"/>
                          <a:ea typeface="Arial Unicode MS" pitchFamily="2"/>
                          <a:cs typeface="Arial Unicode MS" pitchFamily="2"/>
                        </a:rPr>
                        <a:t>6 750 pièces d'artillerie lourde</a:t>
                      </a:r>
                    </a:p>
                  </a:txBody>
                  <a:tcPr/>
                </a:tc>
                <a:extLst>
                  <a:ext uri="{0D108BD9-81ED-4DB2-BD59-A6C34878D82A}">
                    <a16:rowId xmlns:a16="http://schemas.microsoft.com/office/drawing/2014/main" val="1151858463"/>
                  </a:ext>
                </a:extLst>
              </a:tr>
              <a:tr h="586080">
                <a:tc>
                  <a:txBody>
                    <a:bodyPr/>
                    <a:lstStyle/>
                    <a:p>
                      <a:pPr marL="0" marR="0" lvl="0" indent="0" rtl="0" hangingPunct="0">
                        <a:lnSpc>
                          <a:spcPct val="100000"/>
                        </a:lnSpc>
                        <a:spcBef>
                          <a:spcPts val="0"/>
                        </a:spcBef>
                        <a:spcAft>
                          <a:spcPts val="0"/>
                        </a:spcAft>
                        <a:buNone/>
                        <a:tabLst/>
                      </a:pPr>
                      <a:r>
                        <a:rPr lang="fr-FR" sz="2000" b="0" i="0" u="none" strike="noStrike" kern="1200">
                          <a:ln>
                            <a:noFill/>
                          </a:ln>
                          <a:latin typeface="Comic Sans MS" pitchFamily="66"/>
                          <a:ea typeface="Arial Unicode MS" pitchFamily="2"/>
                          <a:cs typeface="Arial Unicode MS" pitchFamily="2"/>
                        </a:rPr>
                        <a:t>3 870 chars</a:t>
                      </a:r>
                    </a:p>
                  </a:txBody>
                  <a:tcPr/>
                </a:tc>
                <a:extLst>
                  <a:ext uri="{0D108BD9-81ED-4DB2-BD59-A6C34878D82A}">
                    <a16:rowId xmlns:a16="http://schemas.microsoft.com/office/drawing/2014/main" val="1111995558"/>
                  </a:ext>
                </a:extLst>
              </a:tr>
              <a:tr h="586080">
                <a:tc>
                  <a:txBody>
                    <a:bodyPr/>
                    <a:lstStyle/>
                    <a:p>
                      <a:pPr marL="0" marR="0" lvl="0" indent="0" rtl="0" hangingPunct="0">
                        <a:lnSpc>
                          <a:spcPct val="100000"/>
                        </a:lnSpc>
                        <a:spcBef>
                          <a:spcPts val="0"/>
                        </a:spcBef>
                        <a:spcAft>
                          <a:spcPts val="0"/>
                        </a:spcAft>
                        <a:buNone/>
                        <a:tabLst/>
                      </a:pPr>
                      <a:r>
                        <a:rPr lang="fr-FR" sz="2000" b="0" i="0" u="none" strike="noStrike" kern="1200">
                          <a:ln>
                            <a:noFill/>
                          </a:ln>
                          <a:latin typeface="Comic Sans MS" pitchFamily="66"/>
                          <a:ea typeface="Arial Unicode MS" pitchFamily="2"/>
                          <a:cs typeface="Arial Unicode MS" pitchFamily="2"/>
                        </a:rPr>
                        <a:t>51 000 avions</a:t>
                      </a:r>
                    </a:p>
                  </a:txBody>
                  <a:tcPr/>
                </a:tc>
                <a:extLst>
                  <a:ext uri="{0D108BD9-81ED-4DB2-BD59-A6C34878D82A}">
                    <a16:rowId xmlns:a16="http://schemas.microsoft.com/office/drawing/2014/main" val="2699945668"/>
                  </a:ext>
                </a:extLst>
              </a:tr>
              <a:tr h="586080">
                <a:tc>
                  <a:txBody>
                    <a:bodyPr/>
                    <a:lstStyle/>
                    <a:p>
                      <a:pPr marL="0" marR="0" lvl="0" indent="0" rtl="0" hangingPunct="0">
                        <a:lnSpc>
                          <a:spcPct val="100000"/>
                        </a:lnSpc>
                        <a:spcBef>
                          <a:spcPts val="0"/>
                        </a:spcBef>
                        <a:spcAft>
                          <a:spcPts val="0"/>
                        </a:spcAft>
                        <a:buNone/>
                        <a:tabLst/>
                      </a:pPr>
                      <a:r>
                        <a:rPr lang="fr-FR" sz="2000" b="0" i="0" u="none" strike="noStrike" kern="1200">
                          <a:ln>
                            <a:noFill/>
                          </a:ln>
                          <a:latin typeface="Comic Sans MS" pitchFamily="66"/>
                          <a:ea typeface="Arial Unicode MS" pitchFamily="2"/>
                          <a:cs typeface="Arial Unicode MS" pitchFamily="2"/>
                        </a:rPr>
                        <a:t>90 000 moteurs d'avions</a:t>
                      </a:r>
                    </a:p>
                  </a:txBody>
                  <a:tcPr/>
                </a:tc>
                <a:extLst>
                  <a:ext uri="{0D108BD9-81ED-4DB2-BD59-A6C34878D82A}">
                    <a16:rowId xmlns:a16="http://schemas.microsoft.com/office/drawing/2014/main" val="1693532354"/>
                  </a:ext>
                </a:extLst>
              </a:tr>
              <a:tr h="448919">
                <a:tc>
                  <a:txBody>
                    <a:bodyPr/>
                    <a:lstStyle/>
                    <a:p>
                      <a:pPr marL="0" marR="0" lvl="0" indent="0" rtl="0" hangingPunct="0">
                        <a:lnSpc>
                          <a:spcPct val="100000"/>
                        </a:lnSpc>
                        <a:spcBef>
                          <a:spcPts val="0"/>
                        </a:spcBef>
                        <a:spcAft>
                          <a:spcPts val="0"/>
                        </a:spcAft>
                        <a:buNone/>
                        <a:tabLst/>
                      </a:pPr>
                      <a:r>
                        <a:rPr lang="fr-FR" sz="2000" b="0" i="0" u="none" strike="noStrike" kern="1200">
                          <a:ln>
                            <a:noFill/>
                          </a:ln>
                          <a:latin typeface="Comic Sans MS" pitchFamily="66"/>
                          <a:ea typeface="Arial Unicode MS" pitchFamily="2"/>
                          <a:cs typeface="Arial Unicode MS" pitchFamily="2"/>
                        </a:rPr>
                        <a:t>40 000 tonnes de gaz de combat</a:t>
                      </a:r>
                    </a:p>
                  </a:txBody>
                  <a:tcPr/>
                </a:tc>
                <a:extLst>
                  <a:ext uri="{0D108BD9-81ED-4DB2-BD59-A6C34878D82A}">
                    <a16:rowId xmlns:a16="http://schemas.microsoft.com/office/drawing/2014/main" val="3183733608"/>
                  </a:ext>
                </a:extLst>
              </a:tr>
            </a:tbl>
          </a:graphicData>
        </a:graphic>
      </p:graphicFrame>
      <p:sp>
        <p:nvSpPr>
          <p:cNvPr id="3" name="ZoneTexte 2">
            <a:extLst>
              <a:ext uri="{FF2B5EF4-FFF2-40B4-BE49-F238E27FC236}">
                <a16:creationId xmlns:a16="http://schemas.microsoft.com/office/drawing/2014/main" id="{3B8D0EE0-153D-2945-8E0F-B519294F9EFE}"/>
              </a:ext>
            </a:extLst>
          </p:cNvPr>
          <p:cNvSpPr txBox="1"/>
          <p:nvPr/>
        </p:nvSpPr>
        <p:spPr>
          <a:xfrm>
            <a:off x="360000" y="72000"/>
            <a:ext cx="9360000" cy="11862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400" b="1" i="0" u="none" strike="noStrike" kern="1200" dirty="0">
                <a:ln>
                  <a:noFill/>
                </a:ln>
                <a:latin typeface="Comic Sans MS" pitchFamily="66"/>
                <a:ea typeface="Arial Unicode MS" pitchFamily="2"/>
                <a:cs typeface="Arial Unicode MS" pitchFamily="2"/>
              </a:rPr>
              <a:t>Production de l'industrie de guerre française</a:t>
            </a:r>
          </a:p>
          <a:p>
            <a:pPr marL="0" marR="0" lvl="0" indent="0" algn="ctr" rtl="0" hangingPunct="0">
              <a:lnSpc>
                <a:spcPct val="100000"/>
              </a:lnSpc>
              <a:spcBef>
                <a:spcPts val="0"/>
              </a:spcBef>
              <a:spcAft>
                <a:spcPts val="0"/>
              </a:spcAft>
              <a:buNone/>
              <a:tabLst/>
            </a:pPr>
            <a:r>
              <a:rPr lang="fr-FR" sz="2400" b="1" i="0" u="none" strike="noStrike" kern="1200" dirty="0">
                <a:ln>
                  <a:noFill/>
                </a:ln>
                <a:latin typeface="Comic Sans MS" pitchFamily="66"/>
                <a:ea typeface="Arial Unicode MS" pitchFamily="2"/>
                <a:cs typeface="Arial Unicode MS" pitchFamily="2"/>
              </a:rPr>
              <a:t>pour l'ensemble du conflit</a:t>
            </a:r>
          </a:p>
          <a:p>
            <a:pPr marL="0" marR="0" lvl="0" indent="0" rtl="0" hangingPunct="0">
              <a:lnSpc>
                <a:spcPct val="100000"/>
              </a:lnSpc>
              <a:spcBef>
                <a:spcPts val="0"/>
              </a:spcBef>
              <a:spcAft>
                <a:spcPts val="0"/>
              </a:spcAft>
              <a:buNone/>
              <a:tabLst/>
            </a:pPr>
            <a:r>
              <a:rPr lang="fr-FR" sz="1400" b="0" i="0" u="none" strike="noStrike" kern="1200" dirty="0">
                <a:ln>
                  <a:noFill/>
                </a:ln>
                <a:latin typeface="Comic Sans MS" pitchFamily="66"/>
                <a:ea typeface="Arial Unicode MS" pitchFamily="2"/>
                <a:cs typeface="Arial Unicode MS" pitchFamily="2"/>
              </a:rPr>
              <a:t>Source : </a:t>
            </a:r>
            <a:r>
              <a:rPr lang="fr-FR" sz="1400" b="0" i="1" u="none" strike="noStrike" kern="1200" dirty="0">
                <a:ln>
                  <a:noFill/>
                </a:ln>
                <a:latin typeface="Comic Sans MS" pitchFamily="66"/>
                <a:ea typeface="Arial Unicode MS" pitchFamily="2"/>
                <a:cs typeface="Arial Unicode MS" pitchFamily="2"/>
              </a:rPr>
              <a:t>1914-1945, Les grandes guerres</a:t>
            </a:r>
            <a:r>
              <a:rPr lang="fr-FR" sz="1400" b="0" i="0" u="none" strike="noStrike" kern="1200" dirty="0">
                <a:ln>
                  <a:noFill/>
                </a:ln>
                <a:latin typeface="Comic Sans MS" pitchFamily="66"/>
                <a:ea typeface="Arial Unicode MS" pitchFamily="2"/>
                <a:cs typeface="Arial Unicode MS" pitchFamily="2"/>
              </a:rPr>
              <a:t>.</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name="page109">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2FA650-F565-EF49-825D-37A7BE8CA2B5}"/>
              </a:ext>
            </a:extLst>
          </p:cNvPr>
          <p:cNvSpPr/>
          <p:nvPr/>
        </p:nvSpPr>
        <p:spPr>
          <a:xfrm>
            <a:off x="180000" y="432000"/>
            <a:ext cx="9720000" cy="6480000"/>
          </a:xfrm>
          <a:prstGeom prst="rect">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ZoneTexte 2">
            <a:extLst>
              <a:ext uri="{FF2B5EF4-FFF2-40B4-BE49-F238E27FC236}">
                <a16:creationId xmlns:a16="http://schemas.microsoft.com/office/drawing/2014/main" id="{7AB44A2C-3379-124A-A4A7-A681ABAD4053}"/>
              </a:ext>
            </a:extLst>
          </p:cNvPr>
          <p:cNvSpPr txBox="1"/>
          <p:nvPr/>
        </p:nvSpPr>
        <p:spPr>
          <a:xfrm>
            <a:off x="180000" y="432000"/>
            <a:ext cx="9720000" cy="13647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3600" b="0" i="0" u="none" strike="noStrike" kern="1200">
                <a:ln>
                  <a:noFill/>
                </a:ln>
                <a:solidFill>
                  <a:srgbClr val="000000"/>
                </a:solidFill>
                <a:latin typeface="Comic Sans MS" pitchFamily="66"/>
                <a:ea typeface="Arial Unicode MS" pitchFamily="2"/>
                <a:cs typeface="Arial Unicode MS" pitchFamily="2"/>
              </a:rPr>
              <a:t>II. Une mobilisation de l'économie</a:t>
            </a:r>
          </a:p>
        </p:txBody>
      </p:sp>
      <p:sp>
        <p:nvSpPr>
          <p:cNvPr id="4" name="ZoneTexte 3">
            <a:extLst>
              <a:ext uri="{FF2B5EF4-FFF2-40B4-BE49-F238E27FC236}">
                <a16:creationId xmlns:a16="http://schemas.microsoft.com/office/drawing/2014/main" id="{1E89545B-22E9-D94A-A5A3-609BAAF2880C}"/>
              </a:ext>
            </a:extLst>
          </p:cNvPr>
          <p:cNvSpPr txBox="1"/>
          <p:nvPr/>
        </p:nvSpPr>
        <p:spPr>
          <a:xfrm>
            <a:off x="180000" y="1272595"/>
            <a:ext cx="9720000" cy="263916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600" b="0" i="0" u="none" strike="noStrike" kern="1200" dirty="0">
                <a:ln>
                  <a:noFill/>
                </a:ln>
                <a:solidFill>
                  <a:srgbClr val="000000"/>
                </a:solidFill>
                <a:latin typeface="Comic Sans MS" pitchFamily="66"/>
                <a:ea typeface="Arial Unicode MS" pitchFamily="2"/>
                <a:cs typeface="Arial Unicode MS" pitchFamily="2"/>
              </a:rPr>
              <a:t>1. L'industrie</a:t>
            </a:r>
            <a:r>
              <a:rPr lang="fr-FR" sz="3600" b="0" i="0" u="none" strike="noStrike" kern="1200" dirty="0">
                <a:ln>
                  <a:noFill/>
                </a:ln>
                <a:solidFill>
                  <a:srgbClr val="0000FF"/>
                </a:solidFill>
                <a:latin typeface="Comic Sans MS" pitchFamily="66"/>
                <a:ea typeface="Arial Unicode MS" pitchFamily="2"/>
                <a:cs typeface="Arial Unicode MS" pitchFamily="2"/>
              </a:rPr>
              <a:t> : Les usines traditionnelles sont reconverties pour l'effort de guerre : uniformes, munitions, obus... (ex : Renault, Citroën...)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grpId="1"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build="p"/>
    </p:bldLst>
  </p:timing>
</p:sld>
</file>

<file path=ppt/slides/slide11.xml><?xml version="1.0" encoding="utf-8"?>
<p:sld xmlns:a="http://schemas.openxmlformats.org/drawingml/2006/main" xmlns:r="http://schemas.openxmlformats.org/officeDocument/2006/relationships" xmlns:p="http://schemas.openxmlformats.org/presentationml/2006/main">
  <p:cSld name="page11">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72117B2-3BD1-D143-B4D1-3D558D7C2D7E}"/>
              </a:ext>
            </a:extLst>
          </p:cNvPr>
          <p:cNvSpPr txBox="1"/>
          <p:nvPr/>
        </p:nvSpPr>
        <p:spPr>
          <a:xfrm>
            <a:off x="72000" y="144000"/>
            <a:ext cx="3240000" cy="869039"/>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4400" b="0" i="0" u="none" strike="noStrike" kern="1200">
                <a:ln>
                  <a:noFill/>
                </a:ln>
                <a:latin typeface="Comic Sans MS" pitchFamily="66"/>
                <a:ea typeface="Arial Unicode MS" pitchFamily="2"/>
                <a:cs typeface="Arial Unicode MS" pitchFamily="2"/>
              </a:rPr>
              <a:t>Contexte</a:t>
            </a:r>
          </a:p>
        </p:txBody>
      </p:sp>
      <p:sp>
        <p:nvSpPr>
          <p:cNvPr id="3" name="Rectangle 2">
            <a:extLst>
              <a:ext uri="{FF2B5EF4-FFF2-40B4-BE49-F238E27FC236}">
                <a16:creationId xmlns:a16="http://schemas.microsoft.com/office/drawing/2014/main" id="{A0A2970F-49DB-C446-9799-919A3D1D0823}"/>
              </a:ext>
            </a:extLst>
          </p:cNvPr>
          <p:cNvSpPr/>
          <p:nvPr/>
        </p:nvSpPr>
        <p:spPr>
          <a:xfrm>
            <a:off x="432000" y="1116000"/>
            <a:ext cx="9216000" cy="5832000"/>
          </a:xfrm>
          <a:prstGeom prst="rect">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ZoneTexte 3">
            <a:extLst>
              <a:ext uri="{FF2B5EF4-FFF2-40B4-BE49-F238E27FC236}">
                <a16:creationId xmlns:a16="http://schemas.microsoft.com/office/drawing/2014/main" id="{69091A9A-495B-BD45-8EE2-1535B60FED1A}"/>
              </a:ext>
            </a:extLst>
          </p:cNvPr>
          <p:cNvSpPr txBox="1"/>
          <p:nvPr/>
        </p:nvSpPr>
        <p:spPr>
          <a:xfrm>
            <a:off x="432000" y="1218240"/>
            <a:ext cx="4536000" cy="797759"/>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4000" b="0" i="0" u="none" strike="noStrike" kern="1200">
                <a:ln>
                  <a:noFill/>
                </a:ln>
                <a:solidFill>
                  <a:srgbClr val="000000"/>
                </a:solidFill>
                <a:latin typeface="Comic Sans MS" pitchFamily="66"/>
                <a:ea typeface="Arial Unicode MS" pitchFamily="2"/>
                <a:cs typeface="Arial Unicode MS" pitchFamily="2"/>
              </a:rPr>
              <a:t>Pays des Balkans :</a:t>
            </a:r>
          </a:p>
        </p:txBody>
      </p:sp>
      <p:sp>
        <p:nvSpPr>
          <p:cNvPr id="5" name="ZoneTexte 4">
            <a:extLst>
              <a:ext uri="{FF2B5EF4-FFF2-40B4-BE49-F238E27FC236}">
                <a16:creationId xmlns:a16="http://schemas.microsoft.com/office/drawing/2014/main" id="{8CB9FC48-162E-114D-AC9C-998931653686}"/>
              </a:ext>
            </a:extLst>
          </p:cNvPr>
          <p:cNvSpPr txBox="1"/>
          <p:nvPr/>
        </p:nvSpPr>
        <p:spPr>
          <a:xfrm>
            <a:off x="432000" y="1938239"/>
            <a:ext cx="9216000" cy="2235312"/>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4000" b="0" i="0" u="none" strike="noStrike" kern="1200" dirty="0">
                <a:ln>
                  <a:noFill/>
                </a:ln>
                <a:solidFill>
                  <a:srgbClr val="0000FF"/>
                </a:solidFill>
                <a:latin typeface="Comic Sans MS" pitchFamily="66"/>
                <a:ea typeface="Arial Unicode MS" pitchFamily="2"/>
                <a:cs typeface="Arial Unicode MS" pitchFamily="2"/>
              </a:rPr>
              <a:t>Roumanie, Bulgarie, Serbie, Grèce, Monténégro, Empire Ottoman + Albanie.</a:t>
            </a:r>
          </a:p>
        </p:txBody>
      </p:sp>
      <p:sp>
        <p:nvSpPr>
          <p:cNvPr id="6" name="ZoneTexte 5">
            <a:extLst>
              <a:ext uri="{FF2B5EF4-FFF2-40B4-BE49-F238E27FC236}">
                <a16:creationId xmlns:a16="http://schemas.microsoft.com/office/drawing/2014/main" id="{B987C4D4-EC8B-C24C-A0D0-FE1ED207D2D6}"/>
              </a:ext>
            </a:extLst>
          </p:cNvPr>
          <p:cNvSpPr txBox="1"/>
          <p:nvPr/>
        </p:nvSpPr>
        <p:spPr>
          <a:xfrm>
            <a:off x="503999" y="4170240"/>
            <a:ext cx="5184000" cy="869759"/>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4000" b="0" i="0" u="none" strike="noStrike" kern="1200">
                <a:ln>
                  <a:noFill/>
                </a:ln>
                <a:solidFill>
                  <a:srgbClr val="000000"/>
                </a:solidFill>
                <a:latin typeface="Comic Sans MS" pitchFamily="66"/>
                <a:ea typeface="Arial Unicode MS" pitchFamily="2"/>
                <a:cs typeface="Arial Unicode MS" pitchFamily="2"/>
              </a:rPr>
              <a:t>Enjeux de la région :</a:t>
            </a:r>
          </a:p>
        </p:txBody>
      </p:sp>
      <p:sp>
        <p:nvSpPr>
          <p:cNvPr id="7" name="ZoneTexte 6">
            <a:extLst>
              <a:ext uri="{FF2B5EF4-FFF2-40B4-BE49-F238E27FC236}">
                <a16:creationId xmlns:a16="http://schemas.microsoft.com/office/drawing/2014/main" id="{F931CF17-307D-0649-A2AE-8B50EBA7D0D7}"/>
              </a:ext>
            </a:extLst>
          </p:cNvPr>
          <p:cNvSpPr txBox="1"/>
          <p:nvPr/>
        </p:nvSpPr>
        <p:spPr>
          <a:xfrm>
            <a:off x="432000" y="4824000"/>
            <a:ext cx="9216000" cy="2235312"/>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4000" b="0" i="0" u="none" strike="noStrike" kern="1200" dirty="0">
                <a:ln>
                  <a:noFill/>
                </a:ln>
                <a:solidFill>
                  <a:srgbClr val="000000"/>
                </a:solidFill>
                <a:latin typeface="Comic Sans MS" pitchFamily="66"/>
                <a:ea typeface="Arial Unicode MS" pitchFamily="2"/>
                <a:cs typeface="Arial Unicode MS" pitchFamily="2"/>
              </a:rPr>
              <a:t>Enjeux</a:t>
            </a:r>
            <a:r>
              <a:rPr lang="fr-FR" sz="4000" b="0" i="0" u="none" strike="noStrike" kern="1200" dirty="0">
                <a:ln>
                  <a:noFill/>
                </a:ln>
                <a:solidFill>
                  <a:srgbClr val="0000FF"/>
                </a:solidFill>
                <a:latin typeface="Comic Sans MS" pitchFamily="66"/>
                <a:ea typeface="Arial Unicode MS" pitchFamily="2"/>
                <a:cs typeface="Arial Unicode MS" pitchFamily="2"/>
              </a:rPr>
              <a:t> territoriaux </a:t>
            </a:r>
            <a:r>
              <a:rPr lang="fr-FR" sz="4000" b="0" i="0" u="none" strike="noStrike" kern="1200" dirty="0">
                <a:ln>
                  <a:noFill/>
                </a:ln>
                <a:solidFill>
                  <a:srgbClr val="000000"/>
                </a:solidFill>
                <a:latin typeface="Comic Sans MS" pitchFamily="66"/>
                <a:ea typeface="Arial Unicode MS" pitchFamily="2"/>
                <a:cs typeface="Arial Unicode MS" pitchFamily="2"/>
              </a:rPr>
              <a:t>et</a:t>
            </a:r>
            <a:r>
              <a:rPr lang="fr-FR" sz="4000" b="0" i="0" u="none" strike="noStrike" kern="1200" dirty="0">
                <a:ln>
                  <a:noFill/>
                </a:ln>
                <a:solidFill>
                  <a:srgbClr val="0000FF"/>
                </a:solidFill>
                <a:latin typeface="Comic Sans MS" pitchFamily="66"/>
                <a:ea typeface="Arial Unicode MS" pitchFamily="2"/>
                <a:cs typeface="Arial Unicode MS" pitchFamily="2"/>
              </a:rPr>
              <a:t> nationalistes. </a:t>
            </a:r>
            <a:r>
              <a:rPr lang="fr-FR" sz="4000" b="0" i="0" u="none" strike="noStrike" kern="1200" dirty="0">
                <a:ln>
                  <a:noFill/>
                </a:ln>
                <a:solidFill>
                  <a:srgbClr val="000000"/>
                </a:solidFill>
                <a:latin typeface="Comic Sans MS" pitchFamily="66"/>
                <a:ea typeface="Arial Unicode MS" pitchFamily="2"/>
                <a:cs typeface="Arial Unicode MS" pitchFamily="2"/>
              </a:rPr>
              <a:t>Régions d'</a:t>
            </a:r>
            <a:r>
              <a:rPr lang="fr-FR" sz="4000" b="0" i="0" u="none" strike="noStrike" kern="1200" dirty="0">
                <a:ln>
                  <a:noFill/>
                </a:ln>
                <a:solidFill>
                  <a:srgbClr val="0000FF"/>
                </a:solidFill>
                <a:latin typeface="Comic Sans MS" pitchFamily="66"/>
                <a:ea typeface="Arial Unicode MS" pitchFamily="2"/>
                <a:cs typeface="Arial Unicode MS" pitchFamily="2"/>
              </a:rPr>
              <a:t>influence </a:t>
            </a:r>
            <a:r>
              <a:rPr lang="fr-FR" sz="4000" b="0" i="0" u="none" strike="noStrike" kern="1200" dirty="0">
                <a:ln>
                  <a:noFill/>
                </a:ln>
                <a:solidFill>
                  <a:srgbClr val="000000"/>
                </a:solidFill>
                <a:latin typeface="Comic Sans MS" pitchFamily="66"/>
                <a:ea typeface="Arial Unicode MS" pitchFamily="2"/>
                <a:cs typeface="Arial Unicode MS" pitchFamily="2"/>
              </a:rPr>
              <a:t>pour les</a:t>
            </a:r>
            <a:r>
              <a:rPr lang="fr-FR" sz="4000" b="0" i="0" u="none" strike="noStrike" kern="1200" dirty="0">
                <a:ln>
                  <a:noFill/>
                </a:ln>
                <a:solidFill>
                  <a:srgbClr val="0000FF"/>
                </a:solidFill>
                <a:latin typeface="Comic Sans MS" pitchFamily="66"/>
                <a:ea typeface="Arial Unicode MS" pitchFamily="2"/>
                <a:cs typeface="Arial Unicode MS" pitchFamily="2"/>
              </a:rPr>
              <a:t> </a:t>
            </a:r>
            <a:r>
              <a:rPr lang="fr-FR" sz="4000" b="0" i="0" u="none" strike="noStrike" kern="1200" dirty="0">
                <a:ln>
                  <a:noFill/>
                </a:ln>
                <a:solidFill>
                  <a:srgbClr val="000000"/>
                </a:solidFill>
                <a:latin typeface="Comic Sans MS" pitchFamily="66"/>
                <a:ea typeface="Arial Unicode MS" pitchFamily="2"/>
                <a:cs typeface="Arial Unicode MS" pitchFamily="2"/>
              </a:rPr>
              <a:t>puissances européennes.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fill="hold" grpId="1"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1" build="p"/>
    </p:bldLst>
  </p:timing>
</p:sld>
</file>

<file path=ppt/slides/slide110.xml><?xml version="1.0" encoding="utf-8"?>
<p:sld xmlns:a="http://schemas.openxmlformats.org/drawingml/2006/main" xmlns:r="http://schemas.openxmlformats.org/officeDocument/2006/relationships" xmlns:p="http://schemas.openxmlformats.org/presentationml/2006/main">
  <p:cSld name="page110">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C543475-4467-2241-8EBD-F9DD9644E3A2}"/>
              </a:ext>
            </a:extLst>
          </p:cNvPr>
          <p:cNvPicPr>
            <a:picLocks noChangeAspect="1"/>
          </p:cNvPicPr>
          <p:nvPr/>
        </p:nvPicPr>
        <p:blipFill>
          <a:blip r:embed="rId3">
            <a:lum/>
            <a:alphaModFix/>
          </a:blip>
          <a:srcRect/>
          <a:stretch>
            <a:fillRect/>
          </a:stretch>
        </p:blipFill>
        <p:spPr>
          <a:xfrm>
            <a:off x="2880000" y="90000"/>
            <a:ext cx="4320000" cy="6588000"/>
          </a:xfrm>
          <a:prstGeom prst="rect">
            <a:avLst/>
          </a:prstGeom>
          <a:noFill/>
          <a:ln w="0">
            <a:solidFill>
              <a:srgbClr val="000000"/>
            </a:solidFill>
            <a:prstDash val="solid"/>
          </a:ln>
        </p:spPr>
      </p:pic>
      <p:sp>
        <p:nvSpPr>
          <p:cNvPr id="3" name="ZoneTexte 2">
            <a:extLst>
              <a:ext uri="{FF2B5EF4-FFF2-40B4-BE49-F238E27FC236}">
                <a16:creationId xmlns:a16="http://schemas.microsoft.com/office/drawing/2014/main" id="{96094B88-8B72-FA42-AF0A-B291D7E42C9E}"/>
              </a:ext>
            </a:extLst>
          </p:cNvPr>
          <p:cNvSpPr txBox="1"/>
          <p:nvPr/>
        </p:nvSpPr>
        <p:spPr>
          <a:xfrm>
            <a:off x="396375" y="6768000"/>
            <a:ext cx="9359999" cy="65700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1600" b="0" i="0" u="none" strike="noStrike" kern="1200" dirty="0">
                <a:ln>
                  <a:noFill/>
                </a:ln>
                <a:latin typeface="Comic Sans MS" pitchFamily="66"/>
                <a:ea typeface="Arial Unicode MS" pitchFamily="2"/>
                <a:cs typeface="Arial Unicode MS" pitchFamily="2"/>
              </a:rPr>
              <a:t>Affiche de propagande d'Alcide ROBAUDI, « 2e emprunt pour la Défense nationale », 1916, Bibliothèque de documentation internationale contemporaine.</a:t>
            </a:r>
          </a:p>
        </p:txBody>
      </p:sp>
      <p:sp>
        <p:nvSpPr>
          <p:cNvPr id="4" name="ZoneTexte 3">
            <a:extLst>
              <a:ext uri="{FF2B5EF4-FFF2-40B4-BE49-F238E27FC236}">
                <a16:creationId xmlns:a16="http://schemas.microsoft.com/office/drawing/2014/main" id="{9BB28D5A-DFDC-6B45-8A58-25AE4F6DCB8B}"/>
              </a:ext>
            </a:extLst>
          </p:cNvPr>
          <p:cNvSpPr txBox="1"/>
          <p:nvPr/>
        </p:nvSpPr>
        <p:spPr>
          <a:xfrm>
            <a:off x="288000" y="709920"/>
            <a:ext cx="2592000" cy="51408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400" b="0" i="0" u="none" strike="noStrike" kern="1200">
                <a:ln>
                  <a:noFill/>
                </a:ln>
                <a:latin typeface="Comic Sans MS" pitchFamily="66"/>
                <a:ea typeface="Arial Unicode MS" pitchFamily="2"/>
                <a:cs typeface="Arial Unicode MS" pitchFamily="2"/>
              </a:rPr>
              <a:t>Marianne drapée</a:t>
            </a:r>
          </a:p>
        </p:txBody>
      </p:sp>
      <p:sp>
        <p:nvSpPr>
          <p:cNvPr id="5" name="Forme libre 4">
            <a:extLst>
              <a:ext uri="{FF2B5EF4-FFF2-40B4-BE49-F238E27FC236}">
                <a16:creationId xmlns:a16="http://schemas.microsoft.com/office/drawing/2014/main" id="{43C5E3F1-0E59-5C48-A986-E13BCC549059}"/>
              </a:ext>
            </a:extLst>
          </p:cNvPr>
          <p:cNvSpPr/>
          <p:nvPr/>
        </p:nvSpPr>
        <p:spPr>
          <a:xfrm>
            <a:off x="2088000" y="1152000"/>
            <a:ext cx="2663640" cy="1655640"/>
          </a:xfrm>
          <a:custGeom>
            <a:avLst/>
            <a:gdLst/>
            <a:ahLst/>
            <a:cxnLst>
              <a:cxn ang="3cd4">
                <a:pos x="hc" y="t"/>
              </a:cxn>
              <a:cxn ang="cd2">
                <a:pos x="l" y="vc"/>
              </a:cxn>
              <a:cxn ang="cd4">
                <a:pos x="hc" y="b"/>
              </a:cxn>
              <a:cxn ang="0">
                <a:pos x="r" y="vc"/>
              </a:cxn>
            </a:cxnLst>
            <a:rect l="l" t="t" r="r" b="b"/>
            <a:pathLst>
              <a:path w="7400" h="4600" fill="none">
                <a:moveTo>
                  <a:pt x="7400" y="4600"/>
                </a:moveTo>
                <a:lnTo>
                  <a:pt x="0" y="0"/>
                </a:lnTo>
              </a:path>
            </a:pathLst>
          </a:cu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 name="ZoneTexte 5">
            <a:extLst>
              <a:ext uri="{FF2B5EF4-FFF2-40B4-BE49-F238E27FC236}">
                <a16:creationId xmlns:a16="http://schemas.microsoft.com/office/drawing/2014/main" id="{4FC717D4-5ABA-5148-B00E-393DA82C713A}"/>
              </a:ext>
            </a:extLst>
          </p:cNvPr>
          <p:cNvSpPr txBox="1"/>
          <p:nvPr/>
        </p:nvSpPr>
        <p:spPr>
          <a:xfrm>
            <a:off x="503999" y="3877920"/>
            <a:ext cx="2592000" cy="51408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400" b="0" i="0" u="none" strike="noStrike" kern="1200">
                <a:ln>
                  <a:noFill/>
                </a:ln>
                <a:latin typeface="Comic Sans MS" pitchFamily="66"/>
                <a:ea typeface="Arial Unicode MS" pitchFamily="2"/>
                <a:cs typeface="Arial Unicode MS" pitchFamily="2"/>
              </a:rPr>
              <a:t>Paysan</a:t>
            </a:r>
          </a:p>
        </p:txBody>
      </p:sp>
      <p:sp>
        <p:nvSpPr>
          <p:cNvPr id="7" name="Forme libre 6">
            <a:extLst>
              <a:ext uri="{FF2B5EF4-FFF2-40B4-BE49-F238E27FC236}">
                <a16:creationId xmlns:a16="http://schemas.microsoft.com/office/drawing/2014/main" id="{3E6BE6DC-BBBF-BA4D-9749-3197C4555A22}"/>
              </a:ext>
            </a:extLst>
          </p:cNvPr>
          <p:cNvSpPr/>
          <p:nvPr/>
        </p:nvSpPr>
        <p:spPr>
          <a:xfrm>
            <a:off x="1655999" y="4176000"/>
            <a:ext cx="4031640" cy="431640"/>
          </a:xfrm>
          <a:custGeom>
            <a:avLst/>
            <a:gdLst/>
            <a:ahLst/>
            <a:cxnLst>
              <a:cxn ang="3cd4">
                <a:pos x="hc" y="t"/>
              </a:cxn>
              <a:cxn ang="cd2">
                <a:pos x="l" y="vc"/>
              </a:cxn>
              <a:cxn ang="cd4">
                <a:pos x="hc" y="b"/>
              </a:cxn>
              <a:cxn ang="0">
                <a:pos x="r" y="vc"/>
              </a:cxn>
            </a:cxnLst>
            <a:rect l="l" t="t" r="r" b="b"/>
            <a:pathLst>
              <a:path w="11200" h="1200" fill="none">
                <a:moveTo>
                  <a:pt x="11200" y="1200"/>
                </a:moveTo>
                <a:lnTo>
                  <a:pt x="0" y="0"/>
                </a:lnTo>
              </a:path>
            </a:pathLst>
          </a:cu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 name="ZoneTexte 7">
            <a:extLst>
              <a:ext uri="{FF2B5EF4-FFF2-40B4-BE49-F238E27FC236}">
                <a16:creationId xmlns:a16="http://schemas.microsoft.com/office/drawing/2014/main" id="{76E0CDE5-D710-F943-B8F9-1076CEBC3520}"/>
              </a:ext>
            </a:extLst>
          </p:cNvPr>
          <p:cNvSpPr txBox="1"/>
          <p:nvPr/>
        </p:nvSpPr>
        <p:spPr>
          <a:xfrm>
            <a:off x="8136000" y="4031999"/>
            <a:ext cx="1548000" cy="514080"/>
          </a:xfrm>
          <a:prstGeom prst="rect">
            <a:avLst/>
          </a:prstGeom>
          <a:noFill/>
          <a:ln>
            <a:noFill/>
          </a:ln>
        </p:spPr>
        <p:txBody>
          <a:bodyPr vert="horz" wrap="none" lIns="90000" tIns="45000" rIns="90000" bIns="45000" anchorCtr="0" compatLnSpc="0">
            <a:spAutoFit/>
          </a:bodyPr>
          <a:lstStyle/>
          <a:p>
            <a:pPr marL="0" marR="0" lvl="0" indent="0" algn="r" rtl="0" hangingPunct="0">
              <a:lnSpc>
                <a:spcPct val="100000"/>
              </a:lnSpc>
              <a:spcBef>
                <a:spcPts val="0"/>
              </a:spcBef>
              <a:spcAft>
                <a:spcPts val="0"/>
              </a:spcAft>
              <a:buNone/>
              <a:tabLst/>
            </a:pPr>
            <a:r>
              <a:rPr lang="fr-FR" sz="2400" b="0" i="0" u="none" strike="noStrike" kern="1200">
                <a:ln>
                  <a:noFill/>
                </a:ln>
                <a:latin typeface="Comic Sans MS" pitchFamily="66"/>
                <a:ea typeface="Arial Unicode MS" pitchFamily="2"/>
                <a:cs typeface="Arial Unicode MS" pitchFamily="2"/>
              </a:rPr>
              <a:t>Ouvrière</a:t>
            </a:r>
          </a:p>
        </p:txBody>
      </p:sp>
      <p:sp>
        <p:nvSpPr>
          <p:cNvPr id="9" name="ZoneTexte 8">
            <a:extLst>
              <a:ext uri="{FF2B5EF4-FFF2-40B4-BE49-F238E27FC236}">
                <a16:creationId xmlns:a16="http://schemas.microsoft.com/office/drawing/2014/main" id="{35E3DA3C-8D41-734F-B766-8488FE58D374}"/>
              </a:ext>
            </a:extLst>
          </p:cNvPr>
          <p:cNvSpPr txBox="1"/>
          <p:nvPr/>
        </p:nvSpPr>
        <p:spPr>
          <a:xfrm>
            <a:off x="7272000" y="2149920"/>
            <a:ext cx="2592000" cy="514080"/>
          </a:xfrm>
          <a:prstGeom prst="rect">
            <a:avLst/>
          </a:prstGeom>
          <a:noFill/>
          <a:ln>
            <a:noFill/>
          </a:ln>
        </p:spPr>
        <p:txBody>
          <a:bodyPr vert="horz" wrap="none" lIns="90000" tIns="45000" rIns="90000" bIns="45000" anchorCtr="0" compatLnSpc="0">
            <a:spAutoFit/>
          </a:bodyPr>
          <a:lstStyle/>
          <a:p>
            <a:pPr marL="0" marR="0" lvl="0" indent="0" algn="r" rtl="0" hangingPunct="0">
              <a:lnSpc>
                <a:spcPct val="100000"/>
              </a:lnSpc>
              <a:spcBef>
                <a:spcPts val="0"/>
              </a:spcBef>
              <a:spcAft>
                <a:spcPts val="0"/>
              </a:spcAft>
              <a:buNone/>
              <a:tabLst/>
            </a:pPr>
            <a:r>
              <a:rPr lang="fr-FR" sz="2400" b="0" i="0" u="none" strike="noStrike" kern="1200">
                <a:ln>
                  <a:noFill/>
                </a:ln>
                <a:latin typeface="Comic Sans MS" pitchFamily="66"/>
                <a:ea typeface="Arial Unicode MS" pitchFamily="2"/>
                <a:cs typeface="Arial Unicode MS" pitchFamily="2"/>
              </a:rPr>
              <a:t>Bourgeois</a:t>
            </a:r>
          </a:p>
        </p:txBody>
      </p:sp>
      <p:sp>
        <p:nvSpPr>
          <p:cNvPr id="10" name="ZoneTexte 9">
            <a:extLst>
              <a:ext uri="{FF2B5EF4-FFF2-40B4-BE49-F238E27FC236}">
                <a16:creationId xmlns:a16="http://schemas.microsoft.com/office/drawing/2014/main" id="{ABABFE4C-3275-6049-9B6A-6361D658E673}"/>
              </a:ext>
            </a:extLst>
          </p:cNvPr>
          <p:cNvSpPr txBox="1"/>
          <p:nvPr/>
        </p:nvSpPr>
        <p:spPr>
          <a:xfrm>
            <a:off x="8063999" y="2941920"/>
            <a:ext cx="1728000" cy="514080"/>
          </a:xfrm>
          <a:prstGeom prst="rect">
            <a:avLst/>
          </a:prstGeom>
          <a:noFill/>
          <a:ln>
            <a:noFill/>
          </a:ln>
        </p:spPr>
        <p:txBody>
          <a:bodyPr vert="horz" wrap="none" lIns="90000" tIns="45000" rIns="90000" bIns="45000" anchorCtr="0" compatLnSpc="0">
            <a:spAutoFit/>
          </a:bodyPr>
          <a:lstStyle/>
          <a:p>
            <a:pPr marL="0" marR="0" lvl="0" indent="0" algn="r" rtl="0" hangingPunct="0">
              <a:lnSpc>
                <a:spcPct val="100000"/>
              </a:lnSpc>
              <a:spcBef>
                <a:spcPts val="0"/>
              </a:spcBef>
              <a:spcAft>
                <a:spcPts val="0"/>
              </a:spcAft>
              <a:buNone/>
              <a:tabLst/>
            </a:pPr>
            <a:r>
              <a:rPr lang="fr-FR" sz="2400" b="0" i="0" u="none" strike="noStrike" kern="1200">
                <a:ln>
                  <a:noFill/>
                </a:ln>
                <a:latin typeface="Comic Sans MS" pitchFamily="66"/>
                <a:ea typeface="Arial Unicode MS" pitchFamily="2"/>
                <a:cs typeface="Arial Unicode MS" pitchFamily="2"/>
              </a:rPr>
              <a:t>Employé</a:t>
            </a:r>
          </a:p>
        </p:txBody>
      </p:sp>
      <p:sp>
        <p:nvSpPr>
          <p:cNvPr id="11" name="Forme libre 10">
            <a:extLst>
              <a:ext uri="{FF2B5EF4-FFF2-40B4-BE49-F238E27FC236}">
                <a16:creationId xmlns:a16="http://schemas.microsoft.com/office/drawing/2014/main" id="{626C68C3-5B97-AA44-86B8-A87E7E4B4112}"/>
              </a:ext>
            </a:extLst>
          </p:cNvPr>
          <p:cNvSpPr/>
          <p:nvPr/>
        </p:nvSpPr>
        <p:spPr>
          <a:xfrm>
            <a:off x="6623999" y="4031999"/>
            <a:ext cx="1583640" cy="287640"/>
          </a:xfrm>
          <a:custGeom>
            <a:avLst/>
            <a:gdLst/>
            <a:ahLst/>
            <a:cxnLst>
              <a:cxn ang="3cd4">
                <a:pos x="hc" y="t"/>
              </a:cxn>
              <a:cxn ang="cd2">
                <a:pos x="l" y="vc"/>
              </a:cxn>
              <a:cxn ang="cd4">
                <a:pos x="hc" y="b"/>
              </a:cxn>
              <a:cxn ang="0">
                <a:pos x="r" y="vc"/>
              </a:cxn>
            </a:cxnLst>
            <a:rect l="l" t="t" r="r" b="b"/>
            <a:pathLst>
              <a:path w="4400" h="800" fill="none">
                <a:moveTo>
                  <a:pt x="0" y="0"/>
                </a:moveTo>
                <a:lnTo>
                  <a:pt x="4400" y="800"/>
                </a:lnTo>
              </a:path>
            </a:pathLst>
          </a:cu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 name="Forme libre 11">
            <a:extLst>
              <a:ext uri="{FF2B5EF4-FFF2-40B4-BE49-F238E27FC236}">
                <a16:creationId xmlns:a16="http://schemas.microsoft.com/office/drawing/2014/main" id="{2EDA6B92-344F-DF4F-92A8-9A0744DCF3AA}"/>
              </a:ext>
            </a:extLst>
          </p:cNvPr>
          <p:cNvSpPr/>
          <p:nvPr/>
        </p:nvSpPr>
        <p:spPr>
          <a:xfrm>
            <a:off x="6912000" y="3213360"/>
            <a:ext cx="1439639" cy="242280"/>
          </a:xfrm>
          <a:custGeom>
            <a:avLst/>
            <a:gdLst/>
            <a:ahLst/>
            <a:cxnLst>
              <a:cxn ang="3cd4">
                <a:pos x="hc" y="t"/>
              </a:cxn>
              <a:cxn ang="cd2">
                <a:pos x="l" y="vc"/>
              </a:cxn>
              <a:cxn ang="cd4">
                <a:pos x="hc" y="b"/>
              </a:cxn>
              <a:cxn ang="0">
                <a:pos x="r" y="vc"/>
              </a:cxn>
            </a:cxnLst>
            <a:rect l="l" t="t" r="r" b="b"/>
            <a:pathLst>
              <a:path w="4000" h="674" fill="none">
                <a:moveTo>
                  <a:pt x="0" y="674"/>
                </a:moveTo>
                <a:lnTo>
                  <a:pt x="4000" y="0"/>
                </a:lnTo>
              </a:path>
            </a:pathLst>
          </a:cu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 name="Forme libre 12">
            <a:extLst>
              <a:ext uri="{FF2B5EF4-FFF2-40B4-BE49-F238E27FC236}">
                <a16:creationId xmlns:a16="http://schemas.microsoft.com/office/drawing/2014/main" id="{7383B7CD-CB5F-1B40-91C0-1D08925A60B4}"/>
              </a:ext>
            </a:extLst>
          </p:cNvPr>
          <p:cNvSpPr/>
          <p:nvPr/>
        </p:nvSpPr>
        <p:spPr>
          <a:xfrm>
            <a:off x="6623999" y="2520000"/>
            <a:ext cx="1655640" cy="863639"/>
          </a:xfrm>
          <a:custGeom>
            <a:avLst/>
            <a:gdLst/>
            <a:ahLst/>
            <a:cxnLst>
              <a:cxn ang="3cd4">
                <a:pos x="hc" y="t"/>
              </a:cxn>
              <a:cxn ang="cd2">
                <a:pos x="l" y="vc"/>
              </a:cxn>
              <a:cxn ang="cd4">
                <a:pos x="hc" y="b"/>
              </a:cxn>
              <a:cxn ang="0">
                <a:pos x="r" y="vc"/>
              </a:cxn>
            </a:cxnLst>
            <a:rect l="l" t="t" r="r" b="b"/>
            <a:pathLst>
              <a:path w="4600" h="2400" fill="none">
                <a:moveTo>
                  <a:pt x="0" y="2400"/>
                </a:moveTo>
                <a:lnTo>
                  <a:pt x="4600" y="0"/>
                </a:lnTo>
              </a:path>
            </a:pathLst>
          </a:cu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4" name="Forme libre 13">
            <a:extLst>
              <a:ext uri="{FF2B5EF4-FFF2-40B4-BE49-F238E27FC236}">
                <a16:creationId xmlns:a16="http://schemas.microsoft.com/office/drawing/2014/main" id="{F2D4952E-4A88-6744-809E-CCBCC44F94B9}"/>
              </a:ext>
            </a:extLst>
          </p:cNvPr>
          <p:cNvSpPr/>
          <p:nvPr/>
        </p:nvSpPr>
        <p:spPr>
          <a:xfrm>
            <a:off x="5256000" y="648000"/>
            <a:ext cx="2879640" cy="791640"/>
          </a:xfrm>
          <a:custGeom>
            <a:avLst/>
            <a:gdLst/>
            <a:ahLst/>
            <a:cxnLst>
              <a:cxn ang="3cd4">
                <a:pos x="hc" y="t"/>
              </a:cxn>
              <a:cxn ang="cd2">
                <a:pos x="l" y="vc"/>
              </a:cxn>
              <a:cxn ang="cd4">
                <a:pos x="hc" y="b"/>
              </a:cxn>
              <a:cxn ang="0">
                <a:pos x="r" y="vc"/>
              </a:cxn>
            </a:cxnLst>
            <a:rect l="l" t="t" r="r" b="b"/>
            <a:pathLst>
              <a:path w="8000" h="2200" fill="none">
                <a:moveTo>
                  <a:pt x="0" y="2200"/>
                </a:moveTo>
                <a:lnTo>
                  <a:pt x="8000" y="0"/>
                </a:lnTo>
              </a:path>
            </a:pathLst>
          </a:cu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5" name="ZoneTexte 14">
            <a:extLst>
              <a:ext uri="{FF2B5EF4-FFF2-40B4-BE49-F238E27FC236}">
                <a16:creationId xmlns:a16="http://schemas.microsoft.com/office/drawing/2014/main" id="{2B9A2325-33C0-2645-98C9-FC4AAABB71E2}"/>
              </a:ext>
            </a:extLst>
          </p:cNvPr>
          <p:cNvSpPr txBox="1"/>
          <p:nvPr/>
        </p:nvSpPr>
        <p:spPr>
          <a:xfrm>
            <a:off x="6768000" y="134640"/>
            <a:ext cx="3168000" cy="1806477"/>
          </a:xfrm>
          <a:prstGeom prst="rect">
            <a:avLst/>
          </a:prstGeom>
          <a:noFill/>
          <a:ln>
            <a:noFill/>
          </a:ln>
        </p:spPr>
        <p:txBody>
          <a:bodyPr vert="horz" wrap="square" lIns="90000" tIns="45000" rIns="90000" bIns="45000" anchorCtr="0" compatLnSpc="0">
            <a:spAutoFit/>
          </a:bodyPr>
          <a:lstStyle/>
          <a:p>
            <a:pPr marL="0" marR="0" lvl="0" indent="0" algn="r" rtl="0" hangingPunct="0">
              <a:lnSpc>
                <a:spcPct val="100000"/>
              </a:lnSpc>
              <a:spcBef>
                <a:spcPts val="0"/>
              </a:spcBef>
              <a:spcAft>
                <a:spcPts val="0"/>
              </a:spcAft>
              <a:buNone/>
              <a:tabLst/>
            </a:pPr>
            <a:r>
              <a:rPr lang="fr-FR" sz="2400" b="0" i="0" u="none" strike="noStrike" kern="1200" dirty="0">
                <a:ln>
                  <a:noFill/>
                </a:ln>
                <a:latin typeface="Comic Sans MS" pitchFamily="66"/>
                <a:ea typeface="Arial Unicode MS" pitchFamily="2"/>
                <a:cs typeface="Arial Unicode MS" pitchFamily="2"/>
              </a:rPr>
              <a:t>Statue </a:t>
            </a:r>
            <a:r>
              <a:rPr lang="fr-FR" sz="2400" b="0" i="1" u="none" strike="noStrike" kern="1200" dirty="0">
                <a:ln>
                  <a:noFill/>
                </a:ln>
                <a:latin typeface="Comic Sans MS" pitchFamily="66"/>
                <a:ea typeface="Arial Unicode MS" pitchFamily="2"/>
                <a:cs typeface="Arial Unicode MS" pitchFamily="2"/>
              </a:rPr>
              <a:t>La Marseillaise</a:t>
            </a:r>
          </a:p>
          <a:p>
            <a:pPr marL="0" marR="0" lvl="0" indent="0" algn="r" rtl="0" hangingPunct="0">
              <a:lnSpc>
                <a:spcPct val="100000"/>
              </a:lnSpc>
              <a:spcBef>
                <a:spcPts val="0"/>
              </a:spcBef>
              <a:spcAft>
                <a:spcPts val="0"/>
              </a:spcAft>
              <a:buNone/>
              <a:tabLst/>
            </a:pPr>
            <a:r>
              <a:rPr lang="fr-FR" sz="2400" b="0" i="0" u="none" strike="noStrike" kern="1200" dirty="0">
                <a:ln>
                  <a:noFill/>
                </a:ln>
                <a:latin typeface="Comic Sans MS" pitchFamily="66"/>
                <a:ea typeface="Arial Unicode MS" pitchFamily="2"/>
                <a:cs typeface="Arial Unicode MS" pitchFamily="2"/>
              </a:rPr>
              <a:t>partant aux</a:t>
            </a:r>
          </a:p>
          <a:p>
            <a:pPr marL="0" marR="0" lvl="0" indent="0" algn="r" rtl="0" hangingPunct="0">
              <a:lnSpc>
                <a:spcPct val="100000"/>
              </a:lnSpc>
              <a:spcBef>
                <a:spcPts val="0"/>
              </a:spcBef>
              <a:spcAft>
                <a:spcPts val="0"/>
              </a:spcAft>
              <a:buNone/>
              <a:tabLst/>
            </a:pPr>
            <a:r>
              <a:rPr lang="fr-FR" sz="2400" b="0" i="0" u="none" strike="noStrike" kern="1200" dirty="0">
                <a:ln>
                  <a:noFill/>
                </a:ln>
                <a:latin typeface="Comic Sans MS" pitchFamily="66"/>
                <a:ea typeface="Arial Unicode MS" pitchFamily="2"/>
                <a:cs typeface="Arial Unicode MS" pitchFamily="2"/>
              </a:rPr>
              <a:t>combats</a:t>
            </a:r>
          </a:p>
        </p:txBody>
      </p:sp>
      <p:sp>
        <p:nvSpPr>
          <p:cNvPr id="16" name="ZoneTexte 15">
            <a:extLst>
              <a:ext uri="{FF2B5EF4-FFF2-40B4-BE49-F238E27FC236}">
                <a16:creationId xmlns:a16="http://schemas.microsoft.com/office/drawing/2014/main" id="{00AA3CE5-DAE1-404C-B4A1-08661E6BA293}"/>
              </a:ext>
            </a:extLst>
          </p:cNvPr>
          <p:cNvSpPr txBox="1"/>
          <p:nvPr/>
        </p:nvSpPr>
        <p:spPr>
          <a:xfrm>
            <a:off x="71999" y="1736639"/>
            <a:ext cx="2659325" cy="1377578"/>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400" b="0" i="0" u="none" strike="noStrike" kern="1200" dirty="0">
                <a:ln>
                  <a:noFill/>
                </a:ln>
                <a:latin typeface="Comic Sans MS" pitchFamily="66"/>
                <a:ea typeface="Arial Unicode MS" pitchFamily="2"/>
                <a:cs typeface="Arial Unicode MS" pitchFamily="2"/>
              </a:rPr>
              <a:t>Garçon nu comme un ange mais avec un glaive</a:t>
            </a:r>
          </a:p>
        </p:txBody>
      </p:sp>
      <p:sp>
        <p:nvSpPr>
          <p:cNvPr id="17" name="Forme libre 16">
            <a:extLst>
              <a:ext uri="{FF2B5EF4-FFF2-40B4-BE49-F238E27FC236}">
                <a16:creationId xmlns:a16="http://schemas.microsoft.com/office/drawing/2014/main" id="{48DD6B6D-8B36-1644-8107-2628A6F1EF59}"/>
              </a:ext>
            </a:extLst>
          </p:cNvPr>
          <p:cNvSpPr/>
          <p:nvPr/>
        </p:nvSpPr>
        <p:spPr>
          <a:xfrm>
            <a:off x="1800000" y="3168000"/>
            <a:ext cx="1871640" cy="431640"/>
          </a:xfrm>
          <a:custGeom>
            <a:avLst/>
            <a:gdLst/>
            <a:ahLst/>
            <a:cxnLst>
              <a:cxn ang="3cd4">
                <a:pos x="hc" y="t"/>
              </a:cxn>
              <a:cxn ang="cd2">
                <a:pos x="l" y="vc"/>
              </a:cxn>
              <a:cxn ang="cd4">
                <a:pos x="hc" y="b"/>
              </a:cxn>
              <a:cxn ang="0">
                <a:pos x="r" y="vc"/>
              </a:cxn>
            </a:cxnLst>
            <a:rect l="l" t="t" r="r" b="b"/>
            <a:pathLst>
              <a:path w="5200" h="1200" fill="none">
                <a:moveTo>
                  <a:pt x="5200" y="1200"/>
                </a:moveTo>
                <a:lnTo>
                  <a:pt x="0" y="0"/>
                </a:lnTo>
              </a:path>
            </a:pathLst>
          </a:cu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name="page111">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E29DDB9-635F-BF46-A1D5-D3C3853DC7E3}"/>
              </a:ext>
            </a:extLst>
          </p:cNvPr>
          <p:cNvPicPr>
            <a:picLocks noChangeAspect="1"/>
          </p:cNvPicPr>
          <p:nvPr/>
        </p:nvPicPr>
        <p:blipFill>
          <a:blip r:embed="rId3">
            <a:lum/>
            <a:alphaModFix/>
          </a:blip>
          <a:srcRect/>
          <a:stretch>
            <a:fillRect/>
          </a:stretch>
        </p:blipFill>
        <p:spPr>
          <a:xfrm>
            <a:off x="827999" y="288000"/>
            <a:ext cx="8424000" cy="5400000"/>
          </a:xfrm>
          <a:prstGeom prst="rect">
            <a:avLst/>
          </a:prstGeom>
          <a:noFill/>
          <a:ln w="0">
            <a:solidFill>
              <a:srgbClr val="000000"/>
            </a:solidFill>
            <a:prstDash val="solid"/>
          </a:ln>
        </p:spPr>
      </p:pic>
      <p:sp>
        <p:nvSpPr>
          <p:cNvPr id="3" name="ZoneTexte 2">
            <a:extLst>
              <a:ext uri="{FF2B5EF4-FFF2-40B4-BE49-F238E27FC236}">
                <a16:creationId xmlns:a16="http://schemas.microsoft.com/office/drawing/2014/main" id="{2237E34E-2A4F-314C-8EFD-55C6388A79AA}"/>
              </a:ext>
            </a:extLst>
          </p:cNvPr>
          <p:cNvSpPr txBox="1"/>
          <p:nvPr/>
        </p:nvSpPr>
        <p:spPr>
          <a:xfrm>
            <a:off x="288000" y="6255000"/>
            <a:ext cx="9556644" cy="65700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1600" b="0" i="0" u="none" strike="noStrike" kern="1200" dirty="0">
                <a:ln>
                  <a:noFill/>
                </a:ln>
                <a:latin typeface="Comic Sans MS" pitchFamily="66"/>
                <a:ea typeface="Arial Unicode MS" pitchFamily="2"/>
                <a:cs typeface="Arial Unicode MS" pitchFamily="2"/>
              </a:rPr>
              <a:t>Affiche de propagande, « Souscrivez au 4e emprunt national », 1918, Musée national de la coopération Franco-américaine.</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name="page11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AA52EF-D543-C942-A834-8053E2FBF349}"/>
              </a:ext>
            </a:extLst>
          </p:cNvPr>
          <p:cNvSpPr/>
          <p:nvPr/>
        </p:nvSpPr>
        <p:spPr>
          <a:xfrm>
            <a:off x="180000" y="432000"/>
            <a:ext cx="9720000" cy="6480000"/>
          </a:xfrm>
          <a:prstGeom prst="rect">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ZoneTexte 2">
            <a:extLst>
              <a:ext uri="{FF2B5EF4-FFF2-40B4-BE49-F238E27FC236}">
                <a16:creationId xmlns:a16="http://schemas.microsoft.com/office/drawing/2014/main" id="{4CC42205-6E0A-1B4E-A5E3-006106504F08}"/>
              </a:ext>
            </a:extLst>
          </p:cNvPr>
          <p:cNvSpPr txBox="1"/>
          <p:nvPr/>
        </p:nvSpPr>
        <p:spPr>
          <a:xfrm>
            <a:off x="180000" y="432000"/>
            <a:ext cx="9720000" cy="13647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3600" b="0" i="0" u="none" strike="noStrike" kern="1200">
                <a:ln>
                  <a:noFill/>
                </a:ln>
                <a:solidFill>
                  <a:srgbClr val="000000"/>
                </a:solidFill>
                <a:latin typeface="Comic Sans MS" pitchFamily="66"/>
                <a:ea typeface="Arial Unicode MS" pitchFamily="2"/>
                <a:cs typeface="Arial Unicode MS" pitchFamily="2"/>
              </a:rPr>
              <a:t>II. Une mobilisation de l'économie</a:t>
            </a:r>
          </a:p>
        </p:txBody>
      </p:sp>
      <p:sp>
        <p:nvSpPr>
          <p:cNvPr id="4" name="ZoneTexte 3">
            <a:extLst>
              <a:ext uri="{FF2B5EF4-FFF2-40B4-BE49-F238E27FC236}">
                <a16:creationId xmlns:a16="http://schemas.microsoft.com/office/drawing/2014/main" id="{6106A3F6-1095-1B4D-8376-8B1F0DDC3249}"/>
              </a:ext>
            </a:extLst>
          </p:cNvPr>
          <p:cNvSpPr txBox="1"/>
          <p:nvPr/>
        </p:nvSpPr>
        <p:spPr>
          <a:xfrm>
            <a:off x="180000" y="4068720"/>
            <a:ext cx="9720000" cy="263916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600" b="0" i="0" u="none" strike="noStrike" kern="1200" dirty="0">
                <a:ln>
                  <a:noFill/>
                </a:ln>
                <a:solidFill>
                  <a:srgbClr val="000000"/>
                </a:solidFill>
                <a:latin typeface="Comic Sans MS" pitchFamily="66"/>
                <a:ea typeface="Arial Unicode MS" pitchFamily="2"/>
                <a:cs typeface="Arial Unicode MS" pitchFamily="2"/>
              </a:rPr>
              <a:t>2. Les emprunts de guerre </a:t>
            </a:r>
            <a:r>
              <a:rPr lang="fr-FR" sz="3600" b="0" i="0" u="none" strike="noStrike" kern="1200" dirty="0">
                <a:ln>
                  <a:noFill/>
                </a:ln>
                <a:solidFill>
                  <a:srgbClr val="0000FF"/>
                </a:solidFill>
                <a:latin typeface="Comic Sans MS" pitchFamily="66"/>
                <a:ea typeface="Arial Unicode MS" pitchFamily="2"/>
                <a:cs typeface="Arial Unicode MS" pitchFamily="2"/>
              </a:rPr>
              <a:t>: Pour financer la guerre, l'Etat augmente les impôts et lance les emprunts nationaux (4 emprunts en 4 ans : 1915, 1916, 1917, 1918).</a:t>
            </a:r>
          </a:p>
        </p:txBody>
      </p:sp>
      <p:sp>
        <p:nvSpPr>
          <p:cNvPr id="5" name="ZoneTexte 4">
            <a:extLst>
              <a:ext uri="{FF2B5EF4-FFF2-40B4-BE49-F238E27FC236}">
                <a16:creationId xmlns:a16="http://schemas.microsoft.com/office/drawing/2014/main" id="{D98906FD-17E1-BF41-8FC8-919F740EAD9E}"/>
              </a:ext>
            </a:extLst>
          </p:cNvPr>
          <p:cNvSpPr txBox="1"/>
          <p:nvPr/>
        </p:nvSpPr>
        <p:spPr>
          <a:xfrm>
            <a:off x="180000" y="1260720"/>
            <a:ext cx="9720000" cy="263916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600" b="0" i="0" u="none" strike="noStrike" kern="1200" dirty="0">
                <a:ln>
                  <a:noFill/>
                </a:ln>
                <a:solidFill>
                  <a:srgbClr val="000000"/>
                </a:solidFill>
                <a:latin typeface="Comic Sans MS" pitchFamily="66"/>
                <a:ea typeface="Arial Unicode MS" pitchFamily="2"/>
                <a:cs typeface="Arial Unicode MS" pitchFamily="2"/>
              </a:rPr>
              <a:t>1. L'industrie</a:t>
            </a:r>
            <a:r>
              <a:rPr lang="fr-FR" sz="3600" b="0" i="0" u="none" strike="noStrike" kern="1200" dirty="0">
                <a:ln>
                  <a:noFill/>
                </a:ln>
                <a:solidFill>
                  <a:srgbClr val="0000FF"/>
                </a:solidFill>
                <a:latin typeface="Comic Sans MS" pitchFamily="66"/>
                <a:ea typeface="Arial Unicode MS" pitchFamily="2"/>
                <a:cs typeface="Arial Unicode MS" pitchFamily="2"/>
              </a:rPr>
              <a:t> : Les usines traditionnelles sont reconverties pour l'effort de guerre : uniformes, munitions, obus... (ex : Renault, Citroën...)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name="page113">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11DBB3B-94B1-DB49-BD51-09C67C69C3A2}"/>
              </a:ext>
            </a:extLst>
          </p:cNvPr>
          <p:cNvSpPr txBox="1"/>
          <p:nvPr/>
        </p:nvSpPr>
        <p:spPr>
          <a:xfrm>
            <a:off x="144000" y="145080"/>
            <a:ext cx="9936000" cy="2071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endParaRPr lang="fr-FR" sz="2800" b="1" i="0" u="none" strike="noStrike" kern="1200">
              <a:ln>
                <a:noFill/>
              </a:ln>
              <a:latin typeface="Comic Sans MS" pitchFamily="66"/>
              <a:ea typeface="Arial Unicode MS" pitchFamily="2"/>
              <a:cs typeface="Arial Unicode MS" pitchFamily="2"/>
            </a:endParaRPr>
          </a:p>
          <a:p>
            <a:pPr marL="0" marR="0" lvl="0" indent="0" algn="ctr" rtl="0" hangingPunct="0">
              <a:lnSpc>
                <a:spcPct val="100000"/>
              </a:lnSpc>
              <a:spcBef>
                <a:spcPts val="0"/>
              </a:spcBef>
              <a:spcAft>
                <a:spcPts val="0"/>
              </a:spcAft>
              <a:buNone/>
              <a:tabLst/>
            </a:pPr>
            <a:endParaRPr lang="fr-FR" sz="1600" b="1" i="0" u="none" strike="noStrike" kern="1200">
              <a:ln>
                <a:noFill/>
              </a:ln>
              <a:latin typeface="Comic Sans MS" pitchFamily="66"/>
              <a:ea typeface="Arial Unicode MS" pitchFamily="2"/>
              <a:cs typeface="Arial Unicode MS" pitchFamily="2"/>
            </a:endParaRPr>
          </a:p>
          <a:p>
            <a:pPr marL="0" marR="0" lvl="0" indent="0" algn="just" rtl="0" hangingPunct="0">
              <a:lnSpc>
                <a:spcPct val="100000"/>
              </a:lnSpc>
              <a:spcBef>
                <a:spcPts val="0"/>
              </a:spcBef>
              <a:spcAft>
                <a:spcPts val="0"/>
              </a:spcAft>
              <a:buNone/>
              <a:tabLst/>
            </a:pPr>
            <a:r>
              <a:rPr lang="fr-FR" sz="2800" b="1" i="0" u="none" strike="noStrike" kern="1200">
                <a:ln>
                  <a:noFill/>
                </a:ln>
                <a:latin typeface="Comic Sans MS" pitchFamily="66"/>
                <a:ea typeface="Arial Unicode MS" pitchFamily="2"/>
                <a:cs typeface="Arial Unicode MS" pitchFamily="2"/>
              </a:rPr>
              <a:t>1. Par l'utilisation de la propagande</a:t>
            </a:r>
          </a:p>
        </p:txBody>
      </p:sp>
      <p:pic>
        <p:nvPicPr>
          <p:cNvPr id="3" name="Image 2">
            <a:extLst>
              <a:ext uri="{FF2B5EF4-FFF2-40B4-BE49-F238E27FC236}">
                <a16:creationId xmlns:a16="http://schemas.microsoft.com/office/drawing/2014/main" id="{67AF88B3-84B0-554C-AA09-A5196BF1AAA2}"/>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555120" y="2376000"/>
            <a:ext cx="3692879" cy="4771800"/>
          </a:xfrm>
          <a:prstGeom prst="rect">
            <a:avLst/>
          </a:prstGeom>
          <a:noFill/>
          <a:ln w="0">
            <a:solidFill>
              <a:srgbClr val="000000"/>
            </a:solidFill>
            <a:prstDash val="solid"/>
          </a:ln>
        </p:spPr>
      </p:pic>
      <p:sp>
        <p:nvSpPr>
          <p:cNvPr id="4" name="ZoneTexte 3">
            <a:extLst>
              <a:ext uri="{FF2B5EF4-FFF2-40B4-BE49-F238E27FC236}">
                <a16:creationId xmlns:a16="http://schemas.microsoft.com/office/drawing/2014/main" id="{4A8A4924-2F0A-4E48-9B92-891768A1F94D}"/>
              </a:ext>
            </a:extLst>
          </p:cNvPr>
          <p:cNvSpPr txBox="1"/>
          <p:nvPr/>
        </p:nvSpPr>
        <p:spPr>
          <a:xfrm>
            <a:off x="4391999" y="3096000"/>
            <a:ext cx="5535771" cy="2853000"/>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1" i="0" u="none" strike="noStrike" kern="1200" dirty="0">
                <a:ln>
                  <a:noFill/>
                </a:ln>
                <a:latin typeface="Comic Sans MS" pitchFamily="66"/>
                <a:ea typeface="Arial Unicode MS" pitchFamily="2"/>
                <a:cs typeface="Arial Unicode MS" pitchFamily="2"/>
              </a:rPr>
              <a:t>Propagande française</a:t>
            </a:r>
          </a:p>
          <a:p>
            <a:pPr marL="0" marR="0" lvl="0" indent="0" rtl="0" hangingPunct="0">
              <a:lnSpc>
                <a:spcPct val="100000"/>
              </a:lnSpc>
              <a:spcBef>
                <a:spcPts val="0"/>
              </a:spcBef>
              <a:spcAft>
                <a:spcPts val="0"/>
              </a:spcAft>
              <a:buNone/>
              <a:tabLst/>
            </a:pPr>
            <a:endParaRPr lang="fr-FR" sz="2600" b="0" i="0" u="none" strike="noStrike" kern="1200" dirty="0">
              <a:ln>
                <a:noFill/>
              </a:ln>
              <a:latin typeface="Comic Sans MS" pitchFamily="66"/>
              <a:ea typeface="Arial Unicode MS" pitchFamily="2"/>
              <a:cs typeface="Arial Unicode MS" pitchFamily="2"/>
            </a:endParaRPr>
          </a:p>
          <a:p>
            <a:pPr marL="0" marR="0" lvl="0" indent="0" algn="just" rtl="0" hangingPunct="0">
              <a:lnSpc>
                <a:spcPct val="100000"/>
              </a:lnSpc>
              <a:spcBef>
                <a:spcPts val="0"/>
              </a:spcBef>
              <a:spcAft>
                <a:spcPts val="0"/>
              </a:spcAft>
              <a:buNone/>
              <a:tabLst/>
            </a:pPr>
            <a:r>
              <a:rPr lang="fr-FR" sz="2600" b="0" i="0" u="none" strike="noStrike" kern="1200" dirty="0">
                <a:ln>
                  <a:noFill/>
                </a:ln>
                <a:latin typeface="Comic Sans MS" pitchFamily="66"/>
                <a:ea typeface="Arial Unicode MS" pitchFamily="2"/>
                <a:cs typeface="Arial Unicode MS" pitchFamily="2"/>
              </a:rPr>
              <a:t>Illustration de Louis Nicolas LEMASLE, « Leur façon de faire la guerre, 29 août 1914, journal </a:t>
            </a:r>
            <a:r>
              <a:rPr lang="fr-FR" sz="2600" b="0" i="1" u="none" strike="noStrike" kern="1200" dirty="0">
                <a:ln>
                  <a:noFill/>
                </a:ln>
                <a:latin typeface="Comic Sans MS" pitchFamily="66"/>
                <a:ea typeface="Arial Unicode MS" pitchFamily="2"/>
                <a:cs typeface="Arial Unicode MS" pitchFamily="2"/>
              </a:rPr>
              <a:t>L'Illustration.</a:t>
            </a:r>
          </a:p>
        </p:txBody>
      </p:sp>
      <p:sp>
        <p:nvSpPr>
          <p:cNvPr id="5" name="ZoneTexte 4">
            <a:extLst>
              <a:ext uri="{FF2B5EF4-FFF2-40B4-BE49-F238E27FC236}">
                <a16:creationId xmlns:a16="http://schemas.microsoft.com/office/drawing/2014/main" id="{492380C7-F7B9-3241-B8D3-E698FE1A17C9}"/>
              </a:ext>
            </a:extLst>
          </p:cNvPr>
          <p:cNvSpPr txBox="1"/>
          <p:nvPr/>
        </p:nvSpPr>
        <p:spPr>
          <a:xfrm>
            <a:off x="108000" y="145440"/>
            <a:ext cx="9936000" cy="585720"/>
          </a:xfrm>
          <a:prstGeom prst="rect">
            <a:avLst/>
          </a:prstGeom>
          <a:noFill/>
          <a:ln>
            <a:noFill/>
          </a:ln>
        </p:spPr>
        <p:txBody>
          <a:bodyPr vert="horz" wrap="none" lIns="90000" tIns="45000" rIns="90000" bIns="45000" anchorCtr="0" compatLnSpc="0">
            <a:spAutoFit/>
          </a:bodyPr>
          <a:lstStyle/>
          <a:p>
            <a:pPr marL="0" marR="0" lvl="0" indent="0" algn="l" rtl="0" hangingPunct="0">
              <a:lnSpc>
                <a:spcPct val="100000"/>
              </a:lnSpc>
              <a:spcBef>
                <a:spcPts val="0"/>
              </a:spcBef>
              <a:spcAft>
                <a:spcPts val="0"/>
              </a:spcAft>
              <a:buNone/>
              <a:tabLst/>
            </a:pPr>
            <a:r>
              <a:rPr lang="fr-FR" sz="2800" b="1" i="0" u="none" strike="noStrike" kern="1200">
                <a:ln>
                  <a:noFill/>
                </a:ln>
                <a:latin typeface="Comic Sans MS" pitchFamily="66"/>
                <a:ea typeface="Arial Unicode MS" pitchFamily="2"/>
                <a:cs typeface="Arial Unicode MS" pitchFamily="2"/>
              </a:rPr>
              <a:t>III. Une mobilisation des esprits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name="page114">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2892B89-58F9-A943-AD5D-2FF55EAD76E6}"/>
              </a:ext>
            </a:extLst>
          </p:cNvPr>
          <p:cNvPicPr>
            <a:picLocks noChangeAspect="1"/>
          </p:cNvPicPr>
          <p:nvPr/>
        </p:nvPicPr>
        <p:blipFill>
          <a:blip r:embed="rId3">
            <a:lum/>
            <a:alphaModFix/>
          </a:blip>
          <a:srcRect/>
          <a:stretch>
            <a:fillRect/>
          </a:stretch>
        </p:blipFill>
        <p:spPr>
          <a:xfrm>
            <a:off x="2484000" y="268200"/>
            <a:ext cx="5112000" cy="6931800"/>
          </a:xfrm>
          <a:prstGeom prst="rect">
            <a:avLst/>
          </a:prstGeom>
          <a:noFill/>
          <a:ln w="0">
            <a:solidFill>
              <a:srgbClr val="000000"/>
            </a:solidFill>
            <a:prstDash val="solid"/>
          </a:ln>
        </p:spPr>
      </p:pic>
      <p:sp>
        <p:nvSpPr>
          <p:cNvPr id="3" name="Forme libre 2">
            <a:extLst>
              <a:ext uri="{FF2B5EF4-FFF2-40B4-BE49-F238E27FC236}">
                <a16:creationId xmlns:a16="http://schemas.microsoft.com/office/drawing/2014/main" id="{C76C1FC7-32A2-AF41-BEA3-BC6FBC4C9EF6}"/>
              </a:ext>
            </a:extLst>
          </p:cNvPr>
          <p:cNvSpPr/>
          <p:nvPr/>
        </p:nvSpPr>
        <p:spPr>
          <a:xfrm>
            <a:off x="4104000" y="720000"/>
            <a:ext cx="2015999" cy="5256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noFill/>
          <a:ln w="72000">
            <a:solidFill>
              <a:srgbClr val="FF3333"/>
            </a:solidFill>
            <a:prstDash val="solid"/>
          </a:ln>
        </p:spPr>
        <p:txBody>
          <a:bodyPr vert="horz" wrap="none" lIns="126000" tIns="81000" rIns="126000" bIns="81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Forme libre 3">
            <a:extLst>
              <a:ext uri="{FF2B5EF4-FFF2-40B4-BE49-F238E27FC236}">
                <a16:creationId xmlns:a16="http://schemas.microsoft.com/office/drawing/2014/main" id="{E016D0BC-2B05-A148-A729-C7AB444FF86F}"/>
              </a:ext>
            </a:extLst>
          </p:cNvPr>
          <p:cNvSpPr/>
          <p:nvPr/>
        </p:nvSpPr>
        <p:spPr>
          <a:xfrm>
            <a:off x="2484000" y="4752000"/>
            <a:ext cx="1655999" cy="86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noFill/>
          <a:ln w="36000">
            <a:solidFill>
              <a:srgbClr val="00CC00"/>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 name="Forme libre 4">
            <a:extLst>
              <a:ext uri="{FF2B5EF4-FFF2-40B4-BE49-F238E27FC236}">
                <a16:creationId xmlns:a16="http://schemas.microsoft.com/office/drawing/2014/main" id="{5C6D9A81-A1FB-2446-A836-32878CEB98FE}"/>
              </a:ext>
            </a:extLst>
          </p:cNvPr>
          <p:cNvSpPr/>
          <p:nvPr/>
        </p:nvSpPr>
        <p:spPr>
          <a:xfrm rot="19740827">
            <a:off x="4437399" y="5137047"/>
            <a:ext cx="3060000" cy="158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noFill/>
          <a:ln w="36000">
            <a:solidFill>
              <a:srgbClr val="00CC00"/>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 name="Forme libre 5">
            <a:extLst>
              <a:ext uri="{FF2B5EF4-FFF2-40B4-BE49-F238E27FC236}">
                <a16:creationId xmlns:a16="http://schemas.microsoft.com/office/drawing/2014/main" id="{B1898F03-BB00-5F4E-9E1B-3090713A65F8}"/>
              </a:ext>
            </a:extLst>
          </p:cNvPr>
          <p:cNvSpPr/>
          <p:nvPr/>
        </p:nvSpPr>
        <p:spPr>
          <a:xfrm rot="291000">
            <a:off x="5030323" y="3826154"/>
            <a:ext cx="3036600" cy="1079639"/>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noFill/>
          <a:ln w="36000">
            <a:solidFill>
              <a:srgbClr val="00CC00"/>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 name="ZoneTexte 6">
            <a:extLst>
              <a:ext uri="{FF2B5EF4-FFF2-40B4-BE49-F238E27FC236}">
                <a16:creationId xmlns:a16="http://schemas.microsoft.com/office/drawing/2014/main" id="{35B7BE70-7B06-A54F-9E18-198D3884EC69}"/>
              </a:ext>
            </a:extLst>
          </p:cNvPr>
          <p:cNvSpPr txBox="1"/>
          <p:nvPr/>
        </p:nvSpPr>
        <p:spPr>
          <a:xfrm>
            <a:off x="252001" y="360000"/>
            <a:ext cx="2847460" cy="1011239"/>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FF3333"/>
                </a:solidFill>
                <a:latin typeface="Comic Sans MS" pitchFamily="66"/>
                <a:ea typeface="Arial Unicode MS" pitchFamily="2"/>
                <a:cs typeface="Arial Unicode MS" pitchFamily="2"/>
              </a:rPr>
              <a:t>Soldats allemands</a:t>
            </a:r>
          </a:p>
        </p:txBody>
      </p:sp>
      <p:sp>
        <p:nvSpPr>
          <p:cNvPr id="8" name="ZoneTexte 7">
            <a:extLst>
              <a:ext uri="{FF2B5EF4-FFF2-40B4-BE49-F238E27FC236}">
                <a16:creationId xmlns:a16="http://schemas.microsoft.com/office/drawing/2014/main" id="{7ABDF03D-CCD7-AA4B-A2CF-AFA41CA75296}"/>
              </a:ext>
            </a:extLst>
          </p:cNvPr>
          <p:cNvSpPr txBox="1"/>
          <p:nvPr/>
        </p:nvSpPr>
        <p:spPr>
          <a:xfrm>
            <a:off x="1007999" y="4788000"/>
            <a:ext cx="2951999" cy="1011239"/>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009900"/>
                </a:solidFill>
                <a:latin typeface="Comic Sans MS" pitchFamily="66"/>
                <a:ea typeface="Arial Unicode MS" pitchFamily="2"/>
                <a:cs typeface="Arial Unicode MS" pitchFamily="2"/>
              </a:rPr>
              <a:t>Enfant</a:t>
            </a:r>
          </a:p>
        </p:txBody>
      </p:sp>
      <p:sp>
        <p:nvSpPr>
          <p:cNvPr id="9" name="ZoneTexte 8">
            <a:extLst>
              <a:ext uri="{FF2B5EF4-FFF2-40B4-BE49-F238E27FC236}">
                <a16:creationId xmlns:a16="http://schemas.microsoft.com/office/drawing/2014/main" id="{151C9058-3233-DA47-A7AB-19CFEB8C88C7}"/>
              </a:ext>
            </a:extLst>
          </p:cNvPr>
          <p:cNvSpPr txBox="1"/>
          <p:nvPr/>
        </p:nvSpPr>
        <p:spPr>
          <a:xfrm>
            <a:off x="8003160" y="3956760"/>
            <a:ext cx="1584000" cy="1011239"/>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009900"/>
                </a:solidFill>
                <a:latin typeface="Comic Sans MS" pitchFamily="66"/>
                <a:ea typeface="Arial Unicode MS" pitchFamily="2"/>
                <a:cs typeface="Arial Unicode MS" pitchFamily="2"/>
              </a:rPr>
              <a:t>Prêtre</a:t>
            </a:r>
          </a:p>
        </p:txBody>
      </p:sp>
      <p:sp>
        <p:nvSpPr>
          <p:cNvPr id="10" name="ZoneTexte 9">
            <a:extLst>
              <a:ext uri="{FF2B5EF4-FFF2-40B4-BE49-F238E27FC236}">
                <a16:creationId xmlns:a16="http://schemas.microsoft.com/office/drawing/2014/main" id="{0BE8958E-89F7-2D4E-9EAE-80391561BEC8}"/>
              </a:ext>
            </a:extLst>
          </p:cNvPr>
          <p:cNvSpPr txBox="1"/>
          <p:nvPr/>
        </p:nvSpPr>
        <p:spPr>
          <a:xfrm>
            <a:off x="7703999" y="5972760"/>
            <a:ext cx="1584000" cy="1011239"/>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009900"/>
                </a:solidFill>
                <a:latin typeface="Comic Sans MS" pitchFamily="66"/>
                <a:ea typeface="Arial Unicode MS" pitchFamily="2"/>
                <a:cs typeface="Arial Unicode MS" pitchFamily="2"/>
              </a:rPr>
              <a:t>Femme</a:t>
            </a:r>
          </a:p>
        </p:txBody>
      </p:sp>
      <p:sp>
        <p:nvSpPr>
          <p:cNvPr id="11" name="Forme libre 10">
            <a:extLst>
              <a:ext uri="{FF2B5EF4-FFF2-40B4-BE49-F238E27FC236}">
                <a16:creationId xmlns:a16="http://schemas.microsoft.com/office/drawing/2014/main" id="{66A65C60-E706-3E41-ADA4-F2056D603786}"/>
              </a:ext>
            </a:extLst>
          </p:cNvPr>
          <p:cNvSpPr/>
          <p:nvPr/>
        </p:nvSpPr>
        <p:spPr>
          <a:xfrm>
            <a:off x="6732000" y="2664000"/>
            <a:ext cx="972000" cy="122004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noFill/>
          <a:ln w="72000">
            <a:solidFill>
              <a:srgbClr val="FF3333"/>
            </a:solidFill>
            <a:prstDash val="solid"/>
          </a:ln>
        </p:spPr>
        <p:txBody>
          <a:bodyPr vert="horz" wrap="none" lIns="126000" tIns="81000" rIns="126000" bIns="81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 name="Forme libre 11">
            <a:extLst>
              <a:ext uri="{FF2B5EF4-FFF2-40B4-BE49-F238E27FC236}">
                <a16:creationId xmlns:a16="http://schemas.microsoft.com/office/drawing/2014/main" id="{3D695916-7B32-DE42-AC49-B6FF5A2EAD0F}"/>
              </a:ext>
            </a:extLst>
          </p:cNvPr>
          <p:cNvSpPr/>
          <p:nvPr/>
        </p:nvSpPr>
        <p:spPr>
          <a:xfrm>
            <a:off x="6120000" y="2880000"/>
            <a:ext cx="503999" cy="86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noFill/>
          <a:ln w="36000">
            <a:solidFill>
              <a:srgbClr val="00CC00"/>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 name="ZoneTexte 12">
            <a:extLst>
              <a:ext uri="{FF2B5EF4-FFF2-40B4-BE49-F238E27FC236}">
                <a16:creationId xmlns:a16="http://schemas.microsoft.com/office/drawing/2014/main" id="{8018435A-4E84-7844-9C4B-CE37B2F7EBBF}"/>
              </a:ext>
            </a:extLst>
          </p:cNvPr>
          <p:cNvSpPr txBox="1"/>
          <p:nvPr/>
        </p:nvSpPr>
        <p:spPr>
          <a:xfrm>
            <a:off x="7596000" y="314819"/>
            <a:ext cx="2211243" cy="550800"/>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latin typeface="Comic Sans MS" pitchFamily="66"/>
                <a:ea typeface="Arial Unicode MS" pitchFamily="2"/>
                <a:cs typeface="Arial Unicode MS" pitchFamily="2"/>
              </a:rPr>
              <a:t>Ville en feu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heckerboard(across)">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1"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heckerboard(across)">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heckerboard(across)">
                                      <p:cBhvr>
                                        <p:cTn id="23" dur="500"/>
                                        <p:tgtEl>
                                          <p:spTgt spid="8"/>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checkerboard(across)">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checkerboard(across)">
                                      <p:cBhvr>
                                        <p:cTn id="31" dur="500"/>
                                        <p:tgtEl>
                                          <p:spTgt spid="10"/>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checkerboard(across)">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checkerboard(across)">
                                      <p:cBhvr>
                                        <p:cTn id="39" dur="500"/>
                                        <p:tgtEl>
                                          <p:spTgt spid="9"/>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checkerboard(across)">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checkerboard(across)">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p:bldP spid="8" grpId="0"/>
      <p:bldP spid="9" grpId="0"/>
      <p:bldP spid="10" grpId="0"/>
      <p:bldP spid="11" grpId="0" animBg="1"/>
      <p:bldP spid="12" grpId="0" animBg="1"/>
      <p:bldP spid="13" grpId="0" build="p"/>
      <p:bldP spid="13" grpId="1"/>
    </p:bldLst>
  </p:timing>
</p:sld>
</file>

<file path=ppt/slides/slide115.xml><?xml version="1.0" encoding="utf-8"?>
<p:sld xmlns:a="http://schemas.openxmlformats.org/drawingml/2006/main" xmlns:r="http://schemas.openxmlformats.org/officeDocument/2006/relationships" xmlns:p="http://schemas.openxmlformats.org/presentationml/2006/main">
  <p:cSld name="page115">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8487649-3B26-F040-9A9E-325027F03C29}"/>
              </a:ext>
            </a:extLst>
          </p:cNvPr>
          <p:cNvSpPr txBox="1"/>
          <p:nvPr/>
        </p:nvSpPr>
        <p:spPr>
          <a:xfrm>
            <a:off x="5195874" y="2015999"/>
            <a:ext cx="4779397" cy="3313439"/>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1" i="0" u="none" strike="noStrike" kern="1200" dirty="0">
                <a:ln>
                  <a:noFill/>
                </a:ln>
                <a:latin typeface="Comic Sans MS" pitchFamily="66"/>
                <a:ea typeface="Arial Unicode MS" pitchFamily="2"/>
                <a:cs typeface="Arial Unicode MS" pitchFamily="2"/>
              </a:rPr>
              <a:t>Propagande allemande</a:t>
            </a:r>
          </a:p>
          <a:p>
            <a:pPr marL="0" marR="0" lvl="0" indent="0" algn="ctr" rtl="0" hangingPunct="0">
              <a:lnSpc>
                <a:spcPct val="100000"/>
              </a:lnSpc>
              <a:spcBef>
                <a:spcPts val="0"/>
              </a:spcBef>
              <a:spcAft>
                <a:spcPts val="0"/>
              </a:spcAft>
              <a:buNone/>
              <a:tabLst/>
            </a:pPr>
            <a:endParaRPr lang="fr-FR" sz="2600" b="0" i="0" u="none" strike="noStrike" kern="1200" dirty="0">
              <a:ln>
                <a:noFill/>
              </a:ln>
              <a:latin typeface="Comic Sans MS" pitchFamily="66"/>
              <a:ea typeface="Arial Unicode MS" pitchFamily="2"/>
              <a:cs typeface="Arial Unicode MS" pitchFamily="2"/>
            </a:endParaRPr>
          </a:p>
          <a:p>
            <a:pPr marL="0" marR="0" lvl="0" indent="0" algn="ctr" rtl="0" hangingPunct="0">
              <a:lnSpc>
                <a:spcPct val="100000"/>
              </a:lnSpc>
              <a:spcBef>
                <a:spcPts val="0"/>
              </a:spcBef>
              <a:spcAft>
                <a:spcPts val="0"/>
              </a:spcAft>
              <a:buNone/>
              <a:tabLst/>
            </a:pPr>
            <a:r>
              <a:rPr lang="fr-FR" sz="2600" b="0" i="0" u="none" strike="noStrike" kern="1200" dirty="0">
                <a:ln>
                  <a:noFill/>
                </a:ln>
                <a:latin typeface="Comic Sans MS" pitchFamily="66"/>
                <a:ea typeface="Arial Unicode MS" pitchFamily="2"/>
                <a:cs typeface="Arial Unicode MS" pitchFamily="2"/>
              </a:rPr>
              <a:t>Carte postale allemande, 1915, « Soi-disant barbarie allemande », Bibliothèque de documentation internationale contemporaine.</a:t>
            </a:r>
          </a:p>
        </p:txBody>
      </p:sp>
      <p:pic>
        <p:nvPicPr>
          <p:cNvPr id="3" name="Image 2">
            <a:extLst>
              <a:ext uri="{FF2B5EF4-FFF2-40B4-BE49-F238E27FC236}">
                <a16:creationId xmlns:a16="http://schemas.microsoft.com/office/drawing/2014/main" id="{91D1FC8B-6073-8742-B343-BD7B0C82E14F}"/>
              </a:ext>
            </a:extLst>
          </p:cNvPr>
          <p:cNvPicPr>
            <a:picLocks noChangeAspect="1"/>
          </p:cNvPicPr>
          <p:nvPr/>
        </p:nvPicPr>
        <p:blipFill>
          <a:blip r:embed="rId3">
            <a:lum/>
            <a:alphaModFix/>
          </a:blip>
          <a:srcRect/>
          <a:stretch>
            <a:fillRect/>
          </a:stretch>
        </p:blipFill>
        <p:spPr>
          <a:xfrm>
            <a:off x="216000" y="255600"/>
            <a:ext cx="4968000" cy="7088400"/>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name="page116">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BF9DD1F-C7EE-0448-BC95-17F685833E98}"/>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1976400" y="111600"/>
            <a:ext cx="6127200" cy="7336800"/>
          </a:xfrm>
          <a:prstGeom prst="rect">
            <a:avLst/>
          </a:prstGeom>
          <a:noFill/>
          <a:ln w="0">
            <a:solidFill>
              <a:srgbClr val="000000"/>
            </a:solidFill>
            <a:prstDash val="solid"/>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name="page117">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E49374-D4EA-EC40-915F-3177954B3270}"/>
              </a:ext>
            </a:extLst>
          </p:cNvPr>
          <p:cNvSpPr/>
          <p:nvPr/>
        </p:nvSpPr>
        <p:spPr>
          <a:xfrm>
            <a:off x="180000" y="432000"/>
            <a:ext cx="9720000" cy="6480000"/>
          </a:xfrm>
          <a:prstGeom prst="rect">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ZoneTexte 2">
            <a:extLst>
              <a:ext uri="{FF2B5EF4-FFF2-40B4-BE49-F238E27FC236}">
                <a16:creationId xmlns:a16="http://schemas.microsoft.com/office/drawing/2014/main" id="{A9DAE453-BBFB-1F42-9CBE-827692C1C638}"/>
              </a:ext>
            </a:extLst>
          </p:cNvPr>
          <p:cNvSpPr txBox="1"/>
          <p:nvPr/>
        </p:nvSpPr>
        <p:spPr>
          <a:xfrm>
            <a:off x="180000" y="432000"/>
            <a:ext cx="9720000" cy="13647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3600" b="0" i="0" u="none" strike="noStrike" kern="1200">
                <a:ln>
                  <a:noFill/>
                </a:ln>
                <a:solidFill>
                  <a:srgbClr val="000000"/>
                </a:solidFill>
                <a:latin typeface="Comic Sans MS" pitchFamily="66"/>
                <a:ea typeface="Arial Unicode MS" pitchFamily="2"/>
                <a:cs typeface="Arial Unicode MS" pitchFamily="2"/>
              </a:rPr>
              <a:t>1. Par l'utilisation de la propagande</a:t>
            </a:r>
          </a:p>
        </p:txBody>
      </p:sp>
      <p:sp>
        <p:nvSpPr>
          <p:cNvPr id="4" name="ZoneTexte 3">
            <a:extLst>
              <a:ext uri="{FF2B5EF4-FFF2-40B4-BE49-F238E27FC236}">
                <a16:creationId xmlns:a16="http://schemas.microsoft.com/office/drawing/2014/main" id="{4E632567-0008-284F-B306-E9694F43B58A}"/>
              </a:ext>
            </a:extLst>
          </p:cNvPr>
          <p:cNvSpPr txBox="1"/>
          <p:nvPr/>
        </p:nvSpPr>
        <p:spPr>
          <a:xfrm>
            <a:off x="180000" y="1260360"/>
            <a:ext cx="9720000" cy="1403639"/>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600" b="0" i="0" u="none" strike="noStrike" kern="1200" dirty="0">
                <a:ln>
                  <a:noFill/>
                </a:ln>
                <a:solidFill>
                  <a:srgbClr val="0000FF"/>
                </a:solidFill>
                <a:latin typeface="Comic Sans MS" pitchFamily="66"/>
                <a:ea typeface="Arial Unicode MS" pitchFamily="2"/>
                <a:cs typeface="Arial Unicode MS" pitchFamily="2"/>
              </a:rPr>
              <a:t>- La propagande est utilisée pour accabler l'ennemi et entretenir le patriotisme.</a:t>
            </a:r>
          </a:p>
        </p:txBody>
      </p:sp>
      <p:sp>
        <p:nvSpPr>
          <p:cNvPr id="5" name="ZoneTexte 4">
            <a:extLst>
              <a:ext uri="{FF2B5EF4-FFF2-40B4-BE49-F238E27FC236}">
                <a16:creationId xmlns:a16="http://schemas.microsoft.com/office/drawing/2014/main" id="{7B338865-46FA-C34D-B48D-C8758F16F45E}"/>
              </a:ext>
            </a:extLst>
          </p:cNvPr>
          <p:cNvSpPr txBox="1"/>
          <p:nvPr/>
        </p:nvSpPr>
        <p:spPr>
          <a:xfrm>
            <a:off x="180000" y="2880000"/>
            <a:ext cx="9720000" cy="1377641"/>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600" b="0" i="0" u="none" strike="noStrike" kern="1200" dirty="0">
                <a:ln>
                  <a:noFill/>
                </a:ln>
                <a:solidFill>
                  <a:srgbClr val="0000FF"/>
                </a:solidFill>
                <a:latin typeface="Comic Sans MS" pitchFamily="66"/>
                <a:ea typeface="Arial Unicode MS" pitchFamily="2"/>
                <a:cs typeface="Arial Unicode MS" pitchFamily="2"/>
              </a:rPr>
              <a:t>- Elle est utilisée sous forme d'affiches, de documentaires, dans les manuels scolaires...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grpId="1"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build="p"/>
      <p:bldP spid="5" grpId="0" build="p"/>
    </p:bldLst>
  </p:timing>
</p:sld>
</file>

<file path=ppt/slides/slide118.xml><?xml version="1.0" encoding="utf-8"?>
<p:sld xmlns:a="http://schemas.openxmlformats.org/drawingml/2006/main" xmlns:r="http://schemas.openxmlformats.org/officeDocument/2006/relationships" xmlns:p="http://schemas.openxmlformats.org/presentationml/2006/main">
  <p:cSld name="page118">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77B52A0-77AB-D34E-886E-440C889A4C7B}"/>
              </a:ext>
            </a:extLst>
          </p:cNvPr>
          <p:cNvPicPr>
            <a:picLocks noChangeAspect="1"/>
          </p:cNvPicPr>
          <p:nvPr/>
        </p:nvPicPr>
        <p:blipFill rotWithShape="1">
          <a:blip r:embed="rId3" cstate="screen">
            <a:lum/>
            <a:alphaModFix/>
            <a:extLst>
              <a:ext uri="{28A0092B-C50C-407E-A947-70E740481C1C}">
                <a14:useLocalDpi xmlns:a14="http://schemas.microsoft.com/office/drawing/2010/main"/>
              </a:ext>
            </a:extLst>
          </a:blip>
          <a:srcRect t="18585"/>
          <a:stretch/>
        </p:blipFill>
        <p:spPr>
          <a:xfrm>
            <a:off x="851399" y="1947553"/>
            <a:ext cx="8377200" cy="5003813"/>
          </a:xfrm>
          <a:prstGeom prst="rect">
            <a:avLst/>
          </a:prstGeom>
          <a:noFill/>
          <a:ln w="0">
            <a:solidFill>
              <a:srgbClr val="000000"/>
            </a:solidFill>
            <a:prstDash val="solid"/>
          </a:ln>
        </p:spPr>
      </p:pic>
      <p:sp>
        <p:nvSpPr>
          <p:cNvPr id="3" name="ZoneTexte 2">
            <a:extLst>
              <a:ext uri="{FF2B5EF4-FFF2-40B4-BE49-F238E27FC236}">
                <a16:creationId xmlns:a16="http://schemas.microsoft.com/office/drawing/2014/main" id="{B87B6D4A-8001-3543-B8BE-E73F0DF5FDEB}"/>
              </a:ext>
            </a:extLst>
          </p:cNvPr>
          <p:cNvSpPr txBox="1"/>
          <p:nvPr/>
        </p:nvSpPr>
        <p:spPr>
          <a:xfrm>
            <a:off x="108000" y="145800"/>
            <a:ext cx="9936000" cy="585720"/>
          </a:xfrm>
          <a:prstGeom prst="rect">
            <a:avLst/>
          </a:prstGeom>
          <a:noFill/>
          <a:ln>
            <a:noFill/>
          </a:ln>
        </p:spPr>
        <p:txBody>
          <a:bodyPr vert="horz" wrap="none" lIns="90000" tIns="45000" rIns="90000" bIns="45000" anchorCtr="0" compatLnSpc="0">
            <a:spAutoFit/>
          </a:bodyPr>
          <a:lstStyle/>
          <a:p>
            <a:pPr marL="0" marR="0" lvl="0" indent="0" algn="l" rtl="0" hangingPunct="0">
              <a:lnSpc>
                <a:spcPct val="100000"/>
              </a:lnSpc>
              <a:spcBef>
                <a:spcPts val="0"/>
              </a:spcBef>
              <a:spcAft>
                <a:spcPts val="0"/>
              </a:spcAft>
              <a:buNone/>
              <a:tabLst/>
            </a:pPr>
            <a:r>
              <a:rPr lang="fr-FR" sz="2800" b="1" i="0" u="none" strike="noStrike" kern="1200">
                <a:ln>
                  <a:noFill/>
                </a:ln>
                <a:latin typeface="Comic Sans MS" pitchFamily="66"/>
                <a:ea typeface="Arial Unicode MS" pitchFamily="2"/>
                <a:cs typeface="Arial Unicode MS" pitchFamily="2"/>
              </a:rPr>
              <a:t>III. Une mobilisation des esprits</a:t>
            </a:r>
          </a:p>
        </p:txBody>
      </p:sp>
      <p:sp>
        <p:nvSpPr>
          <p:cNvPr id="4" name="ZoneTexte 3">
            <a:extLst>
              <a:ext uri="{FF2B5EF4-FFF2-40B4-BE49-F238E27FC236}">
                <a16:creationId xmlns:a16="http://schemas.microsoft.com/office/drawing/2014/main" id="{5B52DE84-D544-E240-8C39-B317C1B88328}"/>
              </a:ext>
            </a:extLst>
          </p:cNvPr>
          <p:cNvSpPr txBox="1"/>
          <p:nvPr/>
        </p:nvSpPr>
        <p:spPr>
          <a:xfrm>
            <a:off x="108000" y="830159"/>
            <a:ext cx="9936000" cy="585720"/>
          </a:xfrm>
          <a:prstGeom prst="rect">
            <a:avLst/>
          </a:prstGeom>
          <a:noFill/>
          <a:ln>
            <a:noFill/>
          </a:ln>
        </p:spPr>
        <p:txBody>
          <a:bodyPr vert="horz" wrap="none" lIns="90000" tIns="45000" rIns="90000" bIns="45000" anchorCtr="0" compatLnSpc="0">
            <a:spAutoFit/>
          </a:bodyPr>
          <a:lstStyle/>
          <a:p>
            <a:pPr marL="0" marR="0" lvl="0" indent="0" algn="l" rtl="0" hangingPunct="0">
              <a:lnSpc>
                <a:spcPct val="100000"/>
              </a:lnSpc>
              <a:spcBef>
                <a:spcPts val="0"/>
              </a:spcBef>
              <a:spcAft>
                <a:spcPts val="0"/>
              </a:spcAft>
              <a:buNone/>
              <a:tabLst/>
            </a:pPr>
            <a:r>
              <a:rPr lang="fr-FR" sz="2800" b="1" i="0" u="none" strike="noStrike" kern="1200">
                <a:ln>
                  <a:noFill/>
                </a:ln>
                <a:latin typeface="Comic Sans MS" pitchFamily="66"/>
                <a:ea typeface="Arial Unicode MS" pitchFamily="2"/>
                <a:cs typeface="Arial Unicode MS" pitchFamily="2"/>
              </a:rPr>
              <a:t>2. Par l'utilisation de la censure</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name="page119">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5FD594-C0E5-2C47-ABB5-B7A48E19CEE0}"/>
              </a:ext>
            </a:extLst>
          </p:cNvPr>
          <p:cNvSpPr/>
          <p:nvPr/>
        </p:nvSpPr>
        <p:spPr>
          <a:xfrm>
            <a:off x="180000" y="432000"/>
            <a:ext cx="9720000" cy="6480000"/>
          </a:xfrm>
          <a:prstGeom prst="rect">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ZoneTexte 2">
            <a:extLst>
              <a:ext uri="{FF2B5EF4-FFF2-40B4-BE49-F238E27FC236}">
                <a16:creationId xmlns:a16="http://schemas.microsoft.com/office/drawing/2014/main" id="{C6D7FD9B-3AC3-0B4C-9370-65BC95E702B9}"/>
              </a:ext>
            </a:extLst>
          </p:cNvPr>
          <p:cNvSpPr txBox="1"/>
          <p:nvPr/>
        </p:nvSpPr>
        <p:spPr>
          <a:xfrm>
            <a:off x="180000" y="432000"/>
            <a:ext cx="7956000" cy="13647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3600" b="0" i="0" u="none" strike="noStrike" kern="1200">
                <a:ln>
                  <a:noFill/>
                </a:ln>
                <a:solidFill>
                  <a:srgbClr val="000000"/>
                </a:solidFill>
                <a:latin typeface="Comic Sans MS" pitchFamily="66"/>
                <a:ea typeface="Arial Unicode MS" pitchFamily="2"/>
                <a:cs typeface="Arial Unicode MS" pitchFamily="2"/>
              </a:rPr>
              <a:t>2. Par l'utilisation de la censure</a:t>
            </a:r>
          </a:p>
        </p:txBody>
      </p:sp>
      <p:sp>
        <p:nvSpPr>
          <p:cNvPr id="4" name="ZoneTexte 3">
            <a:extLst>
              <a:ext uri="{FF2B5EF4-FFF2-40B4-BE49-F238E27FC236}">
                <a16:creationId xmlns:a16="http://schemas.microsoft.com/office/drawing/2014/main" id="{CABEB947-E56F-9E4F-911A-64F7939CABB7}"/>
              </a:ext>
            </a:extLst>
          </p:cNvPr>
          <p:cNvSpPr txBox="1"/>
          <p:nvPr/>
        </p:nvSpPr>
        <p:spPr>
          <a:xfrm>
            <a:off x="180000" y="1260360"/>
            <a:ext cx="9720000" cy="200196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600" b="0" i="0" u="none" strike="noStrike" kern="1200" dirty="0">
                <a:ln>
                  <a:noFill/>
                </a:ln>
                <a:solidFill>
                  <a:srgbClr val="0000FF"/>
                </a:solidFill>
                <a:latin typeface="Comic Sans MS" pitchFamily="66"/>
                <a:ea typeface="Arial Unicode MS" pitchFamily="2"/>
                <a:cs typeface="Arial Unicode MS" pitchFamily="2"/>
              </a:rPr>
              <a:t>- La presse et les courriers des soldats sont censurés pour préserver le moral des populations.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grpId="1"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build="p"/>
    </p:bldLst>
  </p:timing>
</p:sld>
</file>

<file path=ppt/slides/slide12.xml><?xml version="1.0" encoding="utf-8"?>
<p:sld xmlns:a="http://schemas.openxmlformats.org/drawingml/2006/main" xmlns:r="http://schemas.openxmlformats.org/officeDocument/2006/relationships" xmlns:p="http://schemas.openxmlformats.org/presentationml/2006/main">
  <p:cSld name="page12">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8D5A7B2-2C78-EB46-B96D-42D7EC012F5E}"/>
              </a:ext>
            </a:extLst>
          </p:cNvPr>
          <p:cNvSpPr txBox="1"/>
          <p:nvPr/>
        </p:nvSpPr>
        <p:spPr>
          <a:xfrm>
            <a:off x="72000" y="144000"/>
            <a:ext cx="6120000" cy="1647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4400" b="0" i="0" u="none" strike="noStrike" kern="1200">
                <a:ln>
                  <a:noFill/>
                </a:ln>
                <a:latin typeface="Comic Sans MS" pitchFamily="66"/>
                <a:ea typeface="Arial Unicode MS" pitchFamily="2"/>
                <a:cs typeface="Arial Unicode MS" pitchFamily="2"/>
              </a:rPr>
              <a:t>Contexte des Balkans</a:t>
            </a:r>
          </a:p>
        </p:txBody>
      </p:sp>
      <p:sp>
        <p:nvSpPr>
          <p:cNvPr id="3" name="Rectangle 2">
            <a:extLst>
              <a:ext uri="{FF2B5EF4-FFF2-40B4-BE49-F238E27FC236}">
                <a16:creationId xmlns:a16="http://schemas.microsoft.com/office/drawing/2014/main" id="{3A0CD224-7B41-E145-8CB4-F72B20E6318B}"/>
              </a:ext>
            </a:extLst>
          </p:cNvPr>
          <p:cNvSpPr/>
          <p:nvPr/>
        </p:nvSpPr>
        <p:spPr>
          <a:xfrm>
            <a:off x="180000" y="1116000"/>
            <a:ext cx="9720000" cy="5832000"/>
          </a:xfrm>
          <a:prstGeom prst="rect">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ZoneTexte 3">
            <a:extLst>
              <a:ext uri="{FF2B5EF4-FFF2-40B4-BE49-F238E27FC236}">
                <a16:creationId xmlns:a16="http://schemas.microsoft.com/office/drawing/2014/main" id="{1AADBBD0-1071-9E41-AEFD-6678250A85DF}"/>
              </a:ext>
            </a:extLst>
          </p:cNvPr>
          <p:cNvSpPr txBox="1"/>
          <p:nvPr/>
        </p:nvSpPr>
        <p:spPr>
          <a:xfrm>
            <a:off x="144000" y="1110240"/>
            <a:ext cx="9000000" cy="869759"/>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4000" b="0" i="0" u="none" strike="noStrike" kern="1200">
                <a:ln>
                  <a:noFill/>
                </a:ln>
                <a:solidFill>
                  <a:srgbClr val="000000"/>
                </a:solidFill>
                <a:latin typeface="Comic Sans MS" pitchFamily="66"/>
                <a:ea typeface="Arial Unicode MS" pitchFamily="2"/>
                <a:cs typeface="Arial Unicode MS" pitchFamily="2"/>
              </a:rPr>
              <a:t>1ère guerre balkanique – dates :</a:t>
            </a:r>
          </a:p>
        </p:txBody>
      </p:sp>
      <p:sp>
        <p:nvSpPr>
          <p:cNvPr id="5" name="ZoneTexte 4">
            <a:extLst>
              <a:ext uri="{FF2B5EF4-FFF2-40B4-BE49-F238E27FC236}">
                <a16:creationId xmlns:a16="http://schemas.microsoft.com/office/drawing/2014/main" id="{9E272DA7-BCCF-F44B-BCAC-4FB124456378}"/>
              </a:ext>
            </a:extLst>
          </p:cNvPr>
          <p:cNvSpPr txBox="1"/>
          <p:nvPr/>
        </p:nvSpPr>
        <p:spPr>
          <a:xfrm>
            <a:off x="216000" y="1800000"/>
            <a:ext cx="2592000" cy="797759"/>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4000" b="0" i="0" u="none" strike="noStrike" kern="1200">
                <a:ln>
                  <a:noFill/>
                </a:ln>
                <a:solidFill>
                  <a:srgbClr val="0000FF"/>
                </a:solidFill>
                <a:latin typeface="Comic Sans MS" pitchFamily="66"/>
                <a:ea typeface="Arial Unicode MS" pitchFamily="2"/>
                <a:cs typeface="Arial Unicode MS" pitchFamily="2"/>
              </a:rPr>
              <a:t>1912-1913</a:t>
            </a:r>
          </a:p>
        </p:txBody>
      </p:sp>
      <p:sp>
        <p:nvSpPr>
          <p:cNvPr id="6" name="ZoneTexte 5">
            <a:extLst>
              <a:ext uri="{FF2B5EF4-FFF2-40B4-BE49-F238E27FC236}">
                <a16:creationId xmlns:a16="http://schemas.microsoft.com/office/drawing/2014/main" id="{27116951-C178-4746-8F66-82E80BD09875}"/>
              </a:ext>
            </a:extLst>
          </p:cNvPr>
          <p:cNvSpPr txBox="1"/>
          <p:nvPr/>
        </p:nvSpPr>
        <p:spPr>
          <a:xfrm>
            <a:off x="180000" y="2514240"/>
            <a:ext cx="5184000" cy="869759"/>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4000" b="0" i="0" u="sng" strike="noStrike" kern="1200">
                <a:ln>
                  <a:noFill/>
                </a:ln>
                <a:solidFill>
                  <a:srgbClr val="000000"/>
                </a:solidFill>
                <a:uFillTx/>
                <a:latin typeface="Comic Sans MS" pitchFamily="66"/>
                <a:ea typeface="Arial Unicode MS" pitchFamily="2"/>
                <a:cs typeface="Arial Unicode MS" pitchFamily="2"/>
              </a:rPr>
              <a:t>Acteurs</a:t>
            </a:r>
            <a:r>
              <a:rPr lang="fr-FR" sz="4000" b="0" i="0" u="none" strike="noStrike" kern="1200">
                <a:ln>
                  <a:noFill/>
                </a:ln>
                <a:solidFill>
                  <a:srgbClr val="000000"/>
                </a:solidFill>
                <a:latin typeface="Comic Sans MS" pitchFamily="66"/>
                <a:ea typeface="Arial Unicode MS" pitchFamily="2"/>
                <a:cs typeface="Arial Unicode MS" pitchFamily="2"/>
              </a:rPr>
              <a:t> :</a:t>
            </a:r>
          </a:p>
        </p:txBody>
      </p:sp>
      <p:sp>
        <p:nvSpPr>
          <p:cNvPr id="7" name="ZoneTexte 6">
            <a:extLst>
              <a:ext uri="{FF2B5EF4-FFF2-40B4-BE49-F238E27FC236}">
                <a16:creationId xmlns:a16="http://schemas.microsoft.com/office/drawing/2014/main" id="{BF011F2B-E847-8B40-B362-E5D6A38FAABA}"/>
              </a:ext>
            </a:extLst>
          </p:cNvPr>
          <p:cNvSpPr txBox="1"/>
          <p:nvPr/>
        </p:nvSpPr>
        <p:spPr>
          <a:xfrm>
            <a:off x="2484000" y="2514240"/>
            <a:ext cx="7416000" cy="80569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4000" b="0" i="0" u="none" strike="noStrike" kern="1200" dirty="0">
                <a:ln>
                  <a:noFill/>
                </a:ln>
                <a:solidFill>
                  <a:srgbClr val="000000"/>
                </a:solidFill>
                <a:latin typeface="Comic Sans MS" pitchFamily="66"/>
                <a:ea typeface="Arial Unicode MS" pitchFamily="2"/>
                <a:cs typeface="Arial Unicode MS" pitchFamily="2"/>
              </a:rPr>
              <a:t>Serbie, Bulgarie, Monténégro,</a:t>
            </a:r>
          </a:p>
        </p:txBody>
      </p:sp>
      <p:sp>
        <p:nvSpPr>
          <p:cNvPr id="8" name="ZoneTexte 7">
            <a:extLst>
              <a:ext uri="{FF2B5EF4-FFF2-40B4-BE49-F238E27FC236}">
                <a16:creationId xmlns:a16="http://schemas.microsoft.com/office/drawing/2014/main" id="{4BDD589D-0378-BB4F-B30C-6480024AD356}"/>
              </a:ext>
            </a:extLst>
          </p:cNvPr>
          <p:cNvSpPr txBox="1"/>
          <p:nvPr/>
        </p:nvSpPr>
        <p:spPr>
          <a:xfrm>
            <a:off x="288000" y="3234240"/>
            <a:ext cx="9612000" cy="1520501"/>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4000" b="0" i="0" u="none" strike="noStrike" kern="1200" dirty="0">
                <a:ln>
                  <a:noFill/>
                </a:ln>
                <a:solidFill>
                  <a:srgbClr val="000000"/>
                </a:solidFill>
                <a:latin typeface="Comic Sans MS" pitchFamily="66"/>
                <a:ea typeface="Arial Unicode MS" pitchFamily="2"/>
                <a:cs typeface="Arial Unicode MS" pitchFamily="2"/>
              </a:rPr>
              <a:t>Grèce contre l'Empire ottoman qui perd ses territoires européens.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name="page120">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A71701B-643E-1B49-8F69-18DB63E1B657}"/>
              </a:ext>
            </a:extLst>
          </p:cNvPr>
          <p:cNvSpPr txBox="1"/>
          <p:nvPr/>
        </p:nvSpPr>
        <p:spPr>
          <a:xfrm>
            <a:off x="792000" y="3451320"/>
            <a:ext cx="8496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1" i="0" u="none" strike="noStrike" kern="1200">
                <a:ln>
                  <a:noFill/>
                </a:ln>
                <a:latin typeface="Comic Sans MS" pitchFamily="66"/>
                <a:ea typeface="Arial Unicode MS" pitchFamily="2"/>
                <a:cs typeface="Arial Unicode MS" pitchFamily="2"/>
              </a:rPr>
              <a:t>COLLER LE SCHÉMA</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name="page121">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F174A9D-05BC-D74C-8FFA-8D9B3ECE2371}"/>
              </a:ext>
            </a:extLst>
          </p:cNvPr>
          <p:cNvSpPr txBox="1"/>
          <p:nvPr/>
        </p:nvSpPr>
        <p:spPr>
          <a:xfrm>
            <a:off x="356259" y="72000"/>
            <a:ext cx="9476509" cy="5237865"/>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200" b="0" i="0" u="none" strike="noStrike" kern="1200" dirty="0">
                <a:ln>
                  <a:noFill/>
                </a:ln>
                <a:solidFill>
                  <a:srgbClr val="FF3333"/>
                </a:solidFill>
                <a:latin typeface="Comic Sans MS" pitchFamily="66"/>
                <a:ea typeface="Arial Unicode MS" pitchFamily="2"/>
                <a:cs typeface="Arial Unicode MS" pitchFamily="2"/>
              </a:rPr>
              <a:t>Définitions</a:t>
            </a:r>
          </a:p>
          <a:p>
            <a:pPr marL="0" marR="0" lvl="0" indent="0" algn="just" rtl="0" hangingPunct="0">
              <a:lnSpc>
                <a:spcPct val="100000"/>
              </a:lnSpc>
              <a:spcBef>
                <a:spcPts val="0"/>
              </a:spcBef>
              <a:spcAft>
                <a:spcPts val="0"/>
              </a:spcAft>
              <a:buNone/>
              <a:tabLst/>
            </a:pPr>
            <a:endParaRPr lang="fr-FR" sz="3200" b="0" i="0" u="none" strike="noStrike" kern="1200" dirty="0">
              <a:ln>
                <a:noFill/>
              </a:ln>
              <a:latin typeface="Comic Sans MS" pitchFamily="66"/>
              <a:ea typeface="Arial Unicode MS" pitchFamily="2"/>
              <a:cs typeface="Arial Unicode MS" pitchFamily="2"/>
            </a:endParaRPr>
          </a:p>
          <a:p>
            <a:pPr marL="0" marR="0" lvl="0" indent="0" algn="just" rtl="0" hangingPunct="0">
              <a:lnSpc>
                <a:spcPct val="100000"/>
              </a:lnSpc>
              <a:spcBef>
                <a:spcPts val="0"/>
              </a:spcBef>
              <a:spcAft>
                <a:spcPts val="0"/>
              </a:spcAft>
              <a:buNone/>
              <a:tabLst/>
            </a:pPr>
            <a:r>
              <a:rPr lang="fr-FR" sz="3200" b="0" i="0" u="none" strike="noStrike" kern="1200" dirty="0" err="1">
                <a:ln>
                  <a:noFill/>
                </a:ln>
                <a:solidFill>
                  <a:srgbClr val="FF3333"/>
                </a:solidFill>
                <a:latin typeface="Comic Sans MS" pitchFamily="66"/>
                <a:ea typeface="Arial Unicode MS" pitchFamily="2"/>
                <a:cs typeface="Arial Unicode MS" pitchFamily="2"/>
              </a:rPr>
              <a:t>Munitionnette</a:t>
            </a:r>
            <a:r>
              <a:rPr lang="fr-FR" sz="3200" b="0" i="0" u="none" strike="noStrike" kern="1200" dirty="0">
                <a:ln>
                  <a:noFill/>
                </a:ln>
                <a:solidFill>
                  <a:srgbClr val="FF3333"/>
                </a:solidFill>
                <a:latin typeface="Comic Sans MS" pitchFamily="66"/>
                <a:ea typeface="Arial Unicode MS" pitchFamily="2"/>
                <a:cs typeface="Arial Unicode MS" pitchFamily="2"/>
              </a:rPr>
              <a:t> :</a:t>
            </a:r>
            <a:r>
              <a:rPr lang="fr-FR" sz="3200" b="0" i="0" u="none" strike="noStrike" kern="1200" dirty="0">
                <a:ln>
                  <a:noFill/>
                </a:ln>
                <a:latin typeface="Comic Sans MS" pitchFamily="66"/>
                <a:ea typeface="Arial Unicode MS" pitchFamily="2"/>
                <a:cs typeface="Arial Unicode MS" pitchFamily="2"/>
              </a:rPr>
              <a:t> Femme travaillant dans l'industrie de l'armement pendant la Première Guerre mondiale.</a:t>
            </a:r>
          </a:p>
          <a:p>
            <a:pPr marL="0" marR="0" lvl="0" indent="0" algn="just" rtl="0" hangingPunct="0">
              <a:lnSpc>
                <a:spcPct val="100000"/>
              </a:lnSpc>
              <a:spcBef>
                <a:spcPts val="0"/>
              </a:spcBef>
              <a:spcAft>
                <a:spcPts val="0"/>
              </a:spcAft>
              <a:buNone/>
              <a:tabLst/>
            </a:pPr>
            <a:endParaRPr lang="fr-FR" sz="3200" b="0" i="0" u="none" strike="noStrike" kern="1200" dirty="0">
              <a:ln>
                <a:noFill/>
              </a:ln>
              <a:latin typeface="Comic Sans MS" pitchFamily="66"/>
              <a:ea typeface="Arial Unicode MS" pitchFamily="2"/>
              <a:cs typeface="Arial Unicode MS" pitchFamily="2"/>
            </a:endParaRPr>
          </a:p>
          <a:p>
            <a:pPr marL="0" marR="0" lvl="0" indent="0" algn="just" rtl="0" hangingPunct="0">
              <a:lnSpc>
                <a:spcPct val="100000"/>
              </a:lnSpc>
              <a:spcBef>
                <a:spcPts val="0"/>
              </a:spcBef>
              <a:spcAft>
                <a:spcPts val="0"/>
              </a:spcAft>
              <a:buNone/>
              <a:tabLst/>
            </a:pPr>
            <a:r>
              <a:rPr lang="fr-FR" sz="3200" b="0" i="0" u="none" strike="noStrike" kern="1200" dirty="0">
                <a:ln>
                  <a:noFill/>
                </a:ln>
                <a:solidFill>
                  <a:srgbClr val="FF3333"/>
                </a:solidFill>
                <a:latin typeface="Comic Sans MS" pitchFamily="66"/>
                <a:ea typeface="Arial Unicode MS" pitchFamily="2"/>
                <a:cs typeface="Arial Unicode MS" pitchFamily="2"/>
              </a:rPr>
              <a:t>Propagande</a:t>
            </a:r>
            <a:r>
              <a:rPr lang="fr-FR" sz="3200" b="0" i="0" u="none" strike="noStrike" kern="1200" dirty="0">
                <a:ln>
                  <a:noFill/>
                </a:ln>
                <a:latin typeface="Comic Sans MS" pitchFamily="66"/>
                <a:ea typeface="Arial Unicode MS" pitchFamily="2"/>
                <a:cs typeface="Arial Unicode MS" pitchFamily="2"/>
              </a:rPr>
              <a:t> : Ensemble de pratiques visant à encadrer une société pour la convaincre de la supériorité d'une idéologie ou d'une politique.</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name="page122">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9974DD40-312F-2F4B-8D6B-55C20B5DB26A}"/>
              </a:ext>
            </a:extLst>
          </p:cNvPr>
          <p:cNvSpPr/>
          <p:nvPr/>
        </p:nvSpPr>
        <p:spPr>
          <a:xfrm flipV="1">
            <a:off x="314280" y="720"/>
            <a:ext cx="720" cy="7560360"/>
          </a:xfrm>
          <a:prstGeom prst="line">
            <a:avLst/>
          </a:prstGeom>
          <a:noFill/>
          <a:ln w="19080">
            <a:solidFill>
              <a:srgbClr val="FF3333"/>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ZoneTexte 2">
            <a:extLst>
              <a:ext uri="{FF2B5EF4-FFF2-40B4-BE49-F238E27FC236}">
                <a16:creationId xmlns:a16="http://schemas.microsoft.com/office/drawing/2014/main" id="{CE16B629-14B5-0C45-AEE8-3AEE783BF877}"/>
              </a:ext>
            </a:extLst>
          </p:cNvPr>
          <p:cNvSpPr txBox="1"/>
          <p:nvPr/>
        </p:nvSpPr>
        <p:spPr>
          <a:xfrm>
            <a:off x="1574639" y="138960"/>
            <a:ext cx="8352000" cy="15051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4000" b="0" i="0" u="sng" strike="noStrike" kern="1200">
                <a:ln>
                  <a:noFill/>
                </a:ln>
                <a:solidFill>
                  <a:srgbClr val="006600"/>
                </a:solidFill>
                <a:uFillTx/>
                <a:latin typeface="Comic Sans MS" pitchFamily="66"/>
                <a:ea typeface="Arial Unicode MS" pitchFamily="2"/>
                <a:cs typeface="Arial Unicode MS" pitchFamily="2"/>
              </a:rPr>
              <a:t>B. Une population qui souffre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name="page123">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FD0BCB9-F920-7643-929F-D716422348B2}"/>
              </a:ext>
            </a:extLst>
          </p:cNvPr>
          <p:cNvSpPr txBox="1"/>
          <p:nvPr/>
        </p:nvSpPr>
        <p:spPr>
          <a:xfrm>
            <a:off x="4392000" y="232200"/>
            <a:ext cx="5544000" cy="142379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800" b="0" i="0" u="none" strike="noStrike" kern="1200">
                <a:ln>
                  <a:noFill/>
                </a:ln>
                <a:latin typeface="Comic Sans MS" pitchFamily="66"/>
                <a:ea typeface="Arial Unicode MS" pitchFamily="2"/>
                <a:cs typeface="Arial Unicode MS" pitchFamily="2"/>
              </a:rPr>
              <a:t>Une population qui souffre</a:t>
            </a:r>
          </a:p>
        </p:txBody>
      </p:sp>
      <p:pic>
        <p:nvPicPr>
          <p:cNvPr id="3" name="Image 2">
            <a:extLst>
              <a:ext uri="{FF2B5EF4-FFF2-40B4-BE49-F238E27FC236}">
                <a16:creationId xmlns:a16="http://schemas.microsoft.com/office/drawing/2014/main" id="{6830352A-5FC2-A748-9FC6-E83F35441A4E}"/>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256680" y="96840"/>
            <a:ext cx="4161600" cy="7354800"/>
          </a:xfrm>
          <a:prstGeom prst="rect">
            <a:avLst/>
          </a:prstGeom>
          <a:noFill/>
          <a:ln w="0">
            <a:solidFill>
              <a:srgbClr val="000000"/>
            </a:solidFill>
            <a:prstDash val="solid"/>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name="page124">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073F796-B3AF-1545-A50B-354208B1BD5B}"/>
              </a:ext>
            </a:extLst>
          </p:cNvPr>
          <p:cNvSpPr txBox="1"/>
          <p:nvPr/>
        </p:nvSpPr>
        <p:spPr>
          <a:xfrm>
            <a:off x="4392000" y="232200"/>
            <a:ext cx="5544000" cy="142379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800" b="0" i="0" u="none" strike="noStrike" kern="1200">
                <a:ln>
                  <a:noFill/>
                </a:ln>
                <a:latin typeface="Comic Sans MS" pitchFamily="66"/>
                <a:ea typeface="Arial Unicode MS" pitchFamily="2"/>
                <a:cs typeface="Arial Unicode MS" pitchFamily="2"/>
              </a:rPr>
              <a:t>Une population qui souffre</a:t>
            </a:r>
          </a:p>
        </p:txBody>
      </p:sp>
      <p:pic>
        <p:nvPicPr>
          <p:cNvPr id="3" name="Image 2">
            <a:extLst>
              <a:ext uri="{FF2B5EF4-FFF2-40B4-BE49-F238E27FC236}">
                <a16:creationId xmlns:a16="http://schemas.microsoft.com/office/drawing/2014/main" id="{04A1B3F7-E527-2849-BC03-507C39B93CF3}"/>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199800" y="108360"/>
            <a:ext cx="4048199" cy="7343640"/>
          </a:xfrm>
          <a:prstGeom prst="rect">
            <a:avLst/>
          </a:prstGeom>
          <a:noFill/>
          <a:ln w="0">
            <a:solidFill>
              <a:srgbClr val="000000"/>
            </a:solidFill>
            <a:prstDash val="solid"/>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name="page12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ADD816-F4A6-9847-903B-989C0AD13F51}"/>
              </a:ext>
            </a:extLst>
          </p:cNvPr>
          <p:cNvSpPr/>
          <p:nvPr/>
        </p:nvSpPr>
        <p:spPr>
          <a:xfrm>
            <a:off x="180000" y="432000"/>
            <a:ext cx="9720000" cy="6480000"/>
          </a:xfrm>
          <a:prstGeom prst="rect">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ZoneTexte 2">
            <a:extLst>
              <a:ext uri="{FF2B5EF4-FFF2-40B4-BE49-F238E27FC236}">
                <a16:creationId xmlns:a16="http://schemas.microsoft.com/office/drawing/2014/main" id="{C859F199-B8C2-374E-AABC-613678F17371}"/>
              </a:ext>
            </a:extLst>
          </p:cNvPr>
          <p:cNvSpPr txBox="1"/>
          <p:nvPr/>
        </p:nvSpPr>
        <p:spPr>
          <a:xfrm>
            <a:off x="180000" y="432000"/>
            <a:ext cx="5184000" cy="7275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3600" b="0" i="0" u="none" strike="noStrike" kern="1200">
                <a:ln>
                  <a:noFill/>
                </a:ln>
                <a:solidFill>
                  <a:srgbClr val="000000"/>
                </a:solidFill>
                <a:latin typeface="Comic Sans MS" pitchFamily="66"/>
                <a:ea typeface="Arial Unicode MS" pitchFamily="2"/>
                <a:cs typeface="Arial Unicode MS" pitchFamily="2"/>
              </a:rPr>
              <a:t>Vivre dans l'angoisse</a:t>
            </a:r>
          </a:p>
        </p:txBody>
      </p:sp>
      <p:sp>
        <p:nvSpPr>
          <p:cNvPr id="4" name="ZoneTexte 3">
            <a:extLst>
              <a:ext uri="{FF2B5EF4-FFF2-40B4-BE49-F238E27FC236}">
                <a16:creationId xmlns:a16="http://schemas.microsoft.com/office/drawing/2014/main" id="{47B4FEB7-B046-394C-B6F0-008503D9DE66}"/>
              </a:ext>
            </a:extLst>
          </p:cNvPr>
          <p:cNvSpPr txBox="1"/>
          <p:nvPr/>
        </p:nvSpPr>
        <p:spPr>
          <a:xfrm>
            <a:off x="180000" y="1260360"/>
            <a:ext cx="9720000" cy="4694759"/>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600" b="0" i="0" u="none" strike="noStrike" kern="1200" dirty="0">
                <a:ln>
                  <a:noFill/>
                </a:ln>
                <a:solidFill>
                  <a:srgbClr val="000000"/>
                </a:solidFill>
                <a:latin typeface="Comic Sans MS" pitchFamily="66"/>
                <a:ea typeface="Arial Unicode MS" pitchFamily="2"/>
                <a:cs typeface="Comic Sans MS" pitchFamily="66"/>
              </a:rPr>
              <a:t>Dans les régions occupées, notamment au nord de la France, les populations vivent au rythme des ......</a:t>
            </a:r>
            <a:r>
              <a:rPr lang="fr-FR" sz="2600" b="0" i="0" u="none" strike="noStrike" kern="1200" dirty="0">
                <a:ln>
                  <a:noFill/>
                </a:ln>
                <a:solidFill>
                  <a:srgbClr val="000000"/>
                </a:solidFill>
                <a:latin typeface="Comic Sans MS" pitchFamily="66"/>
                <a:ea typeface="Comic Sans MS" pitchFamily="66"/>
                <a:cs typeface="Comic Sans MS" pitchFamily="66"/>
              </a:rPr>
              <a:t>.........................................</a:t>
            </a:r>
            <a:r>
              <a:rPr lang="fr-FR" sz="2600" b="0" i="0" u="none" strike="noStrike" kern="1200" dirty="0">
                <a:ln>
                  <a:noFill/>
                </a:ln>
                <a:solidFill>
                  <a:srgbClr val="000000"/>
                </a:solidFill>
                <a:latin typeface="Comic Sans MS" pitchFamily="66"/>
                <a:ea typeface="Arial Unicode MS" pitchFamily="2"/>
                <a:cs typeface="Comic Sans MS" pitchFamily="66"/>
              </a:rPr>
              <a:t> diverses et du travail ................................ . Chacun a </a:t>
            </a:r>
            <a:r>
              <a:rPr lang="fr-FR" sz="2600" b="0" i="0" u="none" strike="noStrike" kern="1200" dirty="0">
                <a:ln>
                  <a:noFill/>
                </a:ln>
                <a:solidFill>
                  <a:srgbClr val="000000"/>
                </a:solidFill>
                <a:latin typeface="Comic Sans MS" pitchFamily="66"/>
                <a:ea typeface="Comic Sans MS" pitchFamily="66"/>
                <a:cs typeface="Comic Sans MS" pitchFamily="66"/>
              </a:rPr>
              <a:t>.............................</a:t>
            </a:r>
            <a:r>
              <a:rPr lang="fr-FR" sz="2600" b="0" i="0" u="none" strike="noStrike" kern="1200" dirty="0">
                <a:ln>
                  <a:noFill/>
                </a:ln>
                <a:solidFill>
                  <a:srgbClr val="000000"/>
                </a:solidFill>
                <a:latin typeface="Comic Sans MS" pitchFamily="66"/>
                <a:ea typeface="Arial Unicode MS" pitchFamily="2"/>
                <a:cs typeface="Comic Sans MS" pitchFamily="66"/>
              </a:rPr>
              <a:t> pour sa </a:t>
            </a:r>
            <a:r>
              <a:rPr lang="fr-FR" sz="2600" b="0" i="0" u="none" strike="noStrike" kern="1200" dirty="0">
                <a:ln>
                  <a:noFill/>
                </a:ln>
                <a:solidFill>
                  <a:srgbClr val="000000"/>
                </a:solidFill>
                <a:latin typeface="Comic Sans MS" pitchFamily="66"/>
                <a:ea typeface="Comic Sans MS" pitchFamily="66"/>
                <a:cs typeface="Comic Sans MS" pitchFamily="66"/>
              </a:rPr>
              <a:t>...................</a:t>
            </a:r>
            <a:r>
              <a:rPr lang="fr-FR" sz="2600" b="0" i="0" u="none" strike="noStrike" kern="1200" dirty="0">
                <a:ln>
                  <a:noFill/>
                </a:ln>
                <a:solidFill>
                  <a:srgbClr val="000000"/>
                </a:solidFill>
                <a:latin typeface="Comic Sans MS" pitchFamily="66"/>
                <a:ea typeface="Arial Unicode MS" pitchFamily="2"/>
                <a:cs typeface="Comic Sans MS" pitchFamily="66"/>
              </a:rPr>
              <a:t> et celle de ses proches lors des </a:t>
            </a:r>
            <a:r>
              <a:rPr lang="fr-FR" sz="2600" b="0" i="0" u="none" strike="noStrike" kern="1200" dirty="0">
                <a:ln>
                  <a:noFill/>
                </a:ln>
                <a:solidFill>
                  <a:srgbClr val="000000"/>
                </a:solidFill>
                <a:latin typeface="Comic Sans MS" pitchFamily="66"/>
                <a:ea typeface="Comic Sans MS" pitchFamily="66"/>
                <a:cs typeface="Comic Sans MS" pitchFamily="66"/>
              </a:rPr>
              <a:t>.................................................</a:t>
            </a:r>
            <a:r>
              <a:rPr lang="fr-FR" sz="2600" b="0" i="0" u="none" strike="noStrike" kern="1200" dirty="0">
                <a:ln>
                  <a:noFill/>
                </a:ln>
                <a:solidFill>
                  <a:srgbClr val="000000"/>
                </a:solidFill>
                <a:latin typeface="Comic Sans MS" pitchFamily="66"/>
                <a:ea typeface="Arial Unicode MS" pitchFamily="2"/>
                <a:cs typeface="Comic Sans MS" pitchFamily="66"/>
              </a:rPr>
              <a:t> qu’ils subissent. Certaines villes sont d’ailleurs complètement </a:t>
            </a:r>
            <a:r>
              <a:rPr lang="fr-FR" sz="2600" b="0" i="0" u="none" strike="noStrike" kern="1200" dirty="0">
                <a:ln>
                  <a:noFill/>
                </a:ln>
                <a:solidFill>
                  <a:srgbClr val="000000"/>
                </a:solidFill>
                <a:latin typeface="Comic Sans MS" pitchFamily="66"/>
                <a:ea typeface="Comic Sans MS" pitchFamily="66"/>
                <a:cs typeface="Comic Sans MS" pitchFamily="66"/>
              </a:rPr>
              <a:t>................................</a:t>
            </a:r>
            <a:r>
              <a:rPr lang="fr-FR" sz="2600" b="0" i="0" u="none" strike="noStrike" kern="1200" dirty="0">
                <a:ln>
                  <a:noFill/>
                </a:ln>
                <a:solidFill>
                  <a:srgbClr val="000000"/>
                </a:solidFill>
                <a:latin typeface="Comic Sans MS" pitchFamily="66"/>
                <a:ea typeface="Arial Unicode MS" pitchFamily="2"/>
                <a:cs typeface="Comic Sans MS" pitchFamily="66"/>
              </a:rPr>
              <a:t> à la sortie de la guerre comme Arras. De plus, les civils doivent faire face à la hausse des </a:t>
            </a:r>
            <a:r>
              <a:rPr lang="fr-FR" sz="2600" b="0" i="0" u="none" strike="noStrike" kern="1200" dirty="0">
                <a:ln>
                  <a:noFill/>
                </a:ln>
                <a:solidFill>
                  <a:srgbClr val="000000"/>
                </a:solidFill>
                <a:latin typeface="Comic Sans MS" pitchFamily="66"/>
                <a:ea typeface="Comic Sans MS" pitchFamily="66"/>
                <a:cs typeface="Comic Sans MS" pitchFamily="66"/>
              </a:rPr>
              <a:t>...........................</a:t>
            </a:r>
            <a:r>
              <a:rPr lang="fr-FR" sz="2600" b="0" i="0" u="none" strike="noStrike" kern="1200" dirty="0">
                <a:ln>
                  <a:noFill/>
                </a:ln>
                <a:solidFill>
                  <a:srgbClr val="000000"/>
                </a:solidFill>
                <a:latin typeface="Comic Sans MS" pitchFamily="66"/>
                <a:ea typeface="Arial Unicode MS" pitchFamily="2"/>
                <a:cs typeface="Comic Sans MS" pitchFamily="66"/>
              </a:rPr>
              <a:t> (inflation) et aux </a:t>
            </a:r>
            <a:r>
              <a:rPr lang="fr-FR" sz="2600" b="0" i="0" u="none" strike="noStrike" kern="1200" dirty="0">
                <a:ln>
                  <a:noFill/>
                </a:ln>
                <a:solidFill>
                  <a:srgbClr val="000000"/>
                </a:solidFill>
                <a:latin typeface="Comic Sans MS" pitchFamily="66"/>
                <a:ea typeface="Comic Sans MS" pitchFamily="66"/>
                <a:cs typeface="Comic Sans MS" pitchFamily="66"/>
              </a:rPr>
              <a:t>.................................................</a:t>
            </a:r>
            <a:r>
              <a:rPr lang="fr-FR" sz="2600" b="0" i="0" u="none" strike="noStrike" kern="1200" dirty="0">
                <a:ln>
                  <a:noFill/>
                </a:ln>
                <a:solidFill>
                  <a:srgbClr val="000000"/>
                </a:solidFill>
                <a:latin typeface="Comic Sans MS" pitchFamily="66"/>
                <a:ea typeface="Arial Unicode MS" pitchFamily="2"/>
                <a:cs typeface="Comic Sans MS" pitchFamily="66"/>
              </a:rPr>
              <a:t> alimentaires. Les civils survivent pendant la guerre.</a:t>
            </a:r>
          </a:p>
        </p:txBody>
      </p:sp>
      <p:sp>
        <p:nvSpPr>
          <p:cNvPr id="5" name="ZoneTexte 4">
            <a:extLst>
              <a:ext uri="{FF2B5EF4-FFF2-40B4-BE49-F238E27FC236}">
                <a16:creationId xmlns:a16="http://schemas.microsoft.com/office/drawing/2014/main" id="{3FEB667A-CDB6-964D-8AC0-756F8EA34AAD}"/>
              </a:ext>
            </a:extLst>
          </p:cNvPr>
          <p:cNvSpPr txBox="1"/>
          <p:nvPr/>
        </p:nvSpPr>
        <p:spPr>
          <a:xfrm>
            <a:off x="6696000" y="1655999"/>
            <a:ext cx="2340000" cy="585720"/>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b="0" i="0" u="none" strike="noStrike" kern="1200" dirty="0">
                <a:ln>
                  <a:noFill/>
                </a:ln>
                <a:solidFill>
                  <a:srgbClr val="0000FF"/>
                </a:solidFill>
                <a:latin typeface="Comic Sans MS" pitchFamily="66"/>
                <a:ea typeface="Arial Unicode MS" pitchFamily="2"/>
                <a:cs typeface="Arial Unicode MS" pitchFamily="2"/>
              </a:rPr>
              <a:t>perquisitions</a:t>
            </a:r>
          </a:p>
        </p:txBody>
      </p:sp>
      <p:sp>
        <p:nvSpPr>
          <p:cNvPr id="6" name="ZoneTexte 5">
            <a:extLst>
              <a:ext uri="{FF2B5EF4-FFF2-40B4-BE49-F238E27FC236}">
                <a16:creationId xmlns:a16="http://schemas.microsoft.com/office/drawing/2014/main" id="{8B94694D-9A1E-0E44-96F2-20BCB633D428}"/>
              </a:ext>
            </a:extLst>
          </p:cNvPr>
          <p:cNvSpPr txBox="1"/>
          <p:nvPr/>
        </p:nvSpPr>
        <p:spPr>
          <a:xfrm>
            <a:off x="5616000" y="2114280"/>
            <a:ext cx="2340000" cy="585720"/>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b="0" i="0" u="none" strike="noStrike" kern="1200" dirty="0">
                <a:ln>
                  <a:noFill/>
                </a:ln>
                <a:solidFill>
                  <a:srgbClr val="0000FF"/>
                </a:solidFill>
                <a:latin typeface="Comic Sans MS" pitchFamily="66"/>
                <a:ea typeface="Arial Unicode MS" pitchFamily="2"/>
                <a:cs typeface="Arial Unicode MS" pitchFamily="2"/>
              </a:rPr>
              <a:t>forcé</a:t>
            </a:r>
          </a:p>
        </p:txBody>
      </p:sp>
      <p:sp>
        <p:nvSpPr>
          <p:cNvPr id="7" name="ZoneTexte 6">
            <a:extLst>
              <a:ext uri="{FF2B5EF4-FFF2-40B4-BE49-F238E27FC236}">
                <a16:creationId xmlns:a16="http://schemas.microsoft.com/office/drawing/2014/main" id="{76042D47-7212-D44D-8631-5E435BECCCA6}"/>
              </a:ext>
            </a:extLst>
          </p:cNvPr>
          <p:cNvSpPr txBox="1"/>
          <p:nvPr/>
        </p:nvSpPr>
        <p:spPr>
          <a:xfrm>
            <a:off x="972000" y="2592000"/>
            <a:ext cx="1116000" cy="585720"/>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b="0" i="0" u="none" strike="noStrike" kern="1200" dirty="0">
                <a:ln>
                  <a:noFill/>
                </a:ln>
                <a:solidFill>
                  <a:srgbClr val="0000FF"/>
                </a:solidFill>
                <a:latin typeface="Comic Sans MS" pitchFamily="66"/>
                <a:ea typeface="Arial Unicode MS" pitchFamily="2"/>
                <a:cs typeface="Arial Unicode MS" pitchFamily="2"/>
              </a:rPr>
              <a:t>peur</a:t>
            </a:r>
          </a:p>
        </p:txBody>
      </p:sp>
      <p:sp>
        <p:nvSpPr>
          <p:cNvPr id="8" name="ZoneTexte 7">
            <a:extLst>
              <a:ext uri="{FF2B5EF4-FFF2-40B4-BE49-F238E27FC236}">
                <a16:creationId xmlns:a16="http://schemas.microsoft.com/office/drawing/2014/main" id="{D8CDB8EF-774A-3848-8B1B-26F0762CE521}"/>
              </a:ext>
            </a:extLst>
          </p:cNvPr>
          <p:cNvSpPr txBox="1"/>
          <p:nvPr/>
        </p:nvSpPr>
        <p:spPr>
          <a:xfrm>
            <a:off x="4608000" y="2582280"/>
            <a:ext cx="936000" cy="585720"/>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b="0" i="0" u="none" strike="noStrike" kern="1200" dirty="0">
                <a:ln>
                  <a:noFill/>
                </a:ln>
                <a:solidFill>
                  <a:srgbClr val="0000FF"/>
                </a:solidFill>
                <a:latin typeface="Comic Sans MS" pitchFamily="66"/>
                <a:ea typeface="Arial Unicode MS" pitchFamily="2"/>
                <a:cs typeface="Arial Unicode MS" pitchFamily="2"/>
              </a:rPr>
              <a:t>vie</a:t>
            </a:r>
          </a:p>
        </p:txBody>
      </p:sp>
      <p:sp>
        <p:nvSpPr>
          <p:cNvPr id="9" name="ZoneTexte 8">
            <a:extLst>
              <a:ext uri="{FF2B5EF4-FFF2-40B4-BE49-F238E27FC236}">
                <a16:creationId xmlns:a16="http://schemas.microsoft.com/office/drawing/2014/main" id="{BD82B664-F10B-9340-BE2C-06BC33476B96}"/>
              </a:ext>
            </a:extLst>
          </p:cNvPr>
          <p:cNvSpPr txBox="1"/>
          <p:nvPr/>
        </p:nvSpPr>
        <p:spPr>
          <a:xfrm>
            <a:off x="2268000" y="3060000"/>
            <a:ext cx="2951999" cy="585720"/>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b="0" i="0" u="none" strike="noStrike" kern="1200" dirty="0">
                <a:ln>
                  <a:noFill/>
                </a:ln>
                <a:solidFill>
                  <a:srgbClr val="0000FF"/>
                </a:solidFill>
                <a:latin typeface="Comic Sans MS" pitchFamily="66"/>
                <a:ea typeface="Arial Unicode MS" pitchFamily="2"/>
                <a:cs typeface="Arial Unicode MS" pitchFamily="2"/>
              </a:rPr>
              <a:t>bombardements</a:t>
            </a:r>
          </a:p>
        </p:txBody>
      </p:sp>
      <p:sp>
        <p:nvSpPr>
          <p:cNvPr id="10" name="ZoneTexte 9">
            <a:extLst>
              <a:ext uri="{FF2B5EF4-FFF2-40B4-BE49-F238E27FC236}">
                <a16:creationId xmlns:a16="http://schemas.microsoft.com/office/drawing/2014/main" id="{55CDE91A-0FC9-6C43-8724-946E2B376476}"/>
              </a:ext>
            </a:extLst>
          </p:cNvPr>
          <p:cNvSpPr txBox="1"/>
          <p:nvPr/>
        </p:nvSpPr>
        <p:spPr>
          <a:xfrm>
            <a:off x="6840000" y="3528000"/>
            <a:ext cx="1512000" cy="585720"/>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b="0" i="0" u="none" strike="noStrike" kern="1200" dirty="0">
                <a:ln>
                  <a:noFill/>
                </a:ln>
                <a:solidFill>
                  <a:srgbClr val="0000FF"/>
                </a:solidFill>
                <a:latin typeface="Comic Sans MS" pitchFamily="66"/>
                <a:ea typeface="Arial Unicode MS" pitchFamily="2"/>
                <a:cs typeface="Arial Unicode MS" pitchFamily="2"/>
              </a:rPr>
              <a:t>rasées</a:t>
            </a:r>
          </a:p>
        </p:txBody>
      </p:sp>
      <p:sp>
        <p:nvSpPr>
          <p:cNvPr id="11" name="ZoneTexte 10">
            <a:extLst>
              <a:ext uri="{FF2B5EF4-FFF2-40B4-BE49-F238E27FC236}">
                <a16:creationId xmlns:a16="http://schemas.microsoft.com/office/drawing/2014/main" id="{7E64D47B-26CE-2845-A9AC-39BD19CE3D74}"/>
              </a:ext>
            </a:extLst>
          </p:cNvPr>
          <p:cNvSpPr txBox="1"/>
          <p:nvPr/>
        </p:nvSpPr>
        <p:spPr>
          <a:xfrm>
            <a:off x="5688000" y="4464000"/>
            <a:ext cx="1512000" cy="585720"/>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b="0" i="0" u="none" strike="noStrike" kern="1200" dirty="0">
                <a:ln>
                  <a:noFill/>
                </a:ln>
                <a:solidFill>
                  <a:srgbClr val="0000FF"/>
                </a:solidFill>
                <a:latin typeface="Comic Sans MS" pitchFamily="66"/>
                <a:ea typeface="Arial Unicode MS" pitchFamily="2"/>
                <a:cs typeface="Arial Unicode MS" pitchFamily="2"/>
              </a:rPr>
              <a:t>prix</a:t>
            </a:r>
          </a:p>
        </p:txBody>
      </p:sp>
      <p:sp>
        <p:nvSpPr>
          <p:cNvPr id="12" name="ZoneTexte 11">
            <a:extLst>
              <a:ext uri="{FF2B5EF4-FFF2-40B4-BE49-F238E27FC236}">
                <a16:creationId xmlns:a16="http://schemas.microsoft.com/office/drawing/2014/main" id="{44D2CCBF-C338-0C46-AA72-923847829A50}"/>
              </a:ext>
            </a:extLst>
          </p:cNvPr>
          <p:cNvSpPr txBox="1"/>
          <p:nvPr/>
        </p:nvSpPr>
        <p:spPr>
          <a:xfrm>
            <a:off x="1188000" y="4904820"/>
            <a:ext cx="1800000" cy="1081080"/>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b="0" i="0" u="none" strike="noStrike" kern="1200" dirty="0">
                <a:ln>
                  <a:noFill/>
                </a:ln>
                <a:solidFill>
                  <a:srgbClr val="0000FF"/>
                </a:solidFill>
                <a:latin typeface="Comic Sans MS" pitchFamily="66"/>
                <a:ea typeface="Arial Unicode MS" pitchFamily="2"/>
                <a:cs typeface="Arial Unicode MS" pitchFamily="2"/>
              </a:rPr>
              <a:t>pénuries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2"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checkerboard(across)">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4"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heckerboard(across)">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5"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heckerboard(across)">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Effect transition="in" filter="checkerboard(across)">
                                      <p:cBhvr>
                                        <p:cTn id="32" dur="500"/>
                                        <p:tgtEl>
                                          <p:spTgt spid="1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Effect transition="in" filter="checkerboard(across)">
                                      <p:cBhvr>
                                        <p:cTn id="37" dur="500"/>
                                        <p:tgtEl>
                                          <p:spTgt spid="11">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8"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checkerboard(across)">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5" grpId="1"/>
      <p:bldP spid="6" grpId="1" build="p"/>
      <p:bldP spid="6" grpId="2"/>
      <p:bldP spid="7" grpId="2" build="p"/>
      <p:bldP spid="8" grpId="3" build="p"/>
      <p:bldP spid="8" grpId="4"/>
      <p:bldP spid="9" grpId="4" build="p"/>
      <p:bldP spid="9" grpId="5"/>
      <p:bldP spid="10" grpId="5" build="p"/>
      <p:bldP spid="11" grpId="6" build="p"/>
      <p:bldP spid="12" grpId="7" build="p"/>
      <p:bldP spid="12" grpId="8"/>
    </p:bldLst>
  </p:timing>
</p:sld>
</file>

<file path=ppt/slides/slide126.xml><?xml version="1.0" encoding="utf-8"?>
<p:sld xmlns:a="http://schemas.openxmlformats.org/drawingml/2006/main" xmlns:r="http://schemas.openxmlformats.org/officeDocument/2006/relationships" xmlns:p="http://schemas.openxmlformats.org/presentationml/2006/main">
  <p:cSld name="page126">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436FDA4E-DEB3-B748-9607-D782EF9D7577}"/>
              </a:ext>
            </a:extLst>
          </p:cNvPr>
          <p:cNvSpPr/>
          <p:nvPr/>
        </p:nvSpPr>
        <p:spPr>
          <a:xfrm flipV="1">
            <a:off x="314280" y="720"/>
            <a:ext cx="720" cy="7560360"/>
          </a:xfrm>
          <a:prstGeom prst="line">
            <a:avLst/>
          </a:prstGeom>
          <a:noFill/>
          <a:ln w="19080">
            <a:solidFill>
              <a:srgbClr val="FF3333"/>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ZoneTexte 2">
            <a:extLst>
              <a:ext uri="{FF2B5EF4-FFF2-40B4-BE49-F238E27FC236}">
                <a16:creationId xmlns:a16="http://schemas.microsoft.com/office/drawing/2014/main" id="{576E51EC-56F0-E249-A3A2-91508F0C39BB}"/>
              </a:ext>
            </a:extLst>
          </p:cNvPr>
          <p:cNvSpPr txBox="1"/>
          <p:nvPr/>
        </p:nvSpPr>
        <p:spPr>
          <a:xfrm>
            <a:off x="359999" y="138960"/>
            <a:ext cx="9720625" cy="1520501"/>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4000" b="1" i="0" u="sng" strike="noStrike" kern="1200" dirty="0">
                <a:ln>
                  <a:noFill/>
                </a:ln>
                <a:solidFill>
                  <a:srgbClr val="000000"/>
                </a:solidFill>
                <a:uFillTx/>
                <a:latin typeface="Comic Sans MS" pitchFamily="66"/>
                <a:ea typeface="Comic Sans MS" pitchFamily="66"/>
                <a:cs typeface="Comic Sans MS" pitchFamily="66"/>
              </a:rPr>
              <a:t>Des violences de masse : l’exemple du génocide des Arméniens</a:t>
            </a:r>
          </a:p>
        </p:txBody>
      </p:sp>
      <p:sp>
        <p:nvSpPr>
          <p:cNvPr id="4" name="ZoneTexte 3">
            <a:extLst>
              <a:ext uri="{FF2B5EF4-FFF2-40B4-BE49-F238E27FC236}">
                <a16:creationId xmlns:a16="http://schemas.microsoft.com/office/drawing/2014/main" id="{A6756155-77A8-2E42-BB29-7F235A987C44}"/>
              </a:ext>
            </a:extLst>
          </p:cNvPr>
          <p:cNvSpPr txBox="1"/>
          <p:nvPr/>
        </p:nvSpPr>
        <p:spPr>
          <a:xfrm>
            <a:off x="864000" y="3174840"/>
            <a:ext cx="8458130" cy="2950123"/>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4000" b="0" i="0" u="none" strike="noStrike" kern="1200" dirty="0">
                <a:ln>
                  <a:noFill/>
                </a:ln>
                <a:solidFill>
                  <a:srgbClr val="000000"/>
                </a:solidFill>
                <a:latin typeface="Comic Sans MS" pitchFamily="66"/>
                <a:ea typeface="Arial Unicode MS" pitchFamily="2"/>
                <a:cs typeface="Arial Unicode MS" pitchFamily="2"/>
              </a:rPr>
              <a:t>Evaluation de compétence</a:t>
            </a:r>
          </a:p>
          <a:p>
            <a:pPr marL="0" marR="0" lvl="0" indent="0" algn="ctr" rtl="0" hangingPunct="0">
              <a:lnSpc>
                <a:spcPct val="100000"/>
              </a:lnSpc>
              <a:spcBef>
                <a:spcPts val="0"/>
              </a:spcBef>
              <a:spcAft>
                <a:spcPts val="0"/>
              </a:spcAft>
              <a:buNone/>
              <a:tabLst/>
            </a:pPr>
            <a:endParaRPr lang="fr-FR" sz="4000" b="0" i="0" u="none" strike="noStrike" kern="1200" dirty="0">
              <a:ln>
                <a:noFill/>
              </a:ln>
              <a:solidFill>
                <a:srgbClr val="000000"/>
              </a:solidFill>
              <a:latin typeface="Comic Sans MS" pitchFamily="66"/>
              <a:ea typeface="Arial Unicode MS" pitchFamily="2"/>
              <a:cs typeface="Arial Unicode MS" pitchFamily="2"/>
            </a:endParaRPr>
          </a:p>
          <a:p>
            <a:pPr marL="0" marR="0" lvl="0" indent="0" algn="ctr" rtl="0" hangingPunct="0">
              <a:lnSpc>
                <a:spcPct val="100000"/>
              </a:lnSpc>
              <a:spcBef>
                <a:spcPts val="0"/>
              </a:spcBef>
              <a:spcAft>
                <a:spcPts val="0"/>
              </a:spcAft>
              <a:buNone/>
              <a:tabLst/>
            </a:pPr>
            <a:r>
              <a:rPr lang="fr-FR" sz="4000" b="0" i="0" u="none" strike="noStrike" kern="1200" dirty="0">
                <a:ln>
                  <a:noFill/>
                </a:ln>
                <a:solidFill>
                  <a:srgbClr val="000000"/>
                </a:solidFill>
                <a:latin typeface="Comic Sans MS" pitchFamily="66"/>
                <a:ea typeface="Arial Unicode MS" pitchFamily="2"/>
                <a:cs typeface="Arial Unicode MS" pitchFamily="2"/>
              </a:rPr>
              <a:t>Présenter et comprendre une source historique</a:t>
            </a:r>
          </a:p>
        </p:txBody>
      </p:sp>
      <p:pic>
        <p:nvPicPr>
          <p:cNvPr id="5" name="Image 4">
            <a:extLst>
              <a:ext uri="{FF2B5EF4-FFF2-40B4-BE49-F238E27FC236}">
                <a16:creationId xmlns:a16="http://schemas.microsoft.com/office/drawing/2014/main" id="{2908269B-090F-6B49-AD6C-0718BE87319C}"/>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7787520" y="2063520"/>
            <a:ext cx="1213199" cy="1213199"/>
          </a:xfrm>
          <a:prstGeom prst="rect">
            <a:avLst/>
          </a:prstGeom>
          <a:noFill/>
          <a:ln w="0">
            <a:solidFill>
              <a:srgbClr val="000000"/>
            </a:solidFill>
            <a:prstDash val="solid"/>
          </a:ln>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name="page127">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03FC881-F6A7-B641-957F-7904B21148BB}"/>
              </a:ext>
            </a:extLst>
          </p:cNvPr>
          <p:cNvSpPr txBox="1"/>
          <p:nvPr/>
        </p:nvSpPr>
        <p:spPr>
          <a:xfrm>
            <a:off x="612000" y="3097800"/>
            <a:ext cx="8923886" cy="1364760"/>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600" b="0" i="0" u="none" strike="noStrike" kern="1200" dirty="0">
                <a:ln>
                  <a:noFill/>
                </a:ln>
                <a:solidFill>
                  <a:srgbClr val="000000"/>
                </a:solidFill>
                <a:latin typeface="Comic Sans MS" pitchFamily="66"/>
                <a:ea typeface="Arial Unicode MS" pitchFamily="2"/>
                <a:cs typeface="Arial Unicode MS" pitchFamily="2"/>
              </a:rPr>
              <a:t>Laisser une page pour coller l'évaluation de compétence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name="page128">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F97D1A3-2630-5649-89CD-7C3FDDCA82A2}"/>
              </a:ext>
            </a:extLst>
          </p:cNvPr>
          <p:cNvSpPr txBox="1"/>
          <p:nvPr/>
        </p:nvSpPr>
        <p:spPr>
          <a:xfrm>
            <a:off x="864000" y="216000"/>
            <a:ext cx="8856000" cy="58572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800" b="0" i="0" u="none" strike="noStrike" kern="1200">
                <a:ln>
                  <a:noFill/>
                </a:ln>
                <a:solidFill>
                  <a:srgbClr val="000000"/>
                </a:solidFill>
                <a:latin typeface="Comic Sans MS" pitchFamily="66"/>
                <a:ea typeface="Arial Unicode MS" pitchFamily="2"/>
                <a:cs typeface="Arial Unicode MS" pitchFamily="2"/>
              </a:rPr>
              <a:t>Video</a:t>
            </a:r>
          </a:p>
        </p:txBody>
      </p:sp>
      <p:sp>
        <p:nvSpPr>
          <p:cNvPr id="3" name="ZoneTexte 2">
            <a:extLst>
              <a:ext uri="{FF2B5EF4-FFF2-40B4-BE49-F238E27FC236}">
                <a16:creationId xmlns:a16="http://schemas.microsoft.com/office/drawing/2014/main" id="{62C2DAF2-0586-2C49-B436-C121AE8BCA7D}"/>
              </a:ext>
            </a:extLst>
          </p:cNvPr>
          <p:cNvSpPr txBox="1"/>
          <p:nvPr/>
        </p:nvSpPr>
        <p:spPr>
          <a:xfrm>
            <a:off x="431999" y="1007999"/>
            <a:ext cx="9460145" cy="5594501"/>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b="0" i="0" u="none" strike="noStrike" kern="1200" dirty="0">
                <a:ln>
                  <a:noFill/>
                </a:ln>
                <a:solidFill>
                  <a:srgbClr val="FF3333"/>
                </a:solidFill>
                <a:latin typeface="Comic Sans MS" pitchFamily="66"/>
                <a:ea typeface="Microsoft YaHei" pitchFamily="2"/>
                <a:cs typeface="Arial Unicode MS" pitchFamily="2"/>
              </a:rPr>
              <a:t>Bilan</a:t>
            </a:r>
          </a:p>
          <a:p>
            <a:pPr marL="0" marR="0" lvl="0" indent="0" algn="just" rtl="0" hangingPunct="0">
              <a:lnSpc>
                <a:spcPct val="100000"/>
              </a:lnSpc>
              <a:spcBef>
                <a:spcPts val="0"/>
              </a:spcBef>
              <a:spcAft>
                <a:spcPts val="0"/>
              </a:spcAft>
              <a:buNone/>
              <a:tabLst/>
            </a:pPr>
            <a:endParaRPr lang="fr-FR" sz="2800" b="0" i="0" u="none" strike="noStrike" kern="1200" dirty="0">
              <a:ln>
                <a:noFill/>
              </a:ln>
              <a:solidFill>
                <a:srgbClr val="0000FF"/>
              </a:solidFill>
              <a:latin typeface="Comic Sans MS" pitchFamily="66"/>
              <a:ea typeface="Microsoft YaHei" pitchFamily="2"/>
              <a:cs typeface="Arial Unicode MS" pitchFamily="2"/>
            </a:endParaRPr>
          </a:p>
          <a:p>
            <a:pPr marL="0" marR="0" lvl="0" indent="0" algn="just" rtl="0" hangingPunct="0">
              <a:lnSpc>
                <a:spcPct val="100000"/>
              </a:lnSpc>
              <a:spcBef>
                <a:spcPts val="0"/>
              </a:spcBef>
              <a:spcAft>
                <a:spcPts val="0"/>
              </a:spcAft>
              <a:buNone/>
              <a:tabLst/>
            </a:pPr>
            <a:r>
              <a:rPr lang="fr-FR" sz="2800" b="0" i="0" u="none" strike="noStrike" kern="1200" dirty="0">
                <a:ln>
                  <a:noFill/>
                </a:ln>
                <a:solidFill>
                  <a:srgbClr val="000000"/>
                </a:solidFill>
                <a:latin typeface="Comic Sans MS" pitchFamily="66"/>
                <a:ea typeface="Microsoft YaHei" pitchFamily="2"/>
                <a:cs typeface="Arial Unicode MS" pitchFamily="2"/>
              </a:rPr>
              <a:t>Entre </a:t>
            </a:r>
            <a:r>
              <a:rPr lang="fr-FR" sz="2800" b="0" i="0" u="none" strike="noStrike" kern="1200" dirty="0">
                <a:ln>
                  <a:noFill/>
                </a:ln>
                <a:solidFill>
                  <a:srgbClr val="0000FF"/>
                </a:solidFill>
                <a:latin typeface="Comic Sans MS" pitchFamily="66"/>
                <a:ea typeface="Microsoft YaHei" pitchFamily="2"/>
                <a:cs typeface="Arial Unicode MS" pitchFamily="2"/>
              </a:rPr>
              <a:t>1915</a:t>
            </a:r>
            <a:r>
              <a:rPr lang="fr-FR" sz="2800" b="0" i="0" u="none" strike="noStrike" kern="1200" dirty="0">
                <a:ln>
                  <a:noFill/>
                </a:ln>
                <a:solidFill>
                  <a:srgbClr val="000000"/>
                </a:solidFill>
                <a:latin typeface="Comic Sans MS" pitchFamily="66"/>
                <a:ea typeface="Microsoft YaHei" pitchFamily="2"/>
                <a:cs typeface="Arial Unicode MS" pitchFamily="2"/>
              </a:rPr>
              <a:t> et </a:t>
            </a:r>
            <a:r>
              <a:rPr lang="fr-FR" sz="2800" b="0" i="0" u="none" strike="noStrike" kern="1200" dirty="0">
                <a:ln>
                  <a:noFill/>
                </a:ln>
                <a:solidFill>
                  <a:srgbClr val="0000FF"/>
                </a:solidFill>
                <a:latin typeface="Comic Sans MS" pitchFamily="66"/>
                <a:ea typeface="Microsoft YaHei" pitchFamily="2"/>
                <a:cs typeface="Arial Unicode MS" pitchFamily="2"/>
              </a:rPr>
              <a:t>1916</a:t>
            </a:r>
            <a:r>
              <a:rPr lang="fr-FR" sz="2800" b="0" i="0" u="none" strike="noStrike" kern="1200" dirty="0">
                <a:ln>
                  <a:noFill/>
                </a:ln>
                <a:solidFill>
                  <a:srgbClr val="000000"/>
                </a:solidFill>
                <a:latin typeface="Comic Sans MS" pitchFamily="66"/>
                <a:ea typeface="Microsoft YaHei" pitchFamily="2"/>
                <a:cs typeface="Arial Unicode MS" pitchFamily="2"/>
              </a:rPr>
              <a:t>, le gouvernement nationaliste </a:t>
            </a:r>
            <a:r>
              <a:rPr lang="fr-FR" sz="2800" b="0" i="0" u="none" strike="noStrike" kern="1200" dirty="0">
                <a:ln>
                  <a:noFill/>
                </a:ln>
                <a:solidFill>
                  <a:srgbClr val="0000CC"/>
                </a:solidFill>
                <a:latin typeface="Comic Sans MS" pitchFamily="66"/>
                <a:ea typeface="Microsoft YaHei" pitchFamily="2"/>
                <a:cs typeface="Arial Unicode MS" pitchFamily="2"/>
              </a:rPr>
              <a:t>turc</a:t>
            </a:r>
            <a:r>
              <a:rPr lang="fr-FR" sz="2800" b="0" i="0" u="none" strike="noStrike" kern="1200" dirty="0">
                <a:ln>
                  <a:noFill/>
                </a:ln>
                <a:solidFill>
                  <a:srgbClr val="000000"/>
                </a:solidFill>
                <a:latin typeface="Comic Sans MS" pitchFamily="66"/>
                <a:ea typeface="Microsoft YaHei" pitchFamily="2"/>
                <a:cs typeface="Arial Unicode MS" pitchFamily="2"/>
              </a:rPr>
              <a:t> profite de la guerre pour </a:t>
            </a:r>
            <a:r>
              <a:rPr lang="fr-FR" sz="2800" b="0" i="0" u="none" strike="noStrike" kern="1200" dirty="0">
                <a:ln>
                  <a:noFill/>
                </a:ln>
                <a:solidFill>
                  <a:srgbClr val="0000FF"/>
                </a:solidFill>
                <a:latin typeface="Comic Sans MS" pitchFamily="66"/>
                <a:ea typeface="Microsoft YaHei" pitchFamily="2"/>
                <a:cs typeface="Arial Unicode MS" pitchFamily="2"/>
              </a:rPr>
              <a:t>assassiner</a:t>
            </a:r>
            <a:r>
              <a:rPr lang="fr-FR" sz="2800" b="0" i="0" u="none" strike="noStrike" kern="1200" dirty="0">
                <a:ln>
                  <a:noFill/>
                </a:ln>
                <a:solidFill>
                  <a:srgbClr val="000000"/>
                </a:solidFill>
                <a:latin typeface="Comic Sans MS" pitchFamily="66"/>
                <a:ea typeface="Microsoft YaHei" pitchFamily="2"/>
                <a:cs typeface="Arial Unicode MS" pitchFamily="2"/>
              </a:rPr>
              <a:t> massivement les </a:t>
            </a:r>
            <a:r>
              <a:rPr lang="fr-FR" sz="2800" b="0" i="0" u="none" strike="noStrike" kern="1200" dirty="0">
                <a:ln>
                  <a:noFill/>
                </a:ln>
                <a:solidFill>
                  <a:srgbClr val="0000FF"/>
                </a:solidFill>
                <a:latin typeface="Comic Sans MS" pitchFamily="66"/>
                <a:ea typeface="Microsoft YaHei" pitchFamily="2"/>
                <a:cs typeface="Arial Unicode MS" pitchFamily="2"/>
              </a:rPr>
              <a:t>Arméniens</a:t>
            </a:r>
            <a:r>
              <a:rPr lang="fr-FR" sz="2800" b="0" i="0" u="none" strike="noStrike" kern="1200" dirty="0">
                <a:ln>
                  <a:noFill/>
                </a:ln>
                <a:solidFill>
                  <a:srgbClr val="000000"/>
                </a:solidFill>
                <a:latin typeface="Comic Sans MS" pitchFamily="66"/>
                <a:ea typeface="Microsoft YaHei" pitchFamily="2"/>
                <a:cs typeface="Arial Unicode MS" pitchFamily="2"/>
              </a:rPr>
              <a:t> (chrétiens) de l’Empire ottoman (majoritairement musulman). Il les accuse de</a:t>
            </a:r>
            <a:r>
              <a:rPr lang="fr-FR" sz="2800" b="0" i="0" u="none" strike="noStrike" kern="1200" dirty="0">
                <a:ln>
                  <a:noFill/>
                </a:ln>
                <a:solidFill>
                  <a:srgbClr val="0000FF"/>
                </a:solidFill>
                <a:latin typeface="Comic Sans MS" pitchFamily="66"/>
                <a:ea typeface="Microsoft YaHei" pitchFamily="2"/>
                <a:cs typeface="Arial Unicode MS" pitchFamily="2"/>
              </a:rPr>
              <a:t> trahison.</a:t>
            </a:r>
            <a:r>
              <a:rPr lang="fr-FR" sz="2800" b="0" i="0" u="none" strike="noStrike" kern="1200" dirty="0">
                <a:ln>
                  <a:noFill/>
                </a:ln>
                <a:solidFill>
                  <a:srgbClr val="000000"/>
                </a:solidFill>
                <a:latin typeface="Comic Sans MS" pitchFamily="66"/>
                <a:ea typeface="Microsoft YaHei" pitchFamily="2"/>
                <a:cs typeface="Arial Unicode MS" pitchFamily="2"/>
              </a:rPr>
              <a:t> Il s'agit surtout d'affirmer un peu plus leur </a:t>
            </a:r>
            <a:r>
              <a:rPr lang="fr-FR" sz="2800" b="0" i="0" u="none" strike="noStrike" kern="1200" dirty="0">
                <a:ln>
                  <a:noFill/>
                </a:ln>
                <a:solidFill>
                  <a:srgbClr val="0000FF"/>
                </a:solidFill>
                <a:latin typeface="Comic Sans MS" pitchFamily="66"/>
                <a:ea typeface="Microsoft YaHei" pitchFamily="2"/>
                <a:cs typeface="Arial Unicode MS" pitchFamily="2"/>
              </a:rPr>
              <a:t>vision</a:t>
            </a:r>
            <a:r>
              <a:rPr lang="fr-FR" sz="2800" b="0" i="0" u="none" strike="noStrike" kern="1200" dirty="0">
                <a:ln>
                  <a:noFill/>
                </a:ln>
                <a:solidFill>
                  <a:srgbClr val="000000"/>
                </a:solidFill>
                <a:latin typeface="Comic Sans MS" pitchFamily="66"/>
                <a:ea typeface="Microsoft YaHei" pitchFamily="2"/>
                <a:cs typeface="Arial Unicode MS" pitchFamily="2"/>
              </a:rPr>
              <a:t> d'une nation </a:t>
            </a:r>
            <a:r>
              <a:rPr lang="fr-FR" sz="2800" b="0" i="0" u="none" strike="noStrike" kern="1200" dirty="0">
                <a:ln>
                  <a:noFill/>
                </a:ln>
                <a:solidFill>
                  <a:srgbClr val="0000FF"/>
                </a:solidFill>
                <a:latin typeface="Comic Sans MS" pitchFamily="66"/>
                <a:ea typeface="Microsoft YaHei" pitchFamily="2"/>
                <a:cs typeface="Arial Unicode MS" pitchFamily="2"/>
              </a:rPr>
              <a:t>unie</a:t>
            </a:r>
            <a:r>
              <a:rPr lang="fr-FR" sz="2800" b="0" i="0" u="none" strike="noStrike" kern="1200" dirty="0">
                <a:ln>
                  <a:noFill/>
                </a:ln>
                <a:solidFill>
                  <a:srgbClr val="000000"/>
                </a:solidFill>
                <a:latin typeface="Comic Sans MS" pitchFamily="66"/>
                <a:ea typeface="Microsoft YaHei" pitchFamily="2"/>
                <a:cs typeface="Arial Unicode MS" pitchFamily="2"/>
              </a:rPr>
              <a:t> autour de la langue </a:t>
            </a:r>
            <a:r>
              <a:rPr lang="fr-FR" sz="2800" b="0" i="0" u="none" strike="noStrike" kern="1200" dirty="0">
                <a:ln>
                  <a:noFill/>
                </a:ln>
                <a:solidFill>
                  <a:srgbClr val="0000FF"/>
                </a:solidFill>
                <a:latin typeface="Comic Sans MS" pitchFamily="66"/>
                <a:ea typeface="Microsoft YaHei" pitchFamily="2"/>
                <a:cs typeface="Arial Unicode MS" pitchFamily="2"/>
              </a:rPr>
              <a:t>turque</a:t>
            </a:r>
            <a:r>
              <a:rPr lang="fr-FR" sz="2800" b="0" i="0" u="none" strike="noStrike" kern="1200" dirty="0">
                <a:ln>
                  <a:noFill/>
                </a:ln>
                <a:solidFill>
                  <a:srgbClr val="000000"/>
                </a:solidFill>
                <a:latin typeface="Comic Sans MS" pitchFamily="66"/>
                <a:ea typeface="Microsoft YaHei" pitchFamily="2"/>
                <a:cs typeface="Arial Unicode MS" pitchFamily="2"/>
              </a:rPr>
              <a:t>, idéologie qui avait déjà entrainé des </a:t>
            </a:r>
            <a:r>
              <a:rPr lang="fr-FR" sz="2800" b="0" i="0" u="none" strike="noStrike" kern="1200" dirty="0">
                <a:ln>
                  <a:noFill/>
                </a:ln>
                <a:solidFill>
                  <a:srgbClr val="0000FF"/>
                </a:solidFill>
                <a:latin typeface="Comic Sans MS" pitchFamily="66"/>
                <a:ea typeface="Microsoft YaHei" pitchFamily="2"/>
                <a:cs typeface="Arial Unicode MS" pitchFamily="2"/>
              </a:rPr>
              <a:t>massacres</a:t>
            </a:r>
            <a:r>
              <a:rPr lang="fr-FR" sz="2800" b="0" i="0" u="none" strike="noStrike" kern="1200" dirty="0">
                <a:ln>
                  <a:noFill/>
                </a:ln>
                <a:solidFill>
                  <a:srgbClr val="000000"/>
                </a:solidFill>
                <a:latin typeface="Comic Sans MS" pitchFamily="66"/>
                <a:ea typeface="Microsoft YaHei" pitchFamily="2"/>
                <a:cs typeface="Arial Unicode MS" pitchFamily="2"/>
              </a:rPr>
              <a:t> au XIXe siècle. Ce </a:t>
            </a:r>
            <a:r>
              <a:rPr lang="fr-FR" sz="2800" b="0" i="0" u="sng" strike="noStrike" kern="1200" dirty="0">
                <a:ln>
                  <a:noFill/>
                </a:ln>
                <a:solidFill>
                  <a:srgbClr val="FF3333"/>
                </a:solidFill>
                <a:uFillTx/>
                <a:latin typeface="Comic Sans MS" pitchFamily="66"/>
                <a:ea typeface="Microsoft YaHei" pitchFamily="2"/>
                <a:cs typeface="Arial Unicode MS" pitchFamily="2"/>
              </a:rPr>
              <a:t>génocide</a:t>
            </a:r>
            <a:r>
              <a:rPr lang="fr-FR" sz="2800" b="0" i="0" u="none" strike="noStrike" kern="1200" dirty="0">
                <a:ln>
                  <a:noFill/>
                </a:ln>
                <a:solidFill>
                  <a:srgbClr val="000000"/>
                </a:solidFill>
                <a:latin typeface="Comic Sans MS" pitchFamily="66"/>
                <a:ea typeface="Microsoft YaHei" pitchFamily="2"/>
                <a:cs typeface="Arial Unicode MS" pitchFamily="2"/>
              </a:rPr>
              <a:t> fait </a:t>
            </a:r>
            <a:r>
              <a:rPr lang="fr-FR" sz="2800" b="0" i="0" u="none" strike="noStrike" kern="1200" dirty="0">
                <a:ln>
                  <a:noFill/>
                </a:ln>
                <a:solidFill>
                  <a:srgbClr val="0000FF"/>
                </a:solidFill>
                <a:latin typeface="Comic Sans MS" pitchFamily="66"/>
                <a:ea typeface="Microsoft YaHei" pitchFamily="2"/>
                <a:cs typeface="Arial Unicode MS" pitchFamily="2"/>
              </a:rPr>
              <a:t>1,2</a:t>
            </a:r>
            <a:r>
              <a:rPr lang="fr-FR" sz="2800" b="0" i="0" u="none" strike="noStrike" kern="1200" dirty="0">
                <a:ln>
                  <a:noFill/>
                </a:ln>
                <a:solidFill>
                  <a:srgbClr val="000000"/>
                </a:solidFill>
                <a:latin typeface="Comic Sans MS" pitchFamily="66"/>
                <a:ea typeface="Microsoft YaHei" pitchFamily="2"/>
                <a:cs typeface="Arial Unicode MS" pitchFamily="2"/>
              </a:rPr>
              <a:t> million de morts, hommes, femmes et enfants.</a:t>
            </a:r>
          </a:p>
        </p:txBody>
      </p:sp>
      <p:sp>
        <p:nvSpPr>
          <p:cNvPr id="4" name="Connecteur droit 3">
            <a:extLst>
              <a:ext uri="{FF2B5EF4-FFF2-40B4-BE49-F238E27FC236}">
                <a16:creationId xmlns:a16="http://schemas.microsoft.com/office/drawing/2014/main" id="{E066E901-558B-D44F-940D-B7264E164E3B}"/>
              </a:ext>
            </a:extLst>
          </p:cNvPr>
          <p:cNvSpPr/>
          <p:nvPr/>
        </p:nvSpPr>
        <p:spPr>
          <a:xfrm flipV="1">
            <a:off x="314280" y="1080"/>
            <a:ext cx="720" cy="7560360"/>
          </a:xfrm>
          <a:prstGeom prst="line">
            <a:avLst/>
          </a:prstGeom>
          <a:noFill/>
          <a:ln w="19080">
            <a:solidFill>
              <a:srgbClr val="FF3333"/>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name="page129">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3CC16BF-F6EF-7A45-AAF7-10064D55A226}"/>
              </a:ext>
            </a:extLst>
          </p:cNvPr>
          <p:cNvSpPr txBox="1"/>
          <p:nvPr/>
        </p:nvSpPr>
        <p:spPr>
          <a:xfrm>
            <a:off x="287999" y="432000"/>
            <a:ext cx="9580395" cy="292536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200" b="0" i="0" u="none" strike="noStrike" kern="1200">
                <a:ln>
                  <a:noFill/>
                </a:ln>
                <a:solidFill>
                  <a:srgbClr val="FF3333"/>
                </a:solidFill>
                <a:latin typeface="Comic Sans MS" pitchFamily="66"/>
                <a:ea typeface="Comic Sans MS" pitchFamily="66"/>
                <a:cs typeface="Comic Sans MS" pitchFamily="66"/>
              </a:rPr>
              <a:t>Définition</a:t>
            </a:r>
          </a:p>
          <a:p>
            <a:pPr marL="0" marR="0" lvl="0" indent="0" algn="just" rtl="0" hangingPunct="0">
              <a:lnSpc>
                <a:spcPct val="100000"/>
              </a:lnSpc>
              <a:spcBef>
                <a:spcPts val="0"/>
              </a:spcBef>
              <a:spcAft>
                <a:spcPts val="0"/>
              </a:spcAft>
              <a:buNone/>
              <a:tabLst/>
            </a:pPr>
            <a:endParaRPr lang="fr-FR" sz="3200" b="1" i="0" u="none" strike="noStrike" kern="1200">
              <a:ln>
                <a:noFill/>
              </a:ln>
              <a:solidFill>
                <a:srgbClr val="000000"/>
              </a:solidFill>
              <a:latin typeface="Comic Sans MS" pitchFamily="66"/>
              <a:ea typeface="Comic Sans MS" pitchFamily="66"/>
              <a:cs typeface="Comic Sans MS" pitchFamily="66"/>
            </a:endParaRPr>
          </a:p>
          <a:p>
            <a:pPr marL="0" marR="0" lvl="0" indent="0" algn="just" rtl="0" hangingPunct="0">
              <a:lnSpc>
                <a:spcPct val="100000"/>
              </a:lnSpc>
              <a:spcBef>
                <a:spcPts val="0"/>
              </a:spcBef>
              <a:spcAft>
                <a:spcPts val="0"/>
              </a:spcAft>
              <a:buNone/>
              <a:tabLst/>
            </a:pPr>
            <a:r>
              <a:rPr lang="fr-FR" sz="3200" b="0" i="0" u="none" strike="noStrike" kern="1200">
                <a:ln>
                  <a:noFill/>
                </a:ln>
                <a:solidFill>
                  <a:srgbClr val="FF3333"/>
                </a:solidFill>
                <a:latin typeface="Comic Sans MS" pitchFamily="66"/>
                <a:ea typeface="Comic Sans MS" pitchFamily="66"/>
                <a:cs typeface="Comic Sans MS" pitchFamily="66"/>
              </a:rPr>
              <a:t>Génocide</a:t>
            </a:r>
            <a:r>
              <a:rPr lang="fr-FR" sz="3200" b="0" i="0" u="none" strike="noStrike" kern="1200">
                <a:ln>
                  <a:noFill/>
                </a:ln>
                <a:solidFill>
                  <a:srgbClr val="000000"/>
                </a:solidFill>
                <a:latin typeface="Comic Sans MS" pitchFamily="66"/>
                <a:ea typeface="Arial Unicode MS" pitchFamily="2"/>
                <a:cs typeface="Comic Sans MS" pitchFamily="66"/>
              </a:rPr>
              <a:t> : </a:t>
            </a:r>
            <a:r>
              <a:rPr lang="fr-FR" sz="3200" b="0" i="0" u="none" strike="noStrike" kern="1200">
                <a:ln>
                  <a:noFill/>
                </a:ln>
                <a:solidFill>
                  <a:srgbClr val="000000"/>
                </a:solidFill>
                <a:latin typeface="Comic Sans MS" pitchFamily="66"/>
                <a:ea typeface="Comic Sans MS" pitchFamily="66"/>
                <a:cs typeface="Comic Sans MS" pitchFamily="66"/>
              </a:rPr>
              <a:t>Extermination volontaire et programmée d’un peuple. Un génocide est un crime contre l’humanité.</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page13">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E8334B2-BFC8-6342-875A-963A44614D59}"/>
              </a:ext>
            </a:extLst>
          </p:cNvPr>
          <p:cNvSpPr txBox="1"/>
          <p:nvPr/>
        </p:nvSpPr>
        <p:spPr>
          <a:xfrm>
            <a:off x="72000" y="144000"/>
            <a:ext cx="6048000" cy="1647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4400" b="0" i="0" u="none" strike="noStrike" kern="1200">
                <a:ln>
                  <a:noFill/>
                </a:ln>
                <a:latin typeface="Comic Sans MS" pitchFamily="66"/>
                <a:ea typeface="Arial Unicode MS" pitchFamily="2"/>
                <a:cs typeface="Arial Unicode MS" pitchFamily="2"/>
              </a:rPr>
              <a:t>Contexte des Balkans</a:t>
            </a:r>
          </a:p>
        </p:txBody>
      </p:sp>
      <p:sp>
        <p:nvSpPr>
          <p:cNvPr id="3" name="Rectangle 2">
            <a:extLst>
              <a:ext uri="{FF2B5EF4-FFF2-40B4-BE49-F238E27FC236}">
                <a16:creationId xmlns:a16="http://schemas.microsoft.com/office/drawing/2014/main" id="{354CE0E5-DD7D-E24A-A216-EB1343A8DE5B}"/>
              </a:ext>
            </a:extLst>
          </p:cNvPr>
          <p:cNvSpPr/>
          <p:nvPr/>
        </p:nvSpPr>
        <p:spPr>
          <a:xfrm>
            <a:off x="180000" y="1116000"/>
            <a:ext cx="9720000" cy="5832000"/>
          </a:xfrm>
          <a:prstGeom prst="rect">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ZoneTexte 3">
            <a:extLst>
              <a:ext uri="{FF2B5EF4-FFF2-40B4-BE49-F238E27FC236}">
                <a16:creationId xmlns:a16="http://schemas.microsoft.com/office/drawing/2014/main" id="{3B11769A-42D7-AF49-BA0D-5EE50FDAE752}"/>
              </a:ext>
            </a:extLst>
          </p:cNvPr>
          <p:cNvSpPr txBox="1"/>
          <p:nvPr/>
        </p:nvSpPr>
        <p:spPr>
          <a:xfrm>
            <a:off x="144000" y="1110240"/>
            <a:ext cx="9000000" cy="869759"/>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4000" b="0" i="0" u="none" strike="noStrike" kern="1200">
                <a:ln>
                  <a:noFill/>
                </a:ln>
                <a:solidFill>
                  <a:srgbClr val="000000"/>
                </a:solidFill>
                <a:latin typeface="Comic Sans MS" pitchFamily="66"/>
                <a:ea typeface="Arial Unicode MS" pitchFamily="2"/>
                <a:cs typeface="Arial Unicode MS" pitchFamily="2"/>
              </a:rPr>
              <a:t>2e guerre balkanique – date :</a:t>
            </a:r>
          </a:p>
        </p:txBody>
      </p:sp>
      <p:sp>
        <p:nvSpPr>
          <p:cNvPr id="5" name="ZoneTexte 4">
            <a:extLst>
              <a:ext uri="{FF2B5EF4-FFF2-40B4-BE49-F238E27FC236}">
                <a16:creationId xmlns:a16="http://schemas.microsoft.com/office/drawing/2014/main" id="{9DF7B8E1-6C78-1D4D-9E1D-E345EDB062C7}"/>
              </a:ext>
            </a:extLst>
          </p:cNvPr>
          <p:cNvSpPr txBox="1"/>
          <p:nvPr/>
        </p:nvSpPr>
        <p:spPr>
          <a:xfrm>
            <a:off x="216000" y="1800000"/>
            <a:ext cx="2592000" cy="797759"/>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4000" b="0" i="0" u="none" strike="noStrike" kern="1200" dirty="0">
                <a:ln>
                  <a:noFill/>
                </a:ln>
                <a:solidFill>
                  <a:srgbClr val="0000FF"/>
                </a:solidFill>
                <a:latin typeface="Comic Sans MS" pitchFamily="66"/>
                <a:ea typeface="Arial Unicode MS" pitchFamily="2"/>
                <a:cs typeface="Arial Unicode MS" pitchFamily="2"/>
              </a:rPr>
              <a:t>Juin 1913</a:t>
            </a:r>
          </a:p>
        </p:txBody>
      </p:sp>
      <p:sp>
        <p:nvSpPr>
          <p:cNvPr id="6" name="ZoneTexte 5">
            <a:extLst>
              <a:ext uri="{FF2B5EF4-FFF2-40B4-BE49-F238E27FC236}">
                <a16:creationId xmlns:a16="http://schemas.microsoft.com/office/drawing/2014/main" id="{D525D437-5D63-494B-B6DC-926E243F68A2}"/>
              </a:ext>
            </a:extLst>
          </p:cNvPr>
          <p:cNvSpPr txBox="1"/>
          <p:nvPr/>
        </p:nvSpPr>
        <p:spPr>
          <a:xfrm>
            <a:off x="180000" y="2514240"/>
            <a:ext cx="5184000" cy="869759"/>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4000" b="0" i="0" u="sng" strike="noStrike" kern="1200">
                <a:ln>
                  <a:noFill/>
                </a:ln>
                <a:solidFill>
                  <a:srgbClr val="000000"/>
                </a:solidFill>
                <a:uFillTx/>
                <a:latin typeface="Comic Sans MS" pitchFamily="66"/>
                <a:ea typeface="Arial Unicode MS" pitchFamily="2"/>
                <a:cs typeface="Arial Unicode MS" pitchFamily="2"/>
              </a:rPr>
              <a:t>Acteurs </a:t>
            </a:r>
            <a:r>
              <a:rPr lang="fr-FR" sz="4000" b="0" i="0" u="none" strike="noStrike" kern="1200">
                <a:ln>
                  <a:noFill/>
                </a:ln>
                <a:solidFill>
                  <a:srgbClr val="000000"/>
                </a:solidFill>
                <a:latin typeface="Comic Sans MS" pitchFamily="66"/>
                <a:ea typeface="Arial Unicode MS" pitchFamily="2"/>
                <a:cs typeface="Arial Unicode MS" pitchFamily="2"/>
              </a:rPr>
              <a:t>:</a:t>
            </a:r>
          </a:p>
        </p:txBody>
      </p:sp>
      <p:sp>
        <p:nvSpPr>
          <p:cNvPr id="7" name="ZoneTexte 6">
            <a:extLst>
              <a:ext uri="{FF2B5EF4-FFF2-40B4-BE49-F238E27FC236}">
                <a16:creationId xmlns:a16="http://schemas.microsoft.com/office/drawing/2014/main" id="{7B1AE903-B224-D646-B784-0B1CF3931B7E}"/>
              </a:ext>
            </a:extLst>
          </p:cNvPr>
          <p:cNvSpPr txBox="1"/>
          <p:nvPr/>
        </p:nvSpPr>
        <p:spPr>
          <a:xfrm>
            <a:off x="2484000" y="2514240"/>
            <a:ext cx="7523999" cy="797759"/>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4000" b="0" i="0" u="none" strike="noStrike" kern="1200" dirty="0">
                <a:ln>
                  <a:noFill/>
                </a:ln>
                <a:solidFill>
                  <a:srgbClr val="000000"/>
                </a:solidFill>
                <a:latin typeface="Comic Sans MS" pitchFamily="66"/>
                <a:ea typeface="Arial Unicode MS" pitchFamily="2"/>
                <a:cs typeface="Arial Unicode MS" pitchFamily="2"/>
              </a:rPr>
              <a:t>Serbie, Roumanie, Grèce et</a:t>
            </a:r>
          </a:p>
        </p:txBody>
      </p:sp>
      <p:sp>
        <p:nvSpPr>
          <p:cNvPr id="8" name="ZoneTexte 7">
            <a:extLst>
              <a:ext uri="{FF2B5EF4-FFF2-40B4-BE49-F238E27FC236}">
                <a16:creationId xmlns:a16="http://schemas.microsoft.com/office/drawing/2014/main" id="{0FE15CC4-6898-FB49-AE17-411D87AEA76E}"/>
              </a:ext>
            </a:extLst>
          </p:cNvPr>
          <p:cNvSpPr txBox="1"/>
          <p:nvPr/>
        </p:nvSpPr>
        <p:spPr>
          <a:xfrm>
            <a:off x="288000" y="3234240"/>
            <a:ext cx="9612000" cy="2235312"/>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4000" b="0" i="0" u="none" strike="noStrike" kern="1200" dirty="0">
                <a:ln>
                  <a:noFill/>
                </a:ln>
                <a:solidFill>
                  <a:srgbClr val="000000"/>
                </a:solidFill>
                <a:latin typeface="Comic Sans MS" pitchFamily="66"/>
                <a:ea typeface="Arial Unicode MS" pitchFamily="2"/>
                <a:cs typeface="Arial Unicode MS" pitchFamily="2"/>
              </a:rPr>
              <a:t>l'Empire ottoman contre la Bulgarie qui perd la Macédoine. La Serbie devient la 1</a:t>
            </a:r>
            <a:r>
              <a:rPr lang="fr-FR" sz="4000" b="0" i="0" u="none" strike="noStrike" kern="1200" baseline="33000" dirty="0">
                <a:ln>
                  <a:noFill/>
                </a:ln>
                <a:solidFill>
                  <a:srgbClr val="000000"/>
                </a:solidFill>
                <a:latin typeface="Comic Sans MS" pitchFamily="66"/>
                <a:ea typeface="Arial Unicode MS" pitchFamily="2"/>
                <a:cs typeface="Arial Unicode MS" pitchFamily="2"/>
              </a:rPr>
              <a:t>ère</a:t>
            </a:r>
            <a:r>
              <a:rPr lang="fr-FR" sz="4000" b="0" i="0" u="none" strike="noStrike" kern="1200" dirty="0">
                <a:ln>
                  <a:noFill/>
                </a:ln>
                <a:solidFill>
                  <a:srgbClr val="000000"/>
                </a:solidFill>
                <a:latin typeface="Comic Sans MS" pitchFamily="66"/>
                <a:ea typeface="Arial Unicode MS" pitchFamily="2"/>
                <a:cs typeface="Arial Unicode MS" pitchFamily="2"/>
              </a:rPr>
              <a:t> puissance régionale.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0.xml><?xml version="1.0" encoding="utf-8"?>
<p:sld xmlns:a="http://schemas.openxmlformats.org/drawingml/2006/main" xmlns:r="http://schemas.openxmlformats.org/officeDocument/2006/relationships" xmlns:p="http://schemas.openxmlformats.org/presentationml/2006/main">
  <p:cSld name="page130">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78924BC-BD03-4C4A-9155-DF1C992386DD}"/>
              </a:ext>
            </a:extLst>
          </p:cNvPr>
          <p:cNvSpPr txBox="1"/>
          <p:nvPr/>
        </p:nvSpPr>
        <p:spPr>
          <a:xfrm>
            <a:off x="612000" y="3097800"/>
            <a:ext cx="8856000" cy="13647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600" b="0" i="0" u="none" strike="noStrike" kern="1200">
                <a:ln>
                  <a:noFill/>
                </a:ln>
                <a:solidFill>
                  <a:srgbClr val="000000"/>
                </a:solidFill>
                <a:latin typeface="Comic Sans MS" pitchFamily="66"/>
                <a:ea typeface="Arial Unicode MS" pitchFamily="2"/>
                <a:cs typeface="Arial Unicode MS" pitchFamily="2"/>
              </a:rPr>
              <a:t>Coller schéma bilan</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name="page131">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2BAD26AD-48C4-BC4C-9742-4930E3467D1A}"/>
              </a:ext>
            </a:extLst>
          </p:cNvPr>
          <p:cNvSpPr/>
          <p:nvPr/>
        </p:nvSpPr>
        <p:spPr>
          <a:xfrm>
            <a:off x="486000" y="54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Connecteur droit 2">
            <a:extLst>
              <a:ext uri="{FF2B5EF4-FFF2-40B4-BE49-F238E27FC236}">
                <a16:creationId xmlns:a16="http://schemas.microsoft.com/office/drawing/2014/main" id="{49342FE8-9CFE-2540-A2BB-4B82F6DBC02C}"/>
              </a:ext>
            </a:extLst>
          </p:cNvPr>
          <p:cNvSpPr/>
          <p:nvPr/>
        </p:nvSpPr>
        <p:spPr>
          <a:xfrm>
            <a:off x="63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Connecteur droit 3">
            <a:extLst>
              <a:ext uri="{FF2B5EF4-FFF2-40B4-BE49-F238E27FC236}">
                <a16:creationId xmlns:a16="http://schemas.microsoft.com/office/drawing/2014/main" id="{DEB10056-2EF2-BC4A-93BE-7958368AC203}"/>
              </a:ext>
            </a:extLst>
          </p:cNvPr>
          <p:cNvSpPr/>
          <p:nvPr/>
        </p:nvSpPr>
        <p:spPr>
          <a:xfrm>
            <a:off x="77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 name="Connecteur droit 4">
            <a:extLst>
              <a:ext uri="{FF2B5EF4-FFF2-40B4-BE49-F238E27FC236}">
                <a16:creationId xmlns:a16="http://schemas.microsoft.com/office/drawing/2014/main" id="{D61B045D-42D9-7444-B713-AD4ED4142FD4}"/>
              </a:ext>
            </a:extLst>
          </p:cNvPr>
          <p:cNvSpPr/>
          <p:nvPr/>
        </p:nvSpPr>
        <p:spPr>
          <a:xfrm>
            <a:off x="917999"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 name="Connecteur droit 5">
            <a:extLst>
              <a:ext uri="{FF2B5EF4-FFF2-40B4-BE49-F238E27FC236}">
                <a16:creationId xmlns:a16="http://schemas.microsoft.com/office/drawing/2014/main" id="{17294560-9ACA-5D4F-94D6-D91B17B60CE7}"/>
              </a:ext>
            </a:extLst>
          </p:cNvPr>
          <p:cNvSpPr/>
          <p:nvPr/>
        </p:nvSpPr>
        <p:spPr>
          <a:xfrm>
            <a:off x="1205999"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 name="Connecteur droit 6">
            <a:extLst>
              <a:ext uri="{FF2B5EF4-FFF2-40B4-BE49-F238E27FC236}">
                <a16:creationId xmlns:a16="http://schemas.microsoft.com/office/drawing/2014/main" id="{A80FAEFE-9161-4E47-B513-A7EBE3CF13B7}"/>
              </a:ext>
            </a:extLst>
          </p:cNvPr>
          <p:cNvSpPr/>
          <p:nvPr/>
        </p:nvSpPr>
        <p:spPr>
          <a:xfrm>
            <a:off x="135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 name="Connecteur droit 7">
            <a:extLst>
              <a:ext uri="{FF2B5EF4-FFF2-40B4-BE49-F238E27FC236}">
                <a16:creationId xmlns:a16="http://schemas.microsoft.com/office/drawing/2014/main" id="{7922B0C5-7621-7F4C-A09B-4ABC0BDC3682}"/>
              </a:ext>
            </a:extLst>
          </p:cNvPr>
          <p:cNvSpPr/>
          <p:nvPr/>
        </p:nvSpPr>
        <p:spPr>
          <a:xfrm>
            <a:off x="1493999"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 name="Connecteur droit 8">
            <a:extLst>
              <a:ext uri="{FF2B5EF4-FFF2-40B4-BE49-F238E27FC236}">
                <a16:creationId xmlns:a16="http://schemas.microsoft.com/office/drawing/2014/main" id="{D0572ECE-A954-6F45-945F-A308828D5B84}"/>
              </a:ext>
            </a:extLst>
          </p:cNvPr>
          <p:cNvSpPr/>
          <p:nvPr/>
        </p:nvSpPr>
        <p:spPr>
          <a:xfrm>
            <a:off x="163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 name="Connecteur droit 9">
            <a:extLst>
              <a:ext uri="{FF2B5EF4-FFF2-40B4-BE49-F238E27FC236}">
                <a16:creationId xmlns:a16="http://schemas.microsoft.com/office/drawing/2014/main" id="{D19A22E9-817A-4642-8BE8-E5AAECF8E8B0}"/>
              </a:ext>
            </a:extLst>
          </p:cNvPr>
          <p:cNvSpPr/>
          <p:nvPr/>
        </p:nvSpPr>
        <p:spPr>
          <a:xfrm>
            <a:off x="106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 name="Connecteur droit 10">
            <a:extLst>
              <a:ext uri="{FF2B5EF4-FFF2-40B4-BE49-F238E27FC236}">
                <a16:creationId xmlns:a16="http://schemas.microsoft.com/office/drawing/2014/main" id="{7F5BFD5B-AD92-BF48-81C4-544A28A16026}"/>
              </a:ext>
            </a:extLst>
          </p:cNvPr>
          <p:cNvSpPr/>
          <p:nvPr/>
        </p:nvSpPr>
        <p:spPr>
          <a:xfrm>
            <a:off x="1925999"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 name="Connecteur droit 11">
            <a:extLst>
              <a:ext uri="{FF2B5EF4-FFF2-40B4-BE49-F238E27FC236}">
                <a16:creationId xmlns:a16="http://schemas.microsoft.com/office/drawing/2014/main" id="{54F3A43D-C3A6-D64A-B149-7C5F390B1388}"/>
              </a:ext>
            </a:extLst>
          </p:cNvPr>
          <p:cNvSpPr/>
          <p:nvPr/>
        </p:nvSpPr>
        <p:spPr>
          <a:xfrm>
            <a:off x="221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 name="Connecteur droit 12">
            <a:extLst>
              <a:ext uri="{FF2B5EF4-FFF2-40B4-BE49-F238E27FC236}">
                <a16:creationId xmlns:a16="http://schemas.microsoft.com/office/drawing/2014/main" id="{F90A13E3-5DBB-E346-A6A1-B62530EEC8CC}"/>
              </a:ext>
            </a:extLst>
          </p:cNvPr>
          <p:cNvSpPr/>
          <p:nvPr/>
        </p:nvSpPr>
        <p:spPr>
          <a:xfrm>
            <a:off x="178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4" name="Connecteur droit 13">
            <a:extLst>
              <a:ext uri="{FF2B5EF4-FFF2-40B4-BE49-F238E27FC236}">
                <a16:creationId xmlns:a16="http://schemas.microsoft.com/office/drawing/2014/main" id="{5C5BFBD1-33CD-D648-9EE8-F76EAB6FC1EB}"/>
              </a:ext>
            </a:extLst>
          </p:cNvPr>
          <p:cNvSpPr/>
          <p:nvPr/>
        </p:nvSpPr>
        <p:spPr>
          <a:xfrm>
            <a:off x="235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5" name="Connecteur droit 14">
            <a:extLst>
              <a:ext uri="{FF2B5EF4-FFF2-40B4-BE49-F238E27FC236}">
                <a16:creationId xmlns:a16="http://schemas.microsoft.com/office/drawing/2014/main" id="{4EEE0B74-A86D-4B4E-B85C-F38E5C8292D6}"/>
              </a:ext>
            </a:extLst>
          </p:cNvPr>
          <p:cNvSpPr/>
          <p:nvPr/>
        </p:nvSpPr>
        <p:spPr>
          <a:xfrm>
            <a:off x="2646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6" name="Connecteur droit 15">
            <a:extLst>
              <a:ext uri="{FF2B5EF4-FFF2-40B4-BE49-F238E27FC236}">
                <a16:creationId xmlns:a16="http://schemas.microsoft.com/office/drawing/2014/main" id="{03FBFCEC-3820-8A4E-89F6-59E4BBC3F62C}"/>
              </a:ext>
            </a:extLst>
          </p:cNvPr>
          <p:cNvSpPr/>
          <p:nvPr/>
        </p:nvSpPr>
        <p:spPr>
          <a:xfrm>
            <a:off x="279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7" name="Connecteur droit 16">
            <a:extLst>
              <a:ext uri="{FF2B5EF4-FFF2-40B4-BE49-F238E27FC236}">
                <a16:creationId xmlns:a16="http://schemas.microsoft.com/office/drawing/2014/main" id="{E31D8045-5620-FB46-84A6-35C7B66E900F}"/>
              </a:ext>
            </a:extLst>
          </p:cNvPr>
          <p:cNvSpPr/>
          <p:nvPr/>
        </p:nvSpPr>
        <p:spPr>
          <a:xfrm>
            <a:off x="293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8" name="Connecteur droit 17">
            <a:extLst>
              <a:ext uri="{FF2B5EF4-FFF2-40B4-BE49-F238E27FC236}">
                <a16:creationId xmlns:a16="http://schemas.microsoft.com/office/drawing/2014/main" id="{C1E3F069-9FDD-AF48-878D-DB24C6BA7FFF}"/>
              </a:ext>
            </a:extLst>
          </p:cNvPr>
          <p:cNvSpPr/>
          <p:nvPr/>
        </p:nvSpPr>
        <p:spPr>
          <a:xfrm>
            <a:off x="307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9" name="Connecteur droit 18">
            <a:extLst>
              <a:ext uri="{FF2B5EF4-FFF2-40B4-BE49-F238E27FC236}">
                <a16:creationId xmlns:a16="http://schemas.microsoft.com/office/drawing/2014/main" id="{3EC52C6D-E92E-9A4C-A2AE-F6DE765CF651}"/>
              </a:ext>
            </a:extLst>
          </p:cNvPr>
          <p:cNvSpPr/>
          <p:nvPr/>
        </p:nvSpPr>
        <p:spPr>
          <a:xfrm>
            <a:off x="250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0" name="Connecteur droit 19">
            <a:extLst>
              <a:ext uri="{FF2B5EF4-FFF2-40B4-BE49-F238E27FC236}">
                <a16:creationId xmlns:a16="http://schemas.microsoft.com/office/drawing/2014/main" id="{2AE8351E-BF4B-3544-8B79-319543B5216B}"/>
              </a:ext>
            </a:extLst>
          </p:cNvPr>
          <p:cNvSpPr/>
          <p:nvPr/>
        </p:nvSpPr>
        <p:spPr>
          <a:xfrm>
            <a:off x="322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1" name="Connecteur droit 20">
            <a:extLst>
              <a:ext uri="{FF2B5EF4-FFF2-40B4-BE49-F238E27FC236}">
                <a16:creationId xmlns:a16="http://schemas.microsoft.com/office/drawing/2014/main" id="{0ED69213-E424-354C-8F74-1FC4651A25E1}"/>
              </a:ext>
            </a:extLst>
          </p:cNvPr>
          <p:cNvSpPr/>
          <p:nvPr/>
        </p:nvSpPr>
        <p:spPr>
          <a:xfrm>
            <a:off x="3366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2" name="Connecteur droit 21">
            <a:extLst>
              <a:ext uri="{FF2B5EF4-FFF2-40B4-BE49-F238E27FC236}">
                <a16:creationId xmlns:a16="http://schemas.microsoft.com/office/drawing/2014/main" id="{61745CB5-D0BD-CD4A-A030-E30FB69CDE18}"/>
              </a:ext>
            </a:extLst>
          </p:cNvPr>
          <p:cNvSpPr/>
          <p:nvPr/>
        </p:nvSpPr>
        <p:spPr>
          <a:xfrm>
            <a:off x="351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3" name="Connecteur droit 22">
            <a:extLst>
              <a:ext uri="{FF2B5EF4-FFF2-40B4-BE49-F238E27FC236}">
                <a16:creationId xmlns:a16="http://schemas.microsoft.com/office/drawing/2014/main" id="{AF924738-9D32-834B-A6EF-70F255E70C82}"/>
              </a:ext>
            </a:extLst>
          </p:cNvPr>
          <p:cNvSpPr/>
          <p:nvPr/>
        </p:nvSpPr>
        <p:spPr>
          <a:xfrm>
            <a:off x="365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4" name="Connecteur droit 23">
            <a:extLst>
              <a:ext uri="{FF2B5EF4-FFF2-40B4-BE49-F238E27FC236}">
                <a16:creationId xmlns:a16="http://schemas.microsoft.com/office/drawing/2014/main" id="{890C7BC0-A769-B447-AB0E-942B5F2299C6}"/>
              </a:ext>
            </a:extLst>
          </p:cNvPr>
          <p:cNvSpPr/>
          <p:nvPr/>
        </p:nvSpPr>
        <p:spPr>
          <a:xfrm>
            <a:off x="4086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5" name="Connecteur droit 24">
            <a:extLst>
              <a:ext uri="{FF2B5EF4-FFF2-40B4-BE49-F238E27FC236}">
                <a16:creationId xmlns:a16="http://schemas.microsoft.com/office/drawing/2014/main" id="{02B961AE-1BA8-464E-A17A-16217E92A156}"/>
              </a:ext>
            </a:extLst>
          </p:cNvPr>
          <p:cNvSpPr/>
          <p:nvPr/>
        </p:nvSpPr>
        <p:spPr>
          <a:xfrm>
            <a:off x="423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6" name="Connecteur droit 25">
            <a:extLst>
              <a:ext uri="{FF2B5EF4-FFF2-40B4-BE49-F238E27FC236}">
                <a16:creationId xmlns:a16="http://schemas.microsoft.com/office/drawing/2014/main" id="{D4DC6867-6027-E24F-BC84-2346A6B381A5}"/>
              </a:ext>
            </a:extLst>
          </p:cNvPr>
          <p:cNvSpPr/>
          <p:nvPr/>
        </p:nvSpPr>
        <p:spPr>
          <a:xfrm>
            <a:off x="437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7" name="Connecteur droit 26">
            <a:extLst>
              <a:ext uri="{FF2B5EF4-FFF2-40B4-BE49-F238E27FC236}">
                <a16:creationId xmlns:a16="http://schemas.microsoft.com/office/drawing/2014/main" id="{F8A93B12-1075-FE40-8486-9641E1E30E02}"/>
              </a:ext>
            </a:extLst>
          </p:cNvPr>
          <p:cNvSpPr/>
          <p:nvPr/>
        </p:nvSpPr>
        <p:spPr>
          <a:xfrm>
            <a:off x="451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8" name="Connecteur droit 27">
            <a:extLst>
              <a:ext uri="{FF2B5EF4-FFF2-40B4-BE49-F238E27FC236}">
                <a16:creationId xmlns:a16="http://schemas.microsoft.com/office/drawing/2014/main" id="{C180CC06-71B4-1846-9D83-D8DC501CCF47}"/>
              </a:ext>
            </a:extLst>
          </p:cNvPr>
          <p:cNvSpPr/>
          <p:nvPr/>
        </p:nvSpPr>
        <p:spPr>
          <a:xfrm>
            <a:off x="394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9" name="Connecteur droit 28">
            <a:extLst>
              <a:ext uri="{FF2B5EF4-FFF2-40B4-BE49-F238E27FC236}">
                <a16:creationId xmlns:a16="http://schemas.microsoft.com/office/drawing/2014/main" id="{17BDC5A4-95D4-934F-812C-09F089B21279}"/>
              </a:ext>
            </a:extLst>
          </p:cNvPr>
          <p:cNvSpPr/>
          <p:nvPr/>
        </p:nvSpPr>
        <p:spPr>
          <a:xfrm>
            <a:off x="466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0" name="Connecteur droit 29">
            <a:extLst>
              <a:ext uri="{FF2B5EF4-FFF2-40B4-BE49-F238E27FC236}">
                <a16:creationId xmlns:a16="http://schemas.microsoft.com/office/drawing/2014/main" id="{90EDB1A8-9A5A-8649-81A5-295C372C74BE}"/>
              </a:ext>
            </a:extLst>
          </p:cNvPr>
          <p:cNvSpPr/>
          <p:nvPr/>
        </p:nvSpPr>
        <p:spPr>
          <a:xfrm>
            <a:off x="4806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1" name="Connecteur droit 30">
            <a:extLst>
              <a:ext uri="{FF2B5EF4-FFF2-40B4-BE49-F238E27FC236}">
                <a16:creationId xmlns:a16="http://schemas.microsoft.com/office/drawing/2014/main" id="{E5E29292-B85A-2D48-A696-6F9004C9240A}"/>
              </a:ext>
            </a:extLst>
          </p:cNvPr>
          <p:cNvSpPr/>
          <p:nvPr/>
        </p:nvSpPr>
        <p:spPr>
          <a:xfrm>
            <a:off x="495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2" name="Connecteur droit 31">
            <a:extLst>
              <a:ext uri="{FF2B5EF4-FFF2-40B4-BE49-F238E27FC236}">
                <a16:creationId xmlns:a16="http://schemas.microsoft.com/office/drawing/2014/main" id="{12588408-D7B6-204F-B862-40395BED4F8C}"/>
              </a:ext>
            </a:extLst>
          </p:cNvPr>
          <p:cNvSpPr/>
          <p:nvPr/>
        </p:nvSpPr>
        <p:spPr>
          <a:xfrm>
            <a:off x="509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3" name="Connecteur droit 32">
            <a:extLst>
              <a:ext uri="{FF2B5EF4-FFF2-40B4-BE49-F238E27FC236}">
                <a16:creationId xmlns:a16="http://schemas.microsoft.com/office/drawing/2014/main" id="{FA09F052-7F0C-B847-9719-1F2402C30148}"/>
              </a:ext>
            </a:extLst>
          </p:cNvPr>
          <p:cNvSpPr/>
          <p:nvPr/>
        </p:nvSpPr>
        <p:spPr>
          <a:xfrm>
            <a:off x="538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4" name="Connecteur droit 33">
            <a:extLst>
              <a:ext uri="{FF2B5EF4-FFF2-40B4-BE49-F238E27FC236}">
                <a16:creationId xmlns:a16="http://schemas.microsoft.com/office/drawing/2014/main" id="{CB7B38A2-D78B-7E40-9C8D-CBB2F63C454A}"/>
              </a:ext>
            </a:extLst>
          </p:cNvPr>
          <p:cNvSpPr/>
          <p:nvPr/>
        </p:nvSpPr>
        <p:spPr>
          <a:xfrm>
            <a:off x="567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5" name="Connecteur droit 34">
            <a:extLst>
              <a:ext uri="{FF2B5EF4-FFF2-40B4-BE49-F238E27FC236}">
                <a16:creationId xmlns:a16="http://schemas.microsoft.com/office/drawing/2014/main" id="{C737D119-FCA5-B441-9C95-DA8EB1D583C0}"/>
              </a:ext>
            </a:extLst>
          </p:cNvPr>
          <p:cNvSpPr/>
          <p:nvPr/>
        </p:nvSpPr>
        <p:spPr>
          <a:xfrm>
            <a:off x="581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6" name="Connecteur droit 35">
            <a:extLst>
              <a:ext uri="{FF2B5EF4-FFF2-40B4-BE49-F238E27FC236}">
                <a16:creationId xmlns:a16="http://schemas.microsoft.com/office/drawing/2014/main" id="{7D1884C6-754D-1544-A7D7-CCDA0884702D}"/>
              </a:ext>
            </a:extLst>
          </p:cNvPr>
          <p:cNvSpPr/>
          <p:nvPr/>
        </p:nvSpPr>
        <p:spPr>
          <a:xfrm>
            <a:off x="595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7" name="Connecteur droit 36">
            <a:extLst>
              <a:ext uri="{FF2B5EF4-FFF2-40B4-BE49-F238E27FC236}">
                <a16:creationId xmlns:a16="http://schemas.microsoft.com/office/drawing/2014/main" id="{A1E82B63-0753-A143-9B86-47D8C03DF855}"/>
              </a:ext>
            </a:extLst>
          </p:cNvPr>
          <p:cNvSpPr/>
          <p:nvPr/>
        </p:nvSpPr>
        <p:spPr>
          <a:xfrm>
            <a:off x="610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8" name="Connecteur droit 37">
            <a:extLst>
              <a:ext uri="{FF2B5EF4-FFF2-40B4-BE49-F238E27FC236}">
                <a16:creationId xmlns:a16="http://schemas.microsoft.com/office/drawing/2014/main" id="{21C139C8-829F-FC42-9777-452502674D9A}"/>
              </a:ext>
            </a:extLst>
          </p:cNvPr>
          <p:cNvSpPr/>
          <p:nvPr/>
        </p:nvSpPr>
        <p:spPr>
          <a:xfrm>
            <a:off x="6246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9" name="Connecteur droit 38">
            <a:extLst>
              <a:ext uri="{FF2B5EF4-FFF2-40B4-BE49-F238E27FC236}">
                <a16:creationId xmlns:a16="http://schemas.microsoft.com/office/drawing/2014/main" id="{0097D47C-8A61-3F45-9115-05FF0F170C1B}"/>
              </a:ext>
            </a:extLst>
          </p:cNvPr>
          <p:cNvSpPr/>
          <p:nvPr/>
        </p:nvSpPr>
        <p:spPr>
          <a:xfrm>
            <a:off x="639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0" name="Connecteur droit 39">
            <a:extLst>
              <a:ext uri="{FF2B5EF4-FFF2-40B4-BE49-F238E27FC236}">
                <a16:creationId xmlns:a16="http://schemas.microsoft.com/office/drawing/2014/main" id="{D8575FF4-A235-B948-9F24-57D975F89F92}"/>
              </a:ext>
            </a:extLst>
          </p:cNvPr>
          <p:cNvSpPr/>
          <p:nvPr/>
        </p:nvSpPr>
        <p:spPr>
          <a:xfrm>
            <a:off x="6966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1" name="Connecteur droit 40">
            <a:extLst>
              <a:ext uri="{FF2B5EF4-FFF2-40B4-BE49-F238E27FC236}">
                <a16:creationId xmlns:a16="http://schemas.microsoft.com/office/drawing/2014/main" id="{09DF9C5D-0575-7A4A-832F-4BFD1B1DBB0F}"/>
              </a:ext>
            </a:extLst>
          </p:cNvPr>
          <p:cNvSpPr/>
          <p:nvPr/>
        </p:nvSpPr>
        <p:spPr>
          <a:xfrm>
            <a:off x="711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2" name="Connecteur droit 41">
            <a:extLst>
              <a:ext uri="{FF2B5EF4-FFF2-40B4-BE49-F238E27FC236}">
                <a16:creationId xmlns:a16="http://schemas.microsoft.com/office/drawing/2014/main" id="{5923C6BD-DF83-B84B-9FF6-CED984DB0F80}"/>
              </a:ext>
            </a:extLst>
          </p:cNvPr>
          <p:cNvSpPr/>
          <p:nvPr/>
        </p:nvSpPr>
        <p:spPr>
          <a:xfrm>
            <a:off x="667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3" name="Connecteur droit 42">
            <a:extLst>
              <a:ext uri="{FF2B5EF4-FFF2-40B4-BE49-F238E27FC236}">
                <a16:creationId xmlns:a16="http://schemas.microsoft.com/office/drawing/2014/main" id="{04E224FB-10ED-6444-8D66-B57274698862}"/>
              </a:ext>
            </a:extLst>
          </p:cNvPr>
          <p:cNvSpPr/>
          <p:nvPr/>
        </p:nvSpPr>
        <p:spPr>
          <a:xfrm>
            <a:off x="682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4" name="Connecteur droit 43">
            <a:extLst>
              <a:ext uri="{FF2B5EF4-FFF2-40B4-BE49-F238E27FC236}">
                <a16:creationId xmlns:a16="http://schemas.microsoft.com/office/drawing/2014/main" id="{1F5D1CB7-2719-1543-8416-54A398648155}"/>
              </a:ext>
            </a:extLst>
          </p:cNvPr>
          <p:cNvSpPr/>
          <p:nvPr/>
        </p:nvSpPr>
        <p:spPr>
          <a:xfrm>
            <a:off x="342000" y="5455080"/>
            <a:ext cx="0" cy="324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5" name="Connecteur droit 44">
            <a:extLst>
              <a:ext uri="{FF2B5EF4-FFF2-40B4-BE49-F238E27FC236}">
                <a16:creationId xmlns:a16="http://schemas.microsoft.com/office/drawing/2014/main" id="{3A3E46CF-40EB-BE4A-98B1-A383990BF3A5}"/>
              </a:ext>
            </a:extLst>
          </p:cNvPr>
          <p:cNvSpPr/>
          <p:nvPr/>
        </p:nvSpPr>
        <p:spPr>
          <a:xfrm flipV="1">
            <a:off x="8982000" y="2018519"/>
            <a:ext cx="0" cy="3780001"/>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6" name="ZoneTexte 45">
            <a:extLst>
              <a:ext uri="{FF2B5EF4-FFF2-40B4-BE49-F238E27FC236}">
                <a16:creationId xmlns:a16="http://schemas.microsoft.com/office/drawing/2014/main" id="{9FF99F0A-E5E9-8C48-839B-BDB8132A86D9}"/>
              </a:ext>
            </a:extLst>
          </p:cNvPr>
          <p:cNvSpPr txBox="1"/>
          <p:nvPr/>
        </p:nvSpPr>
        <p:spPr>
          <a:xfrm>
            <a:off x="-163080" y="5774400"/>
            <a:ext cx="102492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400" b="1" i="0" u="none" strike="noStrike" kern="1200">
                <a:ln>
                  <a:noFill/>
                </a:ln>
                <a:latin typeface="Arial" pitchFamily="18"/>
                <a:ea typeface="Arial Unicode MS" pitchFamily="2"/>
                <a:cs typeface="Arial Unicode MS" pitchFamily="2"/>
              </a:rPr>
              <a:t>1914</a:t>
            </a:r>
          </a:p>
        </p:txBody>
      </p:sp>
      <p:sp>
        <p:nvSpPr>
          <p:cNvPr id="47" name="ZoneTexte 46">
            <a:extLst>
              <a:ext uri="{FF2B5EF4-FFF2-40B4-BE49-F238E27FC236}">
                <a16:creationId xmlns:a16="http://schemas.microsoft.com/office/drawing/2014/main" id="{B243EFC2-6249-7543-BBFA-0FDB342AD18E}"/>
              </a:ext>
            </a:extLst>
          </p:cNvPr>
          <p:cNvSpPr txBox="1"/>
          <p:nvPr/>
        </p:nvSpPr>
        <p:spPr>
          <a:xfrm>
            <a:off x="1567080" y="5793840"/>
            <a:ext cx="102492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400" b="1" i="0" u="none" strike="noStrike" kern="1200">
                <a:ln>
                  <a:noFill/>
                </a:ln>
                <a:latin typeface="Arial" pitchFamily="18"/>
                <a:ea typeface="Arial Unicode MS" pitchFamily="2"/>
                <a:cs typeface="Arial Unicode MS" pitchFamily="2"/>
              </a:rPr>
              <a:t>1915</a:t>
            </a:r>
          </a:p>
        </p:txBody>
      </p:sp>
      <p:sp>
        <p:nvSpPr>
          <p:cNvPr id="48" name="ZoneTexte 47">
            <a:extLst>
              <a:ext uri="{FF2B5EF4-FFF2-40B4-BE49-F238E27FC236}">
                <a16:creationId xmlns:a16="http://schemas.microsoft.com/office/drawing/2014/main" id="{BBA47865-4721-5F42-82FD-60E8FDBB6EBF}"/>
              </a:ext>
            </a:extLst>
          </p:cNvPr>
          <p:cNvSpPr txBox="1"/>
          <p:nvPr/>
        </p:nvSpPr>
        <p:spPr>
          <a:xfrm>
            <a:off x="3290039" y="5810400"/>
            <a:ext cx="102492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400" b="1" i="0" u="none" strike="noStrike" kern="1200">
                <a:ln>
                  <a:noFill/>
                </a:ln>
                <a:latin typeface="Arial" pitchFamily="18"/>
                <a:ea typeface="Arial Unicode MS" pitchFamily="2"/>
                <a:cs typeface="Arial Unicode MS" pitchFamily="2"/>
              </a:rPr>
              <a:t>1916</a:t>
            </a:r>
          </a:p>
        </p:txBody>
      </p:sp>
      <p:sp>
        <p:nvSpPr>
          <p:cNvPr id="49" name="ZoneTexte 48">
            <a:extLst>
              <a:ext uri="{FF2B5EF4-FFF2-40B4-BE49-F238E27FC236}">
                <a16:creationId xmlns:a16="http://schemas.microsoft.com/office/drawing/2014/main" id="{DD12B8B2-9523-D940-A9D1-3F5ABE9BBEEB}"/>
              </a:ext>
            </a:extLst>
          </p:cNvPr>
          <p:cNvSpPr txBox="1"/>
          <p:nvPr/>
        </p:nvSpPr>
        <p:spPr>
          <a:xfrm>
            <a:off x="4998600" y="5810400"/>
            <a:ext cx="102492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400" b="1" i="0" u="none" strike="noStrike" kern="1200">
                <a:ln>
                  <a:noFill/>
                </a:ln>
                <a:latin typeface="Arial" pitchFamily="18"/>
                <a:ea typeface="Arial Unicode MS" pitchFamily="2"/>
                <a:cs typeface="Arial Unicode MS" pitchFamily="2"/>
              </a:rPr>
              <a:t>1917</a:t>
            </a:r>
          </a:p>
        </p:txBody>
      </p:sp>
      <p:sp>
        <p:nvSpPr>
          <p:cNvPr id="50" name="ZoneTexte 49">
            <a:extLst>
              <a:ext uri="{FF2B5EF4-FFF2-40B4-BE49-F238E27FC236}">
                <a16:creationId xmlns:a16="http://schemas.microsoft.com/office/drawing/2014/main" id="{F583A7FF-A0B9-844F-AEBD-98A8FAD22F3E}"/>
              </a:ext>
            </a:extLst>
          </p:cNvPr>
          <p:cNvSpPr txBox="1"/>
          <p:nvPr/>
        </p:nvSpPr>
        <p:spPr>
          <a:xfrm>
            <a:off x="6742800" y="5846399"/>
            <a:ext cx="102492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400" b="1" i="0" u="none" strike="noStrike" kern="1200">
                <a:ln>
                  <a:noFill/>
                </a:ln>
                <a:latin typeface="Arial" pitchFamily="18"/>
                <a:ea typeface="Arial Unicode MS" pitchFamily="2"/>
                <a:cs typeface="Arial Unicode MS" pitchFamily="2"/>
              </a:rPr>
              <a:t>1918</a:t>
            </a:r>
          </a:p>
        </p:txBody>
      </p:sp>
      <p:sp>
        <p:nvSpPr>
          <p:cNvPr id="51" name="Connecteur droit 50">
            <a:extLst>
              <a:ext uri="{FF2B5EF4-FFF2-40B4-BE49-F238E27FC236}">
                <a16:creationId xmlns:a16="http://schemas.microsoft.com/office/drawing/2014/main" id="{28BC3BE2-F9EE-9A41-92D1-1D73F6C8C67D}"/>
              </a:ext>
            </a:extLst>
          </p:cNvPr>
          <p:cNvSpPr/>
          <p:nvPr/>
        </p:nvSpPr>
        <p:spPr>
          <a:xfrm flipV="1">
            <a:off x="2070000" y="2018519"/>
            <a:ext cx="0" cy="3780001"/>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2" name="Connecteur droit 51">
            <a:extLst>
              <a:ext uri="{FF2B5EF4-FFF2-40B4-BE49-F238E27FC236}">
                <a16:creationId xmlns:a16="http://schemas.microsoft.com/office/drawing/2014/main" id="{3C35E4A6-7752-9D45-9823-F4EB84E44838}"/>
              </a:ext>
            </a:extLst>
          </p:cNvPr>
          <p:cNvSpPr/>
          <p:nvPr/>
        </p:nvSpPr>
        <p:spPr>
          <a:xfrm flipV="1">
            <a:off x="3798000" y="2018519"/>
            <a:ext cx="0" cy="3780001"/>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3" name="Connecteur droit 52">
            <a:extLst>
              <a:ext uri="{FF2B5EF4-FFF2-40B4-BE49-F238E27FC236}">
                <a16:creationId xmlns:a16="http://schemas.microsoft.com/office/drawing/2014/main" id="{B56CCAD2-43F2-2846-A78F-8E99C96BB019}"/>
              </a:ext>
            </a:extLst>
          </p:cNvPr>
          <p:cNvSpPr/>
          <p:nvPr/>
        </p:nvSpPr>
        <p:spPr>
          <a:xfrm flipV="1">
            <a:off x="5526000" y="2029319"/>
            <a:ext cx="0" cy="3780001"/>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4" name="Connecteur droit 53">
            <a:extLst>
              <a:ext uri="{FF2B5EF4-FFF2-40B4-BE49-F238E27FC236}">
                <a16:creationId xmlns:a16="http://schemas.microsoft.com/office/drawing/2014/main" id="{AB0DCD60-C958-B540-AA54-303BB6B04AF2}"/>
              </a:ext>
            </a:extLst>
          </p:cNvPr>
          <p:cNvSpPr/>
          <p:nvPr/>
        </p:nvSpPr>
        <p:spPr>
          <a:xfrm flipV="1">
            <a:off x="6822000" y="2090519"/>
            <a:ext cx="0" cy="36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5" name="Connecteur droit 54">
            <a:extLst>
              <a:ext uri="{FF2B5EF4-FFF2-40B4-BE49-F238E27FC236}">
                <a16:creationId xmlns:a16="http://schemas.microsoft.com/office/drawing/2014/main" id="{1B98F096-69EF-0540-AC47-AFC482F6EEBD}"/>
              </a:ext>
            </a:extLst>
          </p:cNvPr>
          <p:cNvSpPr/>
          <p:nvPr/>
        </p:nvSpPr>
        <p:spPr>
          <a:xfrm>
            <a:off x="523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6" name="Connecteur droit 55">
            <a:extLst>
              <a:ext uri="{FF2B5EF4-FFF2-40B4-BE49-F238E27FC236}">
                <a16:creationId xmlns:a16="http://schemas.microsoft.com/office/drawing/2014/main" id="{ED21D9A9-BCD7-8241-A384-AD5AFBF7AFC6}"/>
              </a:ext>
            </a:extLst>
          </p:cNvPr>
          <p:cNvSpPr/>
          <p:nvPr/>
        </p:nvSpPr>
        <p:spPr>
          <a:xfrm>
            <a:off x="739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7" name="Connecteur droit 56">
            <a:extLst>
              <a:ext uri="{FF2B5EF4-FFF2-40B4-BE49-F238E27FC236}">
                <a16:creationId xmlns:a16="http://schemas.microsoft.com/office/drawing/2014/main" id="{67CBD11B-95B1-654F-B2F4-55F3921AF86A}"/>
              </a:ext>
            </a:extLst>
          </p:cNvPr>
          <p:cNvSpPr/>
          <p:nvPr/>
        </p:nvSpPr>
        <p:spPr>
          <a:xfrm>
            <a:off x="653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8" name="Forme libre 57">
            <a:extLst>
              <a:ext uri="{FF2B5EF4-FFF2-40B4-BE49-F238E27FC236}">
                <a16:creationId xmlns:a16="http://schemas.microsoft.com/office/drawing/2014/main" id="{89AC2818-3C64-0B48-AD6A-6B14860ABE8C}"/>
              </a:ext>
            </a:extLst>
          </p:cNvPr>
          <p:cNvSpPr/>
          <p:nvPr/>
        </p:nvSpPr>
        <p:spPr>
          <a:xfrm>
            <a:off x="342000" y="432000"/>
            <a:ext cx="9567360" cy="6623999"/>
          </a:xfrm>
          <a:custGeom>
            <a:avLst>
              <a:gd name="f0" fmla="val 19899"/>
              <a:gd name="f1" fmla="val 5172"/>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noFill/>
          <a:ln w="19080">
            <a:solidFill>
              <a:srgbClr val="000000"/>
            </a:solidFill>
            <a:prstDash val="solid"/>
          </a:ln>
        </p:spPr>
        <p:txBody>
          <a:bodyPr vert="horz" wrap="none" lIns="99360" tIns="54360" rIns="99360" bIns="5436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9" name="ZoneTexte 58">
            <a:extLst>
              <a:ext uri="{FF2B5EF4-FFF2-40B4-BE49-F238E27FC236}">
                <a16:creationId xmlns:a16="http://schemas.microsoft.com/office/drawing/2014/main" id="{6A18E47C-0D46-BA4C-BFE3-1D1CAC645DE1}"/>
              </a:ext>
            </a:extLst>
          </p:cNvPr>
          <p:cNvSpPr txBox="1"/>
          <p:nvPr/>
        </p:nvSpPr>
        <p:spPr>
          <a:xfrm>
            <a:off x="191880" y="710640"/>
            <a:ext cx="5040000" cy="4089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1800" b="0" i="0" u="none" strike="noStrike" kern="1200">
                <a:ln>
                  <a:noFill/>
                </a:ln>
                <a:latin typeface="Comic Sans MS" pitchFamily="66"/>
                <a:ea typeface="Arial Unicode MS" pitchFamily="2"/>
                <a:cs typeface="Arial Unicode MS" pitchFamily="2"/>
              </a:rPr>
              <a:t>Je situe dans le temps</a:t>
            </a:r>
          </a:p>
        </p:txBody>
      </p:sp>
      <p:sp>
        <p:nvSpPr>
          <p:cNvPr id="60" name="Connecteur droit 59">
            <a:extLst>
              <a:ext uri="{FF2B5EF4-FFF2-40B4-BE49-F238E27FC236}">
                <a16:creationId xmlns:a16="http://schemas.microsoft.com/office/drawing/2014/main" id="{FE604BD5-1F5E-324D-ADFA-D3A18EE1E24A}"/>
              </a:ext>
            </a:extLst>
          </p:cNvPr>
          <p:cNvSpPr/>
          <p:nvPr/>
        </p:nvSpPr>
        <p:spPr>
          <a:xfrm>
            <a:off x="7542000" y="546264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1" name="Connecteur droit 60">
            <a:extLst>
              <a:ext uri="{FF2B5EF4-FFF2-40B4-BE49-F238E27FC236}">
                <a16:creationId xmlns:a16="http://schemas.microsoft.com/office/drawing/2014/main" id="{BEE74318-1636-1545-8D6E-CBE6BFBA7087}"/>
              </a:ext>
            </a:extLst>
          </p:cNvPr>
          <p:cNvSpPr/>
          <p:nvPr/>
        </p:nvSpPr>
        <p:spPr>
          <a:xfrm>
            <a:off x="7686000" y="546300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2" name="Connecteur droit 61">
            <a:extLst>
              <a:ext uri="{FF2B5EF4-FFF2-40B4-BE49-F238E27FC236}">
                <a16:creationId xmlns:a16="http://schemas.microsoft.com/office/drawing/2014/main" id="{40C0FC54-D19B-C043-9CA6-EAEF4AA75E3A}"/>
              </a:ext>
            </a:extLst>
          </p:cNvPr>
          <p:cNvSpPr/>
          <p:nvPr/>
        </p:nvSpPr>
        <p:spPr>
          <a:xfrm>
            <a:off x="7830000" y="546336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3" name="Connecteur droit 62">
            <a:extLst>
              <a:ext uri="{FF2B5EF4-FFF2-40B4-BE49-F238E27FC236}">
                <a16:creationId xmlns:a16="http://schemas.microsoft.com/office/drawing/2014/main" id="{0413300D-6DBD-0242-B718-FF140D21728C}"/>
              </a:ext>
            </a:extLst>
          </p:cNvPr>
          <p:cNvSpPr/>
          <p:nvPr/>
        </p:nvSpPr>
        <p:spPr>
          <a:xfrm>
            <a:off x="7974000" y="546372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4" name="Connecteur droit 63">
            <a:extLst>
              <a:ext uri="{FF2B5EF4-FFF2-40B4-BE49-F238E27FC236}">
                <a16:creationId xmlns:a16="http://schemas.microsoft.com/office/drawing/2014/main" id="{EA426D57-D1F0-534A-99E9-4DBB8E88EA4C}"/>
              </a:ext>
            </a:extLst>
          </p:cNvPr>
          <p:cNvSpPr/>
          <p:nvPr/>
        </p:nvSpPr>
        <p:spPr>
          <a:xfrm>
            <a:off x="8118000" y="54640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5" name="Connecteur droit 64">
            <a:extLst>
              <a:ext uri="{FF2B5EF4-FFF2-40B4-BE49-F238E27FC236}">
                <a16:creationId xmlns:a16="http://schemas.microsoft.com/office/drawing/2014/main" id="{3286797F-4636-C142-A688-04466DAE01CB}"/>
              </a:ext>
            </a:extLst>
          </p:cNvPr>
          <p:cNvSpPr/>
          <p:nvPr/>
        </p:nvSpPr>
        <p:spPr>
          <a:xfrm>
            <a:off x="8262000" y="546444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6" name="Connecteur droit 65">
            <a:extLst>
              <a:ext uri="{FF2B5EF4-FFF2-40B4-BE49-F238E27FC236}">
                <a16:creationId xmlns:a16="http://schemas.microsoft.com/office/drawing/2014/main" id="{000B8520-969A-9B42-B68C-0A5D41F5FEDB}"/>
              </a:ext>
            </a:extLst>
          </p:cNvPr>
          <p:cNvSpPr/>
          <p:nvPr/>
        </p:nvSpPr>
        <p:spPr>
          <a:xfrm>
            <a:off x="8406000" y="546480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7" name="Connecteur droit 66">
            <a:extLst>
              <a:ext uri="{FF2B5EF4-FFF2-40B4-BE49-F238E27FC236}">
                <a16:creationId xmlns:a16="http://schemas.microsoft.com/office/drawing/2014/main" id="{EDC7C835-F4D9-1948-8A8D-EC8A82EC8A0E}"/>
              </a:ext>
            </a:extLst>
          </p:cNvPr>
          <p:cNvSpPr/>
          <p:nvPr/>
        </p:nvSpPr>
        <p:spPr>
          <a:xfrm>
            <a:off x="8550000" y="546516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8" name="Connecteur droit 67">
            <a:extLst>
              <a:ext uri="{FF2B5EF4-FFF2-40B4-BE49-F238E27FC236}">
                <a16:creationId xmlns:a16="http://schemas.microsoft.com/office/drawing/2014/main" id="{9EC61FC6-7E6C-5241-9C44-9EEE39948EDC}"/>
              </a:ext>
            </a:extLst>
          </p:cNvPr>
          <p:cNvSpPr/>
          <p:nvPr/>
        </p:nvSpPr>
        <p:spPr>
          <a:xfrm>
            <a:off x="8694000" y="546552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9" name="Connecteur droit 68">
            <a:extLst>
              <a:ext uri="{FF2B5EF4-FFF2-40B4-BE49-F238E27FC236}">
                <a16:creationId xmlns:a16="http://schemas.microsoft.com/office/drawing/2014/main" id="{072F384F-2E93-A448-8ECF-67AD28AD50B1}"/>
              </a:ext>
            </a:extLst>
          </p:cNvPr>
          <p:cNvSpPr/>
          <p:nvPr/>
        </p:nvSpPr>
        <p:spPr>
          <a:xfrm>
            <a:off x="8838000" y="54658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0" name="ZoneTexte 69">
            <a:extLst>
              <a:ext uri="{FF2B5EF4-FFF2-40B4-BE49-F238E27FC236}">
                <a16:creationId xmlns:a16="http://schemas.microsoft.com/office/drawing/2014/main" id="{BBE42820-327B-6747-96DB-767C766D874D}"/>
              </a:ext>
            </a:extLst>
          </p:cNvPr>
          <p:cNvSpPr txBox="1"/>
          <p:nvPr/>
        </p:nvSpPr>
        <p:spPr>
          <a:xfrm>
            <a:off x="8435160" y="5810400"/>
            <a:ext cx="102492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400" b="1" i="0" u="none" strike="noStrike" kern="1200">
                <a:ln>
                  <a:noFill/>
                </a:ln>
                <a:latin typeface="Arial" pitchFamily="18"/>
                <a:ea typeface="Arial Unicode MS" pitchFamily="2"/>
                <a:cs typeface="Arial Unicode MS" pitchFamily="2"/>
              </a:rPr>
              <a:t>1919</a:t>
            </a:r>
          </a:p>
        </p:txBody>
      </p:sp>
      <p:sp>
        <p:nvSpPr>
          <p:cNvPr id="71" name="Connecteur droit 70">
            <a:extLst>
              <a:ext uri="{FF2B5EF4-FFF2-40B4-BE49-F238E27FC236}">
                <a16:creationId xmlns:a16="http://schemas.microsoft.com/office/drawing/2014/main" id="{3F5C1F17-A70B-7140-B03F-6BF9C8C25C63}"/>
              </a:ext>
            </a:extLst>
          </p:cNvPr>
          <p:cNvSpPr/>
          <p:nvPr/>
        </p:nvSpPr>
        <p:spPr>
          <a:xfrm flipV="1">
            <a:off x="7254000" y="2029319"/>
            <a:ext cx="0" cy="3780001"/>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2" name="Connecteur droit 71">
            <a:extLst>
              <a:ext uri="{FF2B5EF4-FFF2-40B4-BE49-F238E27FC236}">
                <a16:creationId xmlns:a16="http://schemas.microsoft.com/office/drawing/2014/main" id="{47EE89A3-63F5-0948-8381-5C38010E6F9E}"/>
              </a:ext>
            </a:extLst>
          </p:cNvPr>
          <p:cNvSpPr/>
          <p:nvPr/>
        </p:nvSpPr>
        <p:spPr>
          <a:xfrm>
            <a:off x="1368000" y="3060000"/>
            <a:ext cx="432000" cy="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3" name="Connecteur droit 72">
            <a:extLst>
              <a:ext uri="{FF2B5EF4-FFF2-40B4-BE49-F238E27FC236}">
                <a16:creationId xmlns:a16="http://schemas.microsoft.com/office/drawing/2014/main" id="{AA2A78EB-0B44-6748-A132-E20BEEB7718F}"/>
              </a:ext>
            </a:extLst>
          </p:cNvPr>
          <p:cNvSpPr/>
          <p:nvPr/>
        </p:nvSpPr>
        <p:spPr>
          <a:xfrm>
            <a:off x="1368000" y="2015999"/>
            <a:ext cx="0" cy="1044001"/>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4" name="Connecteur droit 73">
            <a:extLst>
              <a:ext uri="{FF2B5EF4-FFF2-40B4-BE49-F238E27FC236}">
                <a16:creationId xmlns:a16="http://schemas.microsoft.com/office/drawing/2014/main" id="{913860E1-87E6-5443-999D-F61798E259B7}"/>
              </a:ext>
            </a:extLst>
          </p:cNvPr>
          <p:cNvSpPr/>
          <p:nvPr/>
        </p:nvSpPr>
        <p:spPr>
          <a:xfrm>
            <a:off x="1800000" y="2015999"/>
            <a:ext cx="0" cy="1044001"/>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5" name="Connecteur droit 74">
            <a:extLst>
              <a:ext uri="{FF2B5EF4-FFF2-40B4-BE49-F238E27FC236}">
                <a16:creationId xmlns:a16="http://schemas.microsoft.com/office/drawing/2014/main" id="{5586CAA5-22F2-8347-84E1-113964C61885}"/>
              </a:ext>
            </a:extLst>
          </p:cNvPr>
          <p:cNvSpPr/>
          <p:nvPr/>
        </p:nvSpPr>
        <p:spPr>
          <a:xfrm>
            <a:off x="1800000" y="3060000"/>
            <a:ext cx="5903999" cy="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6" name="Connecteur droit 75">
            <a:extLst>
              <a:ext uri="{FF2B5EF4-FFF2-40B4-BE49-F238E27FC236}">
                <a16:creationId xmlns:a16="http://schemas.microsoft.com/office/drawing/2014/main" id="{79E3C947-2EFE-B548-80C0-57EF02054BB9}"/>
              </a:ext>
            </a:extLst>
          </p:cNvPr>
          <p:cNvSpPr/>
          <p:nvPr/>
        </p:nvSpPr>
        <p:spPr>
          <a:xfrm>
            <a:off x="7703999" y="2015999"/>
            <a:ext cx="0" cy="1044001"/>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7" name="Connecteur droit 76">
            <a:extLst>
              <a:ext uri="{FF2B5EF4-FFF2-40B4-BE49-F238E27FC236}">
                <a16:creationId xmlns:a16="http://schemas.microsoft.com/office/drawing/2014/main" id="{645A1ECF-6FFD-244B-8495-9C043D9C170C}"/>
              </a:ext>
            </a:extLst>
          </p:cNvPr>
          <p:cNvSpPr/>
          <p:nvPr/>
        </p:nvSpPr>
        <p:spPr>
          <a:xfrm>
            <a:off x="7703999" y="3060000"/>
            <a:ext cx="1044001" cy="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8" name="Connecteur droit 77">
            <a:extLst>
              <a:ext uri="{FF2B5EF4-FFF2-40B4-BE49-F238E27FC236}">
                <a16:creationId xmlns:a16="http://schemas.microsoft.com/office/drawing/2014/main" id="{F38BBDA4-49FC-B44E-BC4E-3BBCDCBB0046}"/>
              </a:ext>
            </a:extLst>
          </p:cNvPr>
          <p:cNvSpPr/>
          <p:nvPr/>
        </p:nvSpPr>
        <p:spPr>
          <a:xfrm>
            <a:off x="8748000" y="2015999"/>
            <a:ext cx="0" cy="1044001"/>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9" name="Forme libre 78">
            <a:extLst>
              <a:ext uri="{FF2B5EF4-FFF2-40B4-BE49-F238E27FC236}">
                <a16:creationId xmlns:a16="http://schemas.microsoft.com/office/drawing/2014/main" id="{6C52769E-91C4-2D4C-870B-6F797EAAF852}"/>
              </a:ext>
            </a:extLst>
          </p:cNvPr>
          <p:cNvSpPr/>
          <p:nvPr/>
        </p:nvSpPr>
        <p:spPr>
          <a:xfrm>
            <a:off x="1296000" y="3168000"/>
            <a:ext cx="360000" cy="180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0" name="Forme libre 79">
            <a:extLst>
              <a:ext uri="{FF2B5EF4-FFF2-40B4-BE49-F238E27FC236}">
                <a16:creationId xmlns:a16="http://schemas.microsoft.com/office/drawing/2014/main" id="{57C9B91A-A1F4-9140-B7FC-4B015363FF9A}"/>
              </a:ext>
            </a:extLst>
          </p:cNvPr>
          <p:cNvSpPr/>
          <p:nvPr/>
        </p:nvSpPr>
        <p:spPr>
          <a:xfrm>
            <a:off x="4572360" y="3168360"/>
            <a:ext cx="360000" cy="180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1" name="Connecteur droit 80">
            <a:extLst>
              <a:ext uri="{FF2B5EF4-FFF2-40B4-BE49-F238E27FC236}">
                <a16:creationId xmlns:a16="http://schemas.microsoft.com/office/drawing/2014/main" id="{41D93561-8A04-F240-AC24-0DC583024FD4}"/>
              </a:ext>
            </a:extLst>
          </p:cNvPr>
          <p:cNvSpPr/>
          <p:nvPr/>
        </p:nvSpPr>
        <p:spPr>
          <a:xfrm>
            <a:off x="4104000" y="3384000"/>
            <a:ext cx="1368000" cy="0"/>
          </a:xfrm>
          <a:prstGeom prst="line">
            <a:avLst/>
          </a:prstGeom>
          <a:noFill/>
          <a:ln w="0">
            <a:solidFill>
              <a:srgbClr val="000000"/>
            </a:solidFill>
            <a:prstDash val="solid"/>
            <a:headEnd type="arrow"/>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2" name="Forme libre 81">
            <a:extLst>
              <a:ext uri="{FF2B5EF4-FFF2-40B4-BE49-F238E27FC236}">
                <a16:creationId xmlns:a16="http://schemas.microsoft.com/office/drawing/2014/main" id="{4D53F013-2D5A-6F48-B70C-8B1AE3F4B1C4}"/>
              </a:ext>
            </a:extLst>
          </p:cNvPr>
          <p:cNvSpPr/>
          <p:nvPr/>
        </p:nvSpPr>
        <p:spPr>
          <a:xfrm>
            <a:off x="1044000" y="5292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3" name="Connecteur droit 82">
            <a:extLst>
              <a:ext uri="{FF2B5EF4-FFF2-40B4-BE49-F238E27FC236}">
                <a16:creationId xmlns:a16="http://schemas.microsoft.com/office/drawing/2014/main" id="{609A5DAA-DCE7-7848-BE73-8A4CCB062F6F}"/>
              </a:ext>
            </a:extLst>
          </p:cNvPr>
          <p:cNvSpPr/>
          <p:nvPr/>
        </p:nvSpPr>
        <p:spPr>
          <a:xfrm>
            <a:off x="432000" y="4968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4" name="Connecteur droit 83">
            <a:extLst>
              <a:ext uri="{FF2B5EF4-FFF2-40B4-BE49-F238E27FC236}">
                <a16:creationId xmlns:a16="http://schemas.microsoft.com/office/drawing/2014/main" id="{18F5B26B-DF9E-BE4B-85BC-766435DFFC9A}"/>
              </a:ext>
            </a:extLst>
          </p:cNvPr>
          <p:cNvSpPr/>
          <p:nvPr/>
        </p:nvSpPr>
        <p:spPr>
          <a:xfrm>
            <a:off x="432000" y="5184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5" name="Connecteur droit 84">
            <a:extLst>
              <a:ext uri="{FF2B5EF4-FFF2-40B4-BE49-F238E27FC236}">
                <a16:creationId xmlns:a16="http://schemas.microsoft.com/office/drawing/2014/main" id="{AEFD1B88-4342-0D46-88C5-0C80950F5E44}"/>
              </a:ext>
            </a:extLst>
          </p:cNvPr>
          <p:cNvSpPr/>
          <p:nvPr/>
        </p:nvSpPr>
        <p:spPr>
          <a:xfrm>
            <a:off x="432000" y="4752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6" name="Connecteur droit 85">
            <a:extLst>
              <a:ext uri="{FF2B5EF4-FFF2-40B4-BE49-F238E27FC236}">
                <a16:creationId xmlns:a16="http://schemas.microsoft.com/office/drawing/2014/main" id="{AD03C55D-BDC9-274F-B339-C0E219C8EA59}"/>
              </a:ext>
            </a:extLst>
          </p:cNvPr>
          <p:cNvSpPr/>
          <p:nvPr/>
        </p:nvSpPr>
        <p:spPr>
          <a:xfrm>
            <a:off x="1800000" y="1655999"/>
            <a:ext cx="0" cy="360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7" name="Connecteur droit 86">
            <a:extLst>
              <a:ext uri="{FF2B5EF4-FFF2-40B4-BE49-F238E27FC236}">
                <a16:creationId xmlns:a16="http://schemas.microsoft.com/office/drawing/2014/main" id="{75BFE01E-B214-2B48-A5DB-AFDE4C00338E}"/>
              </a:ext>
            </a:extLst>
          </p:cNvPr>
          <p:cNvSpPr/>
          <p:nvPr/>
        </p:nvSpPr>
        <p:spPr>
          <a:xfrm>
            <a:off x="7703999" y="1655999"/>
            <a:ext cx="0" cy="360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8" name="Forme libre 87">
            <a:extLst>
              <a:ext uri="{FF2B5EF4-FFF2-40B4-BE49-F238E27FC236}">
                <a16:creationId xmlns:a16="http://schemas.microsoft.com/office/drawing/2014/main" id="{1717B7E2-F57F-0044-A5E9-A8324C3C92E6}"/>
              </a:ext>
            </a:extLst>
          </p:cNvPr>
          <p:cNvSpPr/>
          <p:nvPr/>
        </p:nvSpPr>
        <p:spPr>
          <a:xfrm>
            <a:off x="6732000" y="5292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9" name="Connecteur droit 88">
            <a:extLst>
              <a:ext uri="{FF2B5EF4-FFF2-40B4-BE49-F238E27FC236}">
                <a16:creationId xmlns:a16="http://schemas.microsoft.com/office/drawing/2014/main" id="{DD59F95D-31E3-514A-934D-2FE8B17C0C45}"/>
              </a:ext>
            </a:extLst>
          </p:cNvPr>
          <p:cNvSpPr/>
          <p:nvPr/>
        </p:nvSpPr>
        <p:spPr>
          <a:xfrm>
            <a:off x="6083999" y="4968000"/>
            <a:ext cx="1368001"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0" name="Connecteur droit 89">
            <a:extLst>
              <a:ext uri="{FF2B5EF4-FFF2-40B4-BE49-F238E27FC236}">
                <a16:creationId xmlns:a16="http://schemas.microsoft.com/office/drawing/2014/main" id="{1BB3F8E9-504A-0441-9035-5002BB39BFAE}"/>
              </a:ext>
            </a:extLst>
          </p:cNvPr>
          <p:cNvSpPr/>
          <p:nvPr/>
        </p:nvSpPr>
        <p:spPr>
          <a:xfrm>
            <a:off x="6083999" y="5184000"/>
            <a:ext cx="1368001"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1" name="Forme libre 90">
            <a:extLst>
              <a:ext uri="{FF2B5EF4-FFF2-40B4-BE49-F238E27FC236}">
                <a16:creationId xmlns:a16="http://schemas.microsoft.com/office/drawing/2014/main" id="{141F4634-476F-3646-B553-9C724F06B260}"/>
              </a:ext>
            </a:extLst>
          </p:cNvPr>
          <p:cNvSpPr/>
          <p:nvPr/>
        </p:nvSpPr>
        <p:spPr>
          <a:xfrm>
            <a:off x="6083999" y="4500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2" name="Connecteur droit 91">
            <a:extLst>
              <a:ext uri="{FF2B5EF4-FFF2-40B4-BE49-F238E27FC236}">
                <a16:creationId xmlns:a16="http://schemas.microsoft.com/office/drawing/2014/main" id="{F029D019-E66B-4742-97E2-EFBC8C4D1CE1}"/>
              </a:ext>
            </a:extLst>
          </p:cNvPr>
          <p:cNvSpPr/>
          <p:nvPr/>
        </p:nvSpPr>
        <p:spPr>
          <a:xfrm>
            <a:off x="5580000" y="4140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3" name="Connecteur droit 92">
            <a:extLst>
              <a:ext uri="{FF2B5EF4-FFF2-40B4-BE49-F238E27FC236}">
                <a16:creationId xmlns:a16="http://schemas.microsoft.com/office/drawing/2014/main" id="{2241F409-B867-EB49-990B-18289624C745}"/>
              </a:ext>
            </a:extLst>
          </p:cNvPr>
          <p:cNvSpPr/>
          <p:nvPr/>
        </p:nvSpPr>
        <p:spPr>
          <a:xfrm>
            <a:off x="5580000" y="4356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4" name="Forme libre 93">
            <a:extLst>
              <a:ext uri="{FF2B5EF4-FFF2-40B4-BE49-F238E27FC236}">
                <a16:creationId xmlns:a16="http://schemas.microsoft.com/office/drawing/2014/main" id="{F812065F-3B7D-B84F-86B8-DE4325187A6C}"/>
              </a:ext>
            </a:extLst>
          </p:cNvPr>
          <p:cNvSpPr/>
          <p:nvPr/>
        </p:nvSpPr>
        <p:spPr>
          <a:xfrm>
            <a:off x="8604000" y="5292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nvGrpSpPr>
          <p:cNvPr id="95" name="Groupe 94">
            <a:extLst>
              <a:ext uri="{FF2B5EF4-FFF2-40B4-BE49-F238E27FC236}">
                <a16:creationId xmlns:a16="http://schemas.microsoft.com/office/drawing/2014/main" id="{DF65C18E-7FCD-8D42-95D7-855C9069E82D}"/>
              </a:ext>
            </a:extLst>
          </p:cNvPr>
          <p:cNvGrpSpPr/>
          <p:nvPr/>
        </p:nvGrpSpPr>
        <p:grpSpPr>
          <a:xfrm>
            <a:off x="7992000" y="4752000"/>
            <a:ext cx="1368000" cy="432000"/>
            <a:chOff x="7992000" y="4752000"/>
            <a:chExt cx="1368000" cy="432000"/>
          </a:xfrm>
        </p:grpSpPr>
        <p:sp>
          <p:nvSpPr>
            <p:cNvPr id="96" name="Connecteur droit 95">
              <a:extLst>
                <a:ext uri="{FF2B5EF4-FFF2-40B4-BE49-F238E27FC236}">
                  <a16:creationId xmlns:a16="http://schemas.microsoft.com/office/drawing/2014/main" id="{ECE4450C-71CC-FF4E-A8CD-FADAD2A71382}"/>
                </a:ext>
              </a:extLst>
            </p:cNvPr>
            <p:cNvSpPr/>
            <p:nvPr/>
          </p:nvSpPr>
          <p:spPr>
            <a:xfrm>
              <a:off x="7992000" y="4968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7" name="Connecteur droit 96">
              <a:extLst>
                <a:ext uri="{FF2B5EF4-FFF2-40B4-BE49-F238E27FC236}">
                  <a16:creationId xmlns:a16="http://schemas.microsoft.com/office/drawing/2014/main" id="{31DD02E2-10AA-1A4C-B40F-E20C7776AB07}"/>
                </a:ext>
              </a:extLst>
            </p:cNvPr>
            <p:cNvSpPr/>
            <p:nvPr/>
          </p:nvSpPr>
          <p:spPr>
            <a:xfrm>
              <a:off x="7992000" y="5184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8" name="Connecteur droit 97">
              <a:extLst>
                <a:ext uri="{FF2B5EF4-FFF2-40B4-BE49-F238E27FC236}">
                  <a16:creationId xmlns:a16="http://schemas.microsoft.com/office/drawing/2014/main" id="{F6986FE0-713C-E144-A6A7-2681C8E00E7F}"/>
                </a:ext>
              </a:extLst>
            </p:cNvPr>
            <p:cNvSpPr/>
            <p:nvPr/>
          </p:nvSpPr>
          <p:spPr>
            <a:xfrm>
              <a:off x="7992000" y="4752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sp>
        <p:nvSpPr>
          <p:cNvPr id="99" name="Connecteur droit 98">
            <a:extLst>
              <a:ext uri="{FF2B5EF4-FFF2-40B4-BE49-F238E27FC236}">
                <a16:creationId xmlns:a16="http://schemas.microsoft.com/office/drawing/2014/main" id="{86F2B4D9-8832-C54C-8241-621C4BE028D4}"/>
              </a:ext>
            </a:extLst>
          </p:cNvPr>
          <p:cNvSpPr/>
          <p:nvPr/>
        </p:nvSpPr>
        <p:spPr>
          <a:xfrm>
            <a:off x="8424000" y="3491999"/>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0" name="Connecteur droit 99">
            <a:extLst>
              <a:ext uri="{FF2B5EF4-FFF2-40B4-BE49-F238E27FC236}">
                <a16:creationId xmlns:a16="http://schemas.microsoft.com/office/drawing/2014/main" id="{19A9233F-B96A-0F48-B320-ECEE26FF70EC}"/>
              </a:ext>
            </a:extLst>
          </p:cNvPr>
          <p:cNvSpPr/>
          <p:nvPr/>
        </p:nvSpPr>
        <p:spPr>
          <a:xfrm>
            <a:off x="8424000" y="3708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1" name="Rectangle 100">
            <a:extLst>
              <a:ext uri="{FF2B5EF4-FFF2-40B4-BE49-F238E27FC236}">
                <a16:creationId xmlns:a16="http://schemas.microsoft.com/office/drawing/2014/main" id="{A970131D-95EB-9148-BAE8-8EA4FB152BEB}"/>
              </a:ext>
            </a:extLst>
          </p:cNvPr>
          <p:cNvSpPr/>
          <p:nvPr/>
        </p:nvSpPr>
        <p:spPr>
          <a:xfrm>
            <a:off x="342000" y="6443999"/>
            <a:ext cx="594000" cy="216000"/>
          </a:xfrm>
          <a:prstGeom prst="rect">
            <a:avLst/>
          </a:pr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2" name="Rectangle 101">
            <a:extLst>
              <a:ext uri="{FF2B5EF4-FFF2-40B4-BE49-F238E27FC236}">
                <a16:creationId xmlns:a16="http://schemas.microsoft.com/office/drawing/2014/main" id="{EEA149B9-F61C-264E-9F77-607595BCE6C1}"/>
              </a:ext>
            </a:extLst>
          </p:cNvPr>
          <p:cNvSpPr/>
          <p:nvPr/>
        </p:nvSpPr>
        <p:spPr>
          <a:xfrm>
            <a:off x="342000" y="6948000"/>
            <a:ext cx="594000" cy="216000"/>
          </a:xfrm>
          <a:prstGeom prst="rect">
            <a:avLst/>
          </a:pr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3" name="Connecteur droit 102">
            <a:extLst>
              <a:ext uri="{FF2B5EF4-FFF2-40B4-BE49-F238E27FC236}">
                <a16:creationId xmlns:a16="http://schemas.microsoft.com/office/drawing/2014/main" id="{1280279A-D835-2B4D-9B68-174B73E764D0}"/>
              </a:ext>
            </a:extLst>
          </p:cNvPr>
          <p:cNvSpPr/>
          <p:nvPr/>
        </p:nvSpPr>
        <p:spPr>
          <a:xfrm>
            <a:off x="1080000" y="6443999"/>
            <a:ext cx="2376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4" name="Connecteur droit 103">
            <a:extLst>
              <a:ext uri="{FF2B5EF4-FFF2-40B4-BE49-F238E27FC236}">
                <a16:creationId xmlns:a16="http://schemas.microsoft.com/office/drawing/2014/main" id="{EE12FBC4-B38D-DF4A-B029-3B28DB3E549A}"/>
              </a:ext>
            </a:extLst>
          </p:cNvPr>
          <p:cNvSpPr/>
          <p:nvPr/>
        </p:nvSpPr>
        <p:spPr>
          <a:xfrm>
            <a:off x="1080000" y="6660000"/>
            <a:ext cx="2376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5" name="Connecteur droit 104">
            <a:extLst>
              <a:ext uri="{FF2B5EF4-FFF2-40B4-BE49-F238E27FC236}">
                <a16:creationId xmlns:a16="http://schemas.microsoft.com/office/drawing/2014/main" id="{308CB049-0739-BF44-827C-2931DEE7DC96}"/>
              </a:ext>
            </a:extLst>
          </p:cNvPr>
          <p:cNvSpPr/>
          <p:nvPr/>
        </p:nvSpPr>
        <p:spPr>
          <a:xfrm>
            <a:off x="1080000" y="6948000"/>
            <a:ext cx="2376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6" name="Connecteur droit 105">
            <a:extLst>
              <a:ext uri="{FF2B5EF4-FFF2-40B4-BE49-F238E27FC236}">
                <a16:creationId xmlns:a16="http://schemas.microsoft.com/office/drawing/2014/main" id="{7B985C12-EDFC-C84B-AE89-6D58530C52AE}"/>
              </a:ext>
            </a:extLst>
          </p:cNvPr>
          <p:cNvSpPr/>
          <p:nvPr/>
        </p:nvSpPr>
        <p:spPr>
          <a:xfrm>
            <a:off x="1080000" y="7163999"/>
            <a:ext cx="2376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nvGrpSpPr>
          <p:cNvPr id="107" name="Groupe 106">
            <a:extLst>
              <a:ext uri="{FF2B5EF4-FFF2-40B4-BE49-F238E27FC236}">
                <a16:creationId xmlns:a16="http://schemas.microsoft.com/office/drawing/2014/main" id="{14525CA0-C01B-5448-9794-2938D92B07C0}"/>
              </a:ext>
            </a:extLst>
          </p:cNvPr>
          <p:cNvGrpSpPr/>
          <p:nvPr/>
        </p:nvGrpSpPr>
        <p:grpSpPr>
          <a:xfrm>
            <a:off x="1728000" y="3276000"/>
            <a:ext cx="1368000" cy="432000"/>
            <a:chOff x="1728000" y="3276000"/>
            <a:chExt cx="1368000" cy="432000"/>
          </a:xfrm>
        </p:grpSpPr>
        <p:sp>
          <p:nvSpPr>
            <p:cNvPr id="108" name="Connecteur droit 107">
              <a:extLst>
                <a:ext uri="{FF2B5EF4-FFF2-40B4-BE49-F238E27FC236}">
                  <a16:creationId xmlns:a16="http://schemas.microsoft.com/office/drawing/2014/main" id="{03CAD4A6-E4B2-6F41-B406-5A66E4FB0E06}"/>
                </a:ext>
              </a:extLst>
            </p:cNvPr>
            <p:cNvSpPr/>
            <p:nvPr/>
          </p:nvSpPr>
          <p:spPr>
            <a:xfrm>
              <a:off x="1728000" y="3491999"/>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9" name="Connecteur droit 108">
              <a:extLst>
                <a:ext uri="{FF2B5EF4-FFF2-40B4-BE49-F238E27FC236}">
                  <a16:creationId xmlns:a16="http://schemas.microsoft.com/office/drawing/2014/main" id="{6F12BC75-1392-DC4A-9D1C-FB03365A37CB}"/>
                </a:ext>
              </a:extLst>
            </p:cNvPr>
            <p:cNvSpPr/>
            <p:nvPr/>
          </p:nvSpPr>
          <p:spPr>
            <a:xfrm>
              <a:off x="1728000" y="3708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0" name="Connecteur droit 109">
              <a:extLst>
                <a:ext uri="{FF2B5EF4-FFF2-40B4-BE49-F238E27FC236}">
                  <a16:creationId xmlns:a16="http://schemas.microsoft.com/office/drawing/2014/main" id="{2A421171-DFFD-5544-8DF9-A912872D9DD6}"/>
                </a:ext>
              </a:extLst>
            </p:cNvPr>
            <p:cNvSpPr/>
            <p:nvPr/>
          </p:nvSpPr>
          <p:spPr>
            <a:xfrm>
              <a:off x="1728000" y="3276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grpSp>
        <p:nvGrpSpPr>
          <p:cNvPr id="111" name="Groupe 110">
            <a:extLst>
              <a:ext uri="{FF2B5EF4-FFF2-40B4-BE49-F238E27FC236}">
                <a16:creationId xmlns:a16="http://schemas.microsoft.com/office/drawing/2014/main" id="{06B65ACD-407A-4B47-A1E7-85AEF6CE9190}"/>
              </a:ext>
            </a:extLst>
          </p:cNvPr>
          <p:cNvGrpSpPr/>
          <p:nvPr/>
        </p:nvGrpSpPr>
        <p:grpSpPr>
          <a:xfrm>
            <a:off x="4068000" y="3528000"/>
            <a:ext cx="1368000" cy="432000"/>
            <a:chOff x="4068000" y="3528000"/>
            <a:chExt cx="1368000" cy="432000"/>
          </a:xfrm>
        </p:grpSpPr>
        <p:sp>
          <p:nvSpPr>
            <p:cNvPr id="112" name="Connecteur droit 111">
              <a:extLst>
                <a:ext uri="{FF2B5EF4-FFF2-40B4-BE49-F238E27FC236}">
                  <a16:creationId xmlns:a16="http://schemas.microsoft.com/office/drawing/2014/main" id="{0F0E5F7A-D050-9844-ADB7-2DE5E1F3FC1D}"/>
                </a:ext>
              </a:extLst>
            </p:cNvPr>
            <p:cNvSpPr/>
            <p:nvPr/>
          </p:nvSpPr>
          <p:spPr>
            <a:xfrm>
              <a:off x="4068000" y="3744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3" name="Connecteur droit 112">
              <a:extLst>
                <a:ext uri="{FF2B5EF4-FFF2-40B4-BE49-F238E27FC236}">
                  <a16:creationId xmlns:a16="http://schemas.microsoft.com/office/drawing/2014/main" id="{7DDD5E30-B464-094F-8049-C16834C9D45C}"/>
                </a:ext>
              </a:extLst>
            </p:cNvPr>
            <p:cNvSpPr/>
            <p:nvPr/>
          </p:nvSpPr>
          <p:spPr>
            <a:xfrm>
              <a:off x="4068000" y="3960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4" name="Connecteur droit 113">
              <a:extLst>
                <a:ext uri="{FF2B5EF4-FFF2-40B4-BE49-F238E27FC236}">
                  <a16:creationId xmlns:a16="http://schemas.microsoft.com/office/drawing/2014/main" id="{9BF2EB82-B779-3F4E-9EDD-2E3E4706500F}"/>
                </a:ext>
              </a:extLst>
            </p:cNvPr>
            <p:cNvSpPr/>
            <p:nvPr/>
          </p:nvSpPr>
          <p:spPr>
            <a:xfrm>
              <a:off x="4068000" y="3528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sp>
        <p:nvSpPr>
          <p:cNvPr id="115" name="Forme libre 114">
            <a:extLst>
              <a:ext uri="{FF2B5EF4-FFF2-40B4-BE49-F238E27FC236}">
                <a16:creationId xmlns:a16="http://schemas.microsoft.com/office/drawing/2014/main" id="{901FCA99-9E74-D241-ABED-C5B65D55173A}"/>
              </a:ext>
            </a:extLst>
          </p:cNvPr>
          <p:cNvSpPr/>
          <p:nvPr/>
        </p:nvSpPr>
        <p:spPr>
          <a:xfrm>
            <a:off x="1260000" y="4500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6" name="Connecteur droit 115">
            <a:extLst>
              <a:ext uri="{FF2B5EF4-FFF2-40B4-BE49-F238E27FC236}">
                <a16:creationId xmlns:a16="http://schemas.microsoft.com/office/drawing/2014/main" id="{2DFF7506-1B01-784C-B7CC-BDC6C7B6CDC9}"/>
              </a:ext>
            </a:extLst>
          </p:cNvPr>
          <p:cNvSpPr/>
          <p:nvPr/>
        </p:nvSpPr>
        <p:spPr>
          <a:xfrm>
            <a:off x="648000" y="4176000"/>
            <a:ext cx="1367999"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7" name="Connecteur droit 116">
            <a:extLst>
              <a:ext uri="{FF2B5EF4-FFF2-40B4-BE49-F238E27FC236}">
                <a16:creationId xmlns:a16="http://schemas.microsoft.com/office/drawing/2014/main" id="{762EC957-DC54-8A46-90FF-2E3D8451E6BC}"/>
              </a:ext>
            </a:extLst>
          </p:cNvPr>
          <p:cNvSpPr/>
          <p:nvPr/>
        </p:nvSpPr>
        <p:spPr>
          <a:xfrm>
            <a:off x="648000" y="4392000"/>
            <a:ext cx="1367999"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8" name="Connecteur droit 117">
            <a:extLst>
              <a:ext uri="{FF2B5EF4-FFF2-40B4-BE49-F238E27FC236}">
                <a16:creationId xmlns:a16="http://schemas.microsoft.com/office/drawing/2014/main" id="{919156F9-B25E-644C-9FB0-B9867E38FD01}"/>
              </a:ext>
            </a:extLst>
          </p:cNvPr>
          <p:cNvSpPr/>
          <p:nvPr/>
        </p:nvSpPr>
        <p:spPr>
          <a:xfrm>
            <a:off x="648000" y="3960000"/>
            <a:ext cx="1367999"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nvGrpSpPr>
          <p:cNvPr id="119" name="Groupe 118">
            <a:extLst>
              <a:ext uri="{FF2B5EF4-FFF2-40B4-BE49-F238E27FC236}">
                <a16:creationId xmlns:a16="http://schemas.microsoft.com/office/drawing/2014/main" id="{705FF21C-2D1C-1241-A293-42AB4FB87DFA}"/>
              </a:ext>
            </a:extLst>
          </p:cNvPr>
          <p:cNvGrpSpPr/>
          <p:nvPr/>
        </p:nvGrpSpPr>
        <p:grpSpPr>
          <a:xfrm>
            <a:off x="5112000" y="6443999"/>
            <a:ext cx="3024000" cy="0"/>
            <a:chOff x="5112000" y="6443999"/>
            <a:chExt cx="3024000" cy="0"/>
          </a:xfrm>
        </p:grpSpPr>
        <p:sp>
          <p:nvSpPr>
            <p:cNvPr id="120" name="Connecteur droit 119">
              <a:extLst>
                <a:ext uri="{FF2B5EF4-FFF2-40B4-BE49-F238E27FC236}">
                  <a16:creationId xmlns:a16="http://schemas.microsoft.com/office/drawing/2014/main" id="{221B9F97-0091-7042-A874-08E67309FC67}"/>
                </a:ext>
              </a:extLst>
            </p:cNvPr>
            <p:cNvSpPr/>
            <p:nvPr/>
          </p:nvSpPr>
          <p:spPr>
            <a:xfrm>
              <a:off x="5112000" y="6443999"/>
              <a:ext cx="504000" cy="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1" name="Connecteur droit 120">
              <a:extLst>
                <a:ext uri="{FF2B5EF4-FFF2-40B4-BE49-F238E27FC236}">
                  <a16:creationId xmlns:a16="http://schemas.microsoft.com/office/drawing/2014/main" id="{82E15E9A-0618-2844-870F-894399972055}"/>
                </a:ext>
              </a:extLst>
            </p:cNvPr>
            <p:cNvSpPr/>
            <p:nvPr/>
          </p:nvSpPr>
          <p:spPr>
            <a:xfrm>
              <a:off x="5760000" y="6443999"/>
              <a:ext cx="2376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pic>
        <p:nvPicPr>
          <p:cNvPr id="122" name="Image 121">
            <a:extLst>
              <a:ext uri="{FF2B5EF4-FFF2-40B4-BE49-F238E27FC236}">
                <a16:creationId xmlns:a16="http://schemas.microsoft.com/office/drawing/2014/main" id="{34BCF2DB-451C-944D-A7D8-4E551D1CD36D}"/>
              </a:ext>
            </a:extLst>
          </p:cNvPr>
          <p:cNvPicPr>
            <a:picLocks noChangeAspect="1"/>
          </p:cNvPicPr>
          <p:nvPr/>
        </p:nvPicPr>
        <p:blipFill>
          <a:blip r:embed="rId3">
            <a:lum/>
            <a:alphaModFix/>
          </a:blip>
          <a:srcRect/>
          <a:stretch>
            <a:fillRect/>
          </a:stretch>
        </p:blipFill>
        <p:spPr>
          <a:xfrm>
            <a:off x="2880000" y="723599"/>
            <a:ext cx="360000" cy="360000"/>
          </a:xfrm>
          <a:prstGeom prst="rect">
            <a:avLst/>
          </a:prstGeom>
          <a:noFill/>
          <a:ln>
            <a:noFill/>
          </a:ln>
        </p:spPr>
      </p:pic>
      <p:sp>
        <p:nvSpPr>
          <p:cNvPr id="123" name="Forme libre 122">
            <a:extLst>
              <a:ext uri="{FF2B5EF4-FFF2-40B4-BE49-F238E27FC236}">
                <a16:creationId xmlns:a16="http://schemas.microsoft.com/office/drawing/2014/main" id="{1997B31C-6940-0B45-82B5-E4A7514BDAA4}"/>
              </a:ext>
            </a:extLst>
          </p:cNvPr>
          <p:cNvSpPr/>
          <p:nvPr/>
        </p:nvSpPr>
        <p:spPr>
          <a:xfrm>
            <a:off x="1044000" y="5292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3333"/>
          </a:solid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4" name="ZoneTexte 123">
            <a:extLst>
              <a:ext uri="{FF2B5EF4-FFF2-40B4-BE49-F238E27FC236}">
                <a16:creationId xmlns:a16="http://schemas.microsoft.com/office/drawing/2014/main" id="{74BA3BFD-6FEA-464B-98AB-0FD1D25ACB78}"/>
              </a:ext>
            </a:extLst>
          </p:cNvPr>
          <p:cNvSpPr txBox="1"/>
          <p:nvPr/>
        </p:nvSpPr>
        <p:spPr>
          <a:xfrm>
            <a:off x="270000" y="4460040"/>
            <a:ext cx="1800000" cy="86795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Attentat de</a:t>
            </a:r>
          </a:p>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Sarajevo</a:t>
            </a:r>
          </a:p>
        </p:txBody>
      </p:sp>
      <p:sp>
        <p:nvSpPr>
          <p:cNvPr id="125" name="Forme libre 124">
            <a:extLst>
              <a:ext uri="{FF2B5EF4-FFF2-40B4-BE49-F238E27FC236}">
                <a16:creationId xmlns:a16="http://schemas.microsoft.com/office/drawing/2014/main" id="{A8D6C5A9-60B1-6F43-AB34-FC250742F761}"/>
              </a:ext>
            </a:extLst>
          </p:cNvPr>
          <p:cNvSpPr/>
          <p:nvPr/>
        </p:nvSpPr>
        <p:spPr>
          <a:xfrm>
            <a:off x="1260000" y="4500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3333"/>
          </a:solid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6" name="ZoneTexte 125">
            <a:extLst>
              <a:ext uri="{FF2B5EF4-FFF2-40B4-BE49-F238E27FC236}">
                <a16:creationId xmlns:a16="http://schemas.microsoft.com/office/drawing/2014/main" id="{CCB19FB6-73BE-2549-A55E-3C40FE6486A8}"/>
              </a:ext>
            </a:extLst>
          </p:cNvPr>
          <p:cNvSpPr txBox="1"/>
          <p:nvPr/>
        </p:nvSpPr>
        <p:spPr>
          <a:xfrm>
            <a:off x="432000" y="3632040"/>
            <a:ext cx="1800000" cy="86795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Début de la</a:t>
            </a:r>
          </a:p>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guerre</a:t>
            </a:r>
          </a:p>
        </p:txBody>
      </p:sp>
      <p:sp>
        <p:nvSpPr>
          <p:cNvPr id="127" name="Connecteur droit 126">
            <a:extLst>
              <a:ext uri="{FF2B5EF4-FFF2-40B4-BE49-F238E27FC236}">
                <a16:creationId xmlns:a16="http://schemas.microsoft.com/office/drawing/2014/main" id="{AA9346DE-392F-C740-A4AF-FE8427A37EE3}"/>
              </a:ext>
            </a:extLst>
          </p:cNvPr>
          <p:cNvSpPr/>
          <p:nvPr/>
        </p:nvSpPr>
        <p:spPr>
          <a:xfrm>
            <a:off x="8748000" y="1655999"/>
            <a:ext cx="0" cy="360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8" name="Connecteur droit 127">
            <a:extLst>
              <a:ext uri="{FF2B5EF4-FFF2-40B4-BE49-F238E27FC236}">
                <a16:creationId xmlns:a16="http://schemas.microsoft.com/office/drawing/2014/main" id="{ECE4FF31-A638-BB4E-A956-54F17C559A46}"/>
              </a:ext>
            </a:extLst>
          </p:cNvPr>
          <p:cNvSpPr/>
          <p:nvPr/>
        </p:nvSpPr>
        <p:spPr>
          <a:xfrm>
            <a:off x="1368000" y="1655999"/>
            <a:ext cx="0" cy="360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9" name="Rectangle 128">
            <a:extLst>
              <a:ext uri="{FF2B5EF4-FFF2-40B4-BE49-F238E27FC236}">
                <a16:creationId xmlns:a16="http://schemas.microsoft.com/office/drawing/2014/main" id="{CCFA3D26-9C3E-234F-95DC-DE5AC8AD5A8F}"/>
              </a:ext>
            </a:extLst>
          </p:cNvPr>
          <p:cNvSpPr/>
          <p:nvPr/>
        </p:nvSpPr>
        <p:spPr>
          <a:xfrm>
            <a:off x="1368000" y="2015999"/>
            <a:ext cx="432000" cy="1044000"/>
          </a:xfrm>
          <a:prstGeom prst="rect">
            <a:avLst/>
          </a:prstGeom>
          <a:solidFill>
            <a:srgbClr val="3399FF"/>
          </a:solidFill>
          <a:ln w="0">
            <a:solidFill>
              <a:srgbClr val="80808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0" name="Rectangle 129">
            <a:extLst>
              <a:ext uri="{FF2B5EF4-FFF2-40B4-BE49-F238E27FC236}">
                <a16:creationId xmlns:a16="http://schemas.microsoft.com/office/drawing/2014/main" id="{3191A54B-755D-C74F-8DAF-E4D4CC71255F}"/>
              </a:ext>
            </a:extLst>
          </p:cNvPr>
          <p:cNvSpPr/>
          <p:nvPr/>
        </p:nvSpPr>
        <p:spPr>
          <a:xfrm>
            <a:off x="342000" y="6443999"/>
            <a:ext cx="594000" cy="216000"/>
          </a:xfrm>
          <a:prstGeom prst="rect">
            <a:avLst/>
          </a:prstGeom>
          <a:solidFill>
            <a:srgbClr val="3399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1" name="ZoneTexte 130">
            <a:extLst>
              <a:ext uri="{FF2B5EF4-FFF2-40B4-BE49-F238E27FC236}">
                <a16:creationId xmlns:a16="http://schemas.microsoft.com/office/drawing/2014/main" id="{2355F32C-4B87-9E4B-94EE-F3D4C48270D2}"/>
              </a:ext>
            </a:extLst>
          </p:cNvPr>
          <p:cNvSpPr txBox="1"/>
          <p:nvPr/>
        </p:nvSpPr>
        <p:spPr>
          <a:xfrm>
            <a:off x="972000" y="6263999"/>
            <a:ext cx="3240000" cy="4791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Guerre de mouvement</a:t>
            </a:r>
          </a:p>
        </p:txBody>
      </p:sp>
      <p:sp>
        <p:nvSpPr>
          <p:cNvPr id="132" name="Rectangle 131">
            <a:extLst>
              <a:ext uri="{FF2B5EF4-FFF2-40B4-BE49-F238E27FC236}">
                <a16:creationId xmlns:a16="http://schemas.microsoft.com/office/drawing/2014/main" id="{A318CFD6-C69E-F840-93DA-49B41EFAA0B1}"/>
              </a:ext>
            </a:extLst>
          </p:cNvPr>
          <p:cNvSpPr/>
          <p:nvPr/>
        </p:nvSpPr>
        <p:spPr>
          <a:xfrm>
            <a:off x="1800000" y="2015999"/>
            <a:ext cx="5903999" cy="1044000"/>
          </a:xfrm>
          <a:prstGeom prst="rect">
            <a:avLst/>
          </a:prstGeom>
          <a:solidFill>
            <a:srgbClr val="99FF66"/>
          </a:solidFill>
          <a:ln w="0">
            <a:solidFill>
              <a:srgbClr val="80808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3" name="Rectangle 132">
            <a:extLst>
              <a:ext uri="{FF2B5EF4-FFF2-40B4-BE49-F238E27FC236}">
                <a16:creationId xmlns:a16="http://schemas.microsoft.com/office/drawing/2014/main" id="{652C6D2E-02E6-734F-9238-D7679BC07575}"/>
              </a:ext>
            </a:extLst>
          </p:cNvPr>
          <p:cNvSpPr/>
          <p:nvPr/>
        </p:nvSpPr>
        <p:spPr>
          <a:xfrm>
            <a:off x="342000" y="6948000"/>
            <a:ext cx="594000" cy="216000"/>
          </a:xfrm>
          <a:prstGeom prst="rect">
            <a:avLst/>
          </a:prstGeom>
          <a:solidFill>
            <a:srgbClr val="99FF66"/>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4" name="ZoneTexte 133">
            <a:extLst>
              <a:ext uri="{FF2B5EF4-FFF2-40B4-BE49-F238E27FC236}">
                <a16:creationId xmlns:a16="http://schemas.microsoft.com/office/drawing/2014/main" id="{3F75CEBF-297F-934C-AA81-BA899D26E89B}"/>
              </a:ext>
            </a:extLst>
          </p:cNvPr>
          <p:cNvSpPr txBox="1"/>
          <p:nvPr/>
        </p:nvSpPr>
        <p:spPr>
          <a:xfrm>
            <a:off x="972000" y="6768360"/>
            <a:ext cx="3240000" cy="4791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Guerre de positions</a:t>
            </a:r>
          </a:p>
        </p:txBody>
      </p:sp>
      <p:sp>
        <p:nvSpPr>
          <p:cNvPr id="135" name="Rectangle 134">
            <a:extLst>
              <a:ext uri="{FF2B5EF4-FFF2-40B4-BE49-F238E27FC236}">
                <a16:creationId xmlns:a16="http://schemas.microsoft.com/office/drawing/2014/main" id="{D9710A9A-6559-4D4A-AF3D-2F77CCF2CEC7}"/>
              </a:ext>
            </a:extLst>
          </p:cNvPr>
          <p:cNvSpPr/>
          <p:nvPr/>
        </p:nvSpPr>
        <p:spPr>
          <a:xfrm>
            <a:off x="7703999" y="2015999"/>
            <a:ext cx="1044000" cy="1044000"/>
          </a:xfrm>
          <a:prstGeom prst="rect">
            <a:avLst/>
          </a:prstGeom>
          <a:solidFill>
            <a:srgbClr val="3399FF"/>
          </a:solidFill>
          <a:ln w="0">
            <a:solidFill>
              <a:srgbClr val="80808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6" name="ZoneTexte 135">
            <a:extLst>
              <a:ext uri="{FF2B5EF4-FFF2-40B4-BE49-F238E27FC236}">
                <a16:creationId xmlns:a16="http://schemas.microsoft.com/office/drawing/2014/main" id="{DD80BAEC-5892-CD43-BAAE-30D29DBAE27C}"/>
              </a:ext>
            </a:extLst>
          </p:cNvPr>
          <p:cNvSpPr txBox="1"/>
          <p:nvPr/>
        </p:nvSpPr>
        <p:spPr>
          <a:xfrm>
            <a:off x="1475999" y="2948400"/>
            <a:ext cx="2088000" cy="125675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Bataille de la</a:t>
            </a:r>
          </a:p>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Marne</a:t>
            </a:r>
          </a:p>
        </p:txBody>
      </p:sp>
      <p:sp>
        <p:nvSpPr>
          <p:cNvPr id="137" name="Forme libre 136">
            <a:extLst>
              <a:ext uri="{FF2B5EF4-FFF2-40B4-BE49-F238E27FC236}">
                <a16:creationId xmlns:a16="http://schemas.microsoft.com/office/drawing/2014/main" id="{BED785D3-37AA-7F4A-9DD7-DF6ECF900352}"/>
              </a:ext>
            </a:extLst>
          </p:cNvPr>
          <p:cNvSpPr/>
          <p:nvPr/>
        </p:nvSpPr>
        <p:spPr>
          <a:xfrm>
            <a:off x="1296720" y="3168720"/>
            <a:ext cx="360000" cy="180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3333"/>
          </a:solid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8" name="ZoneTexte 137">
            <a:extLst>
              <a:ext uri="{FF2B5EF4-FFF2-40B4-BE49-F238E27FC236}">
                <a16:creationId xmlns:a16="http://schemas.microsoft.com/office/drawing/2014/main" id="{E805D947-0645-7940-B5B4-74C8805DA44B}"/>
              </a:ext>
            </a:extLst>
          </p:cNvPr>
          <p:cNvSpPr txBox="1"/>
          <p:nvPr/>
        </p:nvSpPr>
        <p:spPr>
          <a:xfrm>
            <a:off x="5382000" y="3596040"/>
            <a:ext cx="1916640" cy="877248"/>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dirty="0">
                <a:ln>
                  <a:noFill/>
                </a:ln>
                <a:solidFill>
                  <a:srgbClr val="0000FF"/>
                </a:solidFill>
                <a:latin typeface="Comic Sans MS" pitchFamily="66"/>
                <a:ea typeface="Arial Unicode MS" pitchFamily="2"/>
                <a:cs typeface="Arial Unicode MS" pitchFamily="2"/>
              </a:rPr>
              <a:t>USA en guerre</a:t>
            </a:r>
          </a:p>
        </p:txBody>
      </p:sp>
      <p:sp>
        <p:nvSpPr>
          <p:cNvPr id="139" name="Forme libre 138">
            <a:extLst>
              <a:ext uri="{FF2B5EF4-FFF2-40B4-BE49-F238E27FC236}">
                <a16:creationId xmlns:a16="http://schemas.microsoft.com/office/drawing/2014/main" id="{3FDF8289-BD19-3C4D-9469-ACF31302F7DC}"/>
              </a:ext>
            </a:extLst>
          </p:cNvPr>
          <p:cNvSpPr/>
          <p:nvPr/>
        </p:nvSpPr>
        <p:spPr>
          <a:xfrm>
            <a:off x="6083999" y="4500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3333"/>
          </a:solid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40" name="Forme libre 139">
            <a:extLst>
              <a:ext uri="{FF2B5EF4-FFF2-40B4-BE49-F238E27FC236}">
                <a16:creationId xmlns:a16="http://schemas.microsoft.com/office/drawing/2014/main" id="{FCFA5C75-4DDF-EE4D-AB23-FF58BBBCCF0E}"/>
              </a:ext>
            </a:extLst>
          </p:cNvPr>
          <p:cNvSpPr/>
          <p:nvPr/>
        </p:nvSpPr>
        <p:spPr>
          <a:xfrm>
            <a:off x="8604000" y="5292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3333"/>
          </a:solid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41" name="ZoneTexte 140">
            <a:extLst>
              <a:ext uri="{FF2B5EF4-FFF2-40B4-BE49-F238E27FC236}">
                <a16:creationId xmlns:a16="http://schemas.microsoft.com/office/drawing/2014/main" id="{C9B86EF1-A883-374E-9813-D618E4C73B40}"/>
              </a:ext>
            </a:extLst>
          </p:cNvPr>
          <p:cNvSpPr txBox="1"/>
          <p:nvPr/>
        </p:nvSpPr>
        <p:spPr>
          <a:xfrm>
            <a:off x="7560000" y="4392000"/>
            <a:ext cx="2088000" cy="125675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Armistice</a:t>
            </a:r>
          </a:p>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de Rethondes</a:t>
            </a:r>
          </a:p>
        </p:txBody>
      </p:sp>
      <p:sp>
        <p:nvSpPr>
          <p:cNvPr id="142" name="ZoneTexte 141">
            <a:extLst>
              <a:ext uri="{FF2B5EF4-FFF2-40B4-BE49-F238E27FC236}">
                <a16:creationId xmlns:a16="http://schemas.microsoft.com/office/drawing/2014/main" id="{B9136345-402D-C84B-8B17-7B26BE2C16F0}"/>
              </a:ext>
            </a:extLst>
          </p:cNvPr>
          <p:cNvSpPr txBox="1"/>
          <p:nvPr/>
        </p:nvSpPr>
        <p:spPr>
          <a:xfrm>
            <a:off x="5688000" y="6072840"/>
            <a:ext cx="3240000" cy="4791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Ruptures</a:t>
            </a:r>
          </a:p>
        </p:txBody>
      </p:sp>
      <p:sp>
        <p:nvSpPr>
          <p:cNvPr id="143" name="Forme libre 142">
            <a:extLst>
              <a:ext uri="{FF2B5EF4-FFF2-40B4-BE49-F238E27FC236}">
                <a16:creationId xmlns:a16="http://schemas.microsoft.com/office/drawing/2014/main" id="{EE3A78A1-ACD3-2940-AAE2-4A77A56768F6}"/>
              </a:ext>
            </a:extLst>
          </p:cNvPr>
          <p:cNvSpPr/>
          <p:nvPr/>
        </p:nvSpPr>
        <p:spPr>
          <a:xfrm>
            <a:off x="4573080" y="3169080"/>
            <a:ext cx="360000" cy="180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3333"/>
          </a:solid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44" name="ZoneTexte 143">
            <a:extLst>
              <a:ext uri="{FF2B5EF4-FFF2-40B4-BE49-F238E27FC236}">
                <a16:creationId xmlns:a16="http://schemas.microsoft.com/office/drawing/2014/main" id="{739579B7-792E-3346-BA78-3F007CA45EB4}"/>
              </a:ext>
            </a:extLst>
          </p:cNvPr>
          <p:cNvSpPr txBox="1"/>
          <p:nvPr/>
        </p:nvSpPr>
        <p:spPr>
          <a:xfrm>
            <a:off x="3708000" y="3279240"/>
            <a:ext cx="2088000" cy="125675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Bataille de</a:t>
            </a:r>
          </a:p>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Verdun</a:t>
            </a:r>
          </a:p>
        </p:txBody>
      </p:sp>
      <p:grpSp>
        <p:nvGrpSpPr>
          <p:cNvPr id="145" name="Groupe 144">
            <a:extLst>
              <a:ext uri="{FF2B5EF4-FFF2-40B4-BE49-F238E27FC236}">
                <a16:creationId xmlns:a16="http://schemas.microsoft.com/office/drawing/2014/main" id="{51B5FF3F-D24D-6148-8B1C-C5B9A3B4478E}"/>
              </a:ext>
            </a:extLst>
          </p:cNvPr>
          <p:cNvGrpSpPr/>
          <p:nvPr/>
        </p:nvGrpSpPr>
        <p:grpSpPr>
          <a:xfrm>
            <a:off x="2502000" y="4815000"/>
            <a:ext cx="2160000" cy="422279"/>
            <a:chOff x="2502000" y="4815000"/>
            <a:chExt cx="2160000" cy="422279"/>
          </a:xfrm>
        </p:grpSpPr>
        <p:sp>
          <p:nvSpPr>
            <p:cNvPr id="146" name="Connecteur droit 145">
              <a:extLst>
                <a:ext uri="{FF2B5EF4-FFF2-40B4-BE49-F238E27FC236}">
                  <a16:creationId xmlns:a16="http://schemas.microsoft.com/office/drawing/2014/main" id="{B55B53B0-E086-294A-97D3-1CFBCD9ACE0F}"/>
                </a:ext>
              </a:extLst>
            </p:cNvPr>
            <p:cNvSpPr/>
            <p:nvPr/>
          </p:nvSpPr>
          <p:spPr>
            <a:xfrm>
              <a:off x="2502000" y="5237279"/>
              <a:ext cx="2160000" cy="0"/>
            </a:xfrm>
            <a:prstGeom prst="line">
              <a:avLst/>
            </a:prstGeom>
            <a:noFill/>
            <a:ln w="0">
              <a:solidFill>
                <a:srgbClr val="000000"/>
              </a:solidFill>
              <a:prstDash val="solid"/>
              <a:headEnd type="arrow"/>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47" name="Connecteur droit 146">
              <a:extLst>
                <a:ext uri="{FF2B5EF4-FFF2-40B4-BE49-F238E27FC236}">
                  <a16:creationId xmlns:a16="http://schemas.microsoft.com/office/drawing/2014/main" id="{BDB09E74-7EB7-A04B-9064-586702AD30DE}"/>
                </a:ext>
              </a:extLst>
            </p:cNvPr>
            <p:cNvSpPr/>
            <p:nvPr/>
          </p:nvSpPr>
          <p:spPr>
            <a:xfrm>
              <a:off x="2700000" y="4815000"/>
              <a:ext cx="1800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48" name="Connecteur droit 147">
              <a:extLst>
                <a:ext uri="{FF2B5EF4-FFF2-40B4-BE49-F238E27FC236}">
                  <a16:creationId xmlns:a16="http://schemas.microsoft.com/office/drawing/2014/main" id="{933A0AB0-015C-1349-9157-3FB39A4FC9DA}"/>
                </a:ext>
              </a:extLst>
            </p:cNvPr>
            <p:cNvSpPr/>
            <p:nvPr/>
          </p:nvSpPr>
          <p:spPr>
            <a:xfrm>
              <a:off x="2700000" y="5067000"/>
              <a:ext cx="1800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sp>
        <p:nvSpPr>
          <p:cNvPr id="149" name="ZoneTexte 148">
            <a:extLst>
              <a:ext uri="{FF2B5EF4-FFF2-40B4-BE49-F238E27FC236}">
                <a16:creationId xmlns:a16="http://schemas.microsoft.com/office/drawing/2014/main" id="{98155781-0C15-014C-80DF-FDD781D0C81F}"/>
              </a:ext>
            </a:extLst>
          </p:cNvPr>
          <p:cNvSpPr txBox="1"/>
          <p:nvPr/>
        </p:nvSpPr>
        <p:spPr>
          <a:xfrm>
            <a:off x="2736000" y="4333320"/>
            <a:ext cx="1800000" cy="86795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dirty="0">
                <a:ln>
                  <a:noFill/>
                </a:ln>
                <a:solidFill>
                  <a:srgbClr val="009900"/>
                </a:solidFill>
                <a:latin typeface="Comic Sans MS" pitchFamily="66"/>
                <a:ea typeface="Arial Unicode MS" pitchFamily="2"/>
                <a:cs typeface="Arial Unicode MS" pitchFamily="2"/>
              </a:rPr>
              <a:t>Génocide</a:t>
            </a:r>
          </a:p>
          <a:p>
            <a:pPr marL="0" marR="0" lvl="0" indent="0" algn="ctr" rtl="0" hangingPunct="0">
              <a:lnSpc>
                <a:spcPct val="100000"/>
              </a:lnSpc>
              <a:spcBef>
                <a:spcPts val="0"/>
              </a:spcBef>
              <a:spcAft>
                <a:spcPts val="0"/>
              </a:spcAft>
              <a:buNone/>
              <a:tabLst/>
            </a:pPr>
            <a:r>
              <a:rPr lang="fr-FR" sz="2200" b="0" i="0" u="none" strike="noStrike" kern="1200" dirty="0">
                <a:ln>
                  <a:noFill/>
                </a:ln>
                <a:solidFill>
                  <a:srgbClr val="009900"/>
                </a:solidFill>
                <a:latin typeface="Comic Sans MS" pitchFamily="66"/>
                <a:ea typeface="Arial Unicode MS" pitchFamily="2"/>
                <a:cs typeface="Arial Unicode MS" pitchFamily="2"/>
              </a:rPr>
              <a:t>arménien</a:t>
            </a:r>
          </a:p>
        </p:txBody>
      </p:sp>
      <p:sp>
        <p:nvSpPr>
          <p:cNvPr id="150" name="Forme libre 149">
            <a:extLst>
              <a:ext uri="{FF2B5EF4-FFF2-40B4-BE49-F238E27FC236}">
                <a16:creationId xmlns:a16="http://schemas.microsoft.com/office/drawing/2014/main" id="{82A23757-342E-4842-8B46-4F8680948DFC}"/>
              </a:ext>
            </a:extLst>
          </p:cNvPr>
          <p:cNvSpPr/>
          <p:nvPr/>
        </p:nvSpPr>
        <p:spPr>
          <a:xfrm>
            <a:off x="9396000" y="3851999"/>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1" nodeType="click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checkerboard(across)">
                                      <p:cBhvr>
                                        <p:cTn id="7" dur="500"/>
                                        <p:tgtEl>
                                          <p:spTgt spid="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build="p"/>
      <p:bldP spid="149" grpId="1"/>
    </p:bldLst>
  </p:timing>
</p:sld>
</file>

<file path=ppt/slides/slide132.xml><?xml version="1.0" encoding="utf-8"?>
<p:sld xmlns:a="http://schemas.openxmlformats.org/drawingml/2006/main" xmlns:r="http://schemas.openxmlformats.org/officeDocument/2006/relationships" xmlns:p="http://schemas.openxmlformats.org/presentationml/2006/main">
  <p:cSld name="page132">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55804CEE-37AC-C141-96E0-C307653C48C2}"/>
              </a:ext>
            </a:extLst>
          </p:cNvPr>
          <p:cNvSpPr/>
          <p:nvPr/>
        </p:nvSpPr>
        <p:spPr>
          <a:xfrm flipV="1">
            <a:off x="314280" y="720"/>
            <a:ext cx="720" cy="7560360"/>
          </a:xfrm>
          <a:prstGeom prst="line">
            <a:avLst/>
          </a:prstGeom>
          <a:noFill/>
          <a:ln w="19080">
            <a:solidFill>
              <a:srgbClr val="FF3333"/>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ZoneTexte 2">
            <a:extLst>
              <a:ext uri="{FF2B5EF4-FFF2-40B4-BE49-F238E27FC236}">
                <a16:creationId xmlns:a16="http://schemas.microsoft.com/office/drawing/2014/main" id="{34D729B9-6F48-F94F-9566-330B0754FCB5}"/>
              </a:ext>
            </a:extLst>
          </p:cNvPr>
          <p:cNvSpPr txBox="1"/>
          <p:nvPr/>
        </p:nvSpPr>
        <p:spPr>
          <a:xfrm>
            <a:off x="1574639" y="66960"/>
            <a:ext cx="8317506" cy="1520501"/>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fr-FR" sz="4000" b="0" i="0" u="sng" strike="noStrike" kern="1200" dirty="0">
                <a:ln>
                  <a:noFill/>
                </a:ln>
                <a:solidFill>
                  <a:srgbClr val="006600"/>
                </a:solidFill>
                <a:uFillTx/>
                <a:latin typeface="Comic Sans MS" pitchFamily="66"/>
                <a:ea typeface="Arial Unicode MS" pitchFamily="2"/>
                <a:cs typeface="Arial Unicode MS" pitchFamily="2"/>
              </a:rPr>
              <a:t>C. La lassitude de la guerre : l'exemple des révolutions russes</a:t>
            </a:r>
          </a:p>
        </p:txBody>
      </p:sp>
      <p:sp>
        <p:nvSpPr>
          <p:cNvPr id="4" name="ZoneTexte 3">
            <a:extLst>
              <a:ext uri="{FF2B5EF4-FFF2-40B4-BE49-F238E27FC236}">
                <a16:creationId xmlns:a16="http://schemas.microsoft.com/office/drawing/2014/main" id="{A34D532C-B00F-4541-B22C-296862380134}"/>
              </a:ext>
            </a:extLst>
          </p:cNvPr>
          <p:cNvSpPr txBox="1"/>
          <p:nvPr/>
        </p:nvSpPr>
        <p:spPr>
          <a:xfrm>
            <a:off x="863999" y="2455200"/>
            <a:ext cx="8470005" cy="3450645"/>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4000" b="0" i="0" u="none" strike="noStrike" kern="1200" dirty="0">
                <a:ln>
                  <a:noFill/>
                </a:ln>
                <a:solidFill>
                  <a:srgbClr val="000000"/>
                </a:solidFill>
                <a:latin typeface="Comic Sans MS" pitchFamily="66"/>
                <a:ea typeface="Arial Unicode MS" pitchFamily="2"/>
                <a:cs typeface="Arial Unicode MS" pitchFamily="2"/>
              </a:rPr>
              <a:t>Compétence</a:t>
            </a:r>
          </a:p>
          <a:p>
            <a:pPr marL="0" marR="0" lvl="0" indent="0" algn="ctr" rtl="0" hangingPunct="0">
              <a:lnSpc>
                <a:spcPct val="100000"/>
              </a:lnSpc>
              <a:spcBef>
                <a:spcPts val="0"/>
              </a:spcBef>
              <a:spcAft>
                <a:spcPts val="0"/>
              </a:spcAft>
              <a:buNone/>
              <a:tabLst/>
            </a:pPr>
            <a:endParaRPr lang="fr-FR" sz="4000" b="0" i="0" u="none" strike="noStrike" kern="1200" dirty="0">
              <a:ln>
                <a:noFill/>
              </a:ln>
              <a:solidFill>
                <a:srgbClr val="000000"/>
              </a:solidFill>
              <a:latin typeface="Comic Sans MS" pitchFamily="66"/>
              <a:ea typeface="Arial Unicode MS" pitchFamily="2"/>
              <a:cs typeface="Arial Unicode MS" pitchFamily="2"/>
            </a:endParaRPr>
          </a:p>
          <a:p>
            <a:pPr marL="0" marR="0" lvl="0" indent="0" algn="ctr" rtl="0" hangingPunct="0">
              <a:lnSpc>
                <a:spcPct val="100000"/>
              </a:lnSpc>
              <a:spcBef>
                <a:spcPts val="0"/>
              </a:spcBef>
              <a:spcAft>
                <a:spcPts val="0"/>
              </a:spcAft>
              <a:buNone/>
              <a:tabLst/>
            </a:pPr>
            <a:r>
              <a:rPr lang="fr-FR" sz="3600" b="0" i="0" u="none" strike="noStrike" kern="1200" dirty="0">
                <a:ln>
                  <a:noFill/>
                </a:ln>
                <a:solidFill>
                  <a:srgbClr val="000000"/>
                </a:solidFill>
                <a:latin typeface="Comic Sans MS" pitchFamily="66"/>
                <a:ea typeface="Arial Unicode MS" pitchFamily="2"/>
                <a:cs typeface="Arial Unicode MS" pitchFamily="2"/>
              </a:rPr>
              <a:t>Se repérer dans le temps</a:t>
            </a:r>
          </a:p>
          <a:p>
            <a:pPr marL="0" marR="0" lvl="0" indent="0" algn="ctr" rtl="0" hangingPunct="0">
              <a:lnSpc>
                <a:spcPct val="100000"/>
              </a:lnSpc>
              <a:spcBef>
                <a:spcPts val="0"/>
              </a:spcBef>
              <a:spcAft>
                <a:spcPts val="0"/>
              </a:spcAft>
              <a:buNone/>
              <a:tabLst/>
            </a:pPr>
            <a:r>
              <a:rPr lang="fr-FR" sz="3600" b="0" i="0" u="none" strike="noStrike" kern="1200" dirty="0">
                <a:ln>
                  <a:noFill/>
                </a:ln>
                <a:solidFill>
                  <a:srgbClr val="000000"/>
                </a:solidFill>
                <a:latin typeface="Comic Sans MS" pitchFamily="66"/>
                <a:ea typeface="Arial Unicode MS" pitchFamily="2"/>
                <a:cs typeface="Arial Unicode MS" pitchFamily="2"/>
              </a:rPr>
              <a:t>Ordonner et mettre en relation les faits les uns par rapport aux autres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name="page133">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7C1D6A0-4265-D948-818E-379D296F2DF9}"/>
              </a:ext>
            </a:extLst>
          </p:cNvPr>
          <p:cNvSpPr txBox="1"/>
          <p:nvPr/>
        </p:nvSpPr>
        <p:spPr>
          <a:xfrm>
            <a:off x="137261" y="210922"/>
            <a:ext cx="9413392" cy="591209"/>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dirty="0">
                <a:solidFill>
                  <a:srgbClr val="000000"/>
                </a:solidFill>
                <a:latin typeface="Comic Sans MS" pitchFamily="66"/>
                <a:ea typeface="Arial Unicode MS" pitchFamily="2"/>
                <a:cs typeface="Arial Unicode MS" pitchFamily="2"/>
              </a:rPr>
              <a:t>A partir de la vidéo, complète</a:t>
            </a:r>
            <a:r>
              <a:rPr lang="fr-FR" sz="2800" b="0" i="0" u="none" strike="noStrike" kern="1200" dirty="0">
                <a:ln>
                  <a:noFill/>
                </a:ln>
                <a:solidFill>
                  <a:srgbClr val="000000"/>
                </a:solidFill>
                <a:latin typeface="Comic Sans MS" pitchFamily="66"/>
                <a:ea typeface="Arial Unicode MS" pitchFamily="2"/>
                <a:cs typeface="Arial Unicode MS" pitchFamily="2"/>
              </a:rPr>
              <a:t> la frise chronologique.</a:t>
            </a:r>
          </a:p>
        </p:txBody>
      </p:sp>
      <p:pic>
        <p:nvPicPr>
          <p:cNvPr id="3" name="Qui a fait la révolution en Russie en 1917 .mp4">
            <a:hlinkClick r:id="" action="ppaction://media"/>
            <a:extLst>
              <a:ext uri="{FF2B5EF4-FFF2-40B4-BE49-F238E27FC236}">
                <a16:creationId xmlns:a16="http://schemas.microsoft.com/office/drawing/2014/main" id="{3A954225-B2E9-834C-83B3-63EF96B10DE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2738" y="1137137"/>
            <a:ext cx="9675759" cy="54428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67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name="page134">
    <p:spTree>
      <p:nvGrpSpPr>
        <p:cNvPr id="1" name=""/>
        <p:cNvGrpSpPr/>
        <p:nvPr/>
      </p:nvGrpSpPr>
      <p:grpSpPr>
        <a:xfrm>
          <a:off x="0" y="0"/>
          <a:ext cx="0" cy="0"/>
          <a:chOff x="0" y="0"/>
          <a:chExt cx="0" cy="0"/>
        </a:xfrm>
      </p:grpSpPr>
      <p:grpSp>
        <p:nvGrpSpPr>
          <p:cNvPr id="11" name="Groupe 10">
            <a:extLst>
              <a:ext uri="{FF2B5EF4-FFF2-40B4-BE49-F238E27FC236}">
                <a16:creationId xmlns:a16="http://schemas.microsoft.com/office/drawing/2014/main" id="{1F39419D-5693-1741-AA0C-83BAC2677913}"/>
              </a:ext>
            </a:extLst>
          </p:cNvPr>
          <p:cNvGrpSpPr/>
          <p:nvPr/>
        </p:nvGrpSpPr>
        <p:grpSpPr>
          <a:xfrm>
            <a:off x="1888931" y="84479"/>
            <a:ext cx="6302138" cy="2720198"/>
            <a:chOff x="1888931" y="84479"/>
            <a:chExt cx="6302138" cy="2720198"/>
          </a:xfrm>
        </p:grpSpPr>
        <p:pic>
          <p:nvPicPr>
            <p:cNvPr id="14" name="Image 13">
              <a:extLst>
                <a:ext uri="{FF2B5EF4-FFF2-40B4-BE49-F238E27FC236}">
                  <a16:creationId xmlns:a16="http://schemas.microsoft.com/office/drawing/2014/main" id="{813F0A8F-BAA7-6340-A218-32B532A58170}"/>
                </a:ext>
              </a:extLst>
            </p:cNvPr>
            <p:cNvPicPr>
              <a:picLocks noChangeAspect="1"/>
            </p:cNvPicPr>
            <p:nvPr/>
          </p:nvPicPr>
          <p:blipFill>
            <a:blip r:embed="rId3"/>
            <a:stretch>
              <a:fillRect/>
            </a:stretch>
          </p:blipFill>
          <p:spPr>
            <a:xfrm>
              <a:off x="1888931" y="84479"/>
              <a:ext cx="6302138" cy="2720198"/>
            </a:xfrm>
            <a:prstGeom prst="rect">
              <a:avLst/>
            </a:prstGeom>
          </p:spPr>
        </p:pic>
        <p:sp>
          <p:nvSpPr>
            <p:cNvPr id="2" name="ZoneTexte 1">
              <a:extLst>
                <a:ext uri="{FF2B5EF4-FFF2-40B4-BE49-F238E27FC236}">
                  <a16:creationId xmlns:a16="http://schemas.microsoft.com/office/drawing/2014/main" id="{B1A1898C-8B6C-764B-B8BA-9E5FB25A9DC9}"/>
                </a:ext>
              </a:extLst>
            </p:cNvPr>
            <p:cNvSpPr txBox="1"/>
            <p:nvPr/>
          </p:nvSpPr>
          <p:spPr>
            <a:xfrm>
              <a:off x="2017884" y="1059127"/>
              <a:ext cx="396000" cy="461665"/>
            </a:xfrm>
            <a:prstGeom prst="rect">
              <a:avLst/>
            </a:prstGeom>
            <a:solidFill>
              <a:schemeClr val="bg1"/>
            </a:solidFill>
            <a:ln>
              <a:noFill/>
            </a:ln>
          </p:spPr>
          <p:txBody>
            <a:bodyPr wrap="square" lIns="36000" rIns="36000" rtlCol="0">
              <a:spAutoFit/>
            </a:bodyPr>
            <a:lstStyle/>
            <a:p>
              <a:r>
                <a:rPr lang="fr-FR" sz="2400" dirty="0">
                  <a:latin typeface="Comic Sans MS" panose="030F0902030302020204" pitchFamily="66" charset="0"/>
                </a:rPr>
                <a:t>15</a:t>
              </a:r>
            </a:p>
          </p:txBody>
        </p:sp>
      </p:grpSp>
      <p:pic>
        <p:nvPicPr>
          <p:cNvPr id="3" name="Image 2">
            <a:extLst>
              <a:ext uri="{FF2B5EF4-FFF2-40B4-BE49-F238E27FC236}">
                <a16:creationId xmlns:a16="http://schemas.microsoft.com/office/drawing/2014/main" id="{5708DC95-2437-BE49-B0D6-9D2DA78C0749}"/>
              </a:ext>
            </a:extLst>
          </p:cNvPr>
          <p:cNvPicPr>
            <a:picLocks noChangeAspect="1"/>
          </p:cNvPicPr>
          <p:nvPr/>
        </p:nvPicPr>
        <p:blipFill>
          <a:blip r:embed="rId4">
            <a:lum/>
            <a:alphaModFix/>
          </a:blip>
          <a:srcRect/>
          <a:stretch>
            <a:fillRect/>
          </a:stretch>
        </p:blipFill>
        <p:spPr>
          <a:xfrm>
            <a:off x="4684680" y="2935800"/>
            <a:ext cx="3600" cy="3600"/>
          </a:xfrm>
          <a:prstGeom prst="rect">
            <a:avLst/>
          </a:prstGeom>
          <a:noFill/>
          <a:ln>
            <a:noFill/>
          </a:ln>
        </p:spPr>
      </p:pic>
      <p:pic>
        <p:nvPicPr>
          <p:cNvPr id="4" name="Image 3">
            <a:extLst>
              <a:ext uri="{FF2B5EF4-FFF2-40B4-BE49-F238E27FC236}">
                <a16:creationId xmlns:a16="http://schemas.microsoft.com/office/drawing/2014/main" id="{AC4552D9-9F3C-B742-B274-8A35B3F3526C}"/>
              </a:ext>
            </a:extLst>
          </p:cNvPr>
          <p:cNvPicPr>
            <a:picLocks noChangeAspect="1"/>
          </p:cNvPicPr>
          <p:nvPr/>
        </p:nvPicPr>
        <p:blipFill>
          <a:blip r:embed="rId5" cstate="email">
            <a:lum/>
            <a:alphaModFix/>
            <a:extLst>
              <a:ext uri="{28A0092B-C50C-407E-A947-70E740481C1C}">
                <a14:useLocalDpi xmlns:a14="http://schemas.microsoft.com/office/drawing/2010/main"/>
              </a:ext>
            </a:extLst>
          </a:blip>
          <a:srcRect/>
          <a:stretch>
            <a:fillRect/>
          </a:stretch>
        </p:blipFill>
        <p:spPr>
          <a:xfrm>
            <a:off x="2307600" y="2984400"/>
            <a:ext cx="5612400" cy="3600000"/>
          </a:xfrm>
          <a:prstGeom prst="rect">
            <a:avLst/>
          </a:prstGeom>
          <a:noFill/>
          <a:ln w="0">
            <a:solidFill>
              <a:srgbClr val="000000"/>
            </a:solidFill>
            <a:prstDash val="solid"/>
          </a:ln>
        </p:spPr>
      </p:pic>
      <p:sp>
        <p:nvSpPr>
          <p:cNvPr id="5" name="ZoneTexte 4">
            <a:extLst>
              <a:ext uri="{FF2B5EF4-FFF2-40B4-BE49-F238E27FC236}">
                <a16:creationId xmlns:a16="http://schemas.microsoft.com/office/drawing/2014/main" id="{6226B218-0365-6D4E-9092-69636AB688A2}"/>
              </a:ext>
            </a:extLst>
          </p:cNvPr>
          <p:cNvSpPr txBox="1"/>
          <p:nvPr/>
        </p:nvSpPr>
        <p:spPr>
          <a:xfrm>
            <a:off x="2160000" y="6696000"/>
            <a:ext cx="5760000" cy="37368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600" b="0" i="0" u="none" strike="noStrike" kern="1200">
                <a:ln>
                  <a:noFill/>
                </a:ln>
                <a:latin typeface="Comic Sans MS" pitchFamily="66"/>
                <a:ea typeface="Arial Unicode MS" pitchFamily="2"/>
                <a:cs typeface="Comic Sans MS" pitchFamily="66"/>
              </a:rPr>
              <a:t>Manifestation pour l’augmentation des rations et la paix</a:t>
            </a:r>
          </a:p>
        </p:txBody>
      </p:sp>
      <p:sp>
        <p:nvSpPr>
          <p:cNvPr id="6" name="ZoneTexte 5">
            <a:extLst>
              <a:ext uri="{FF2B5EF4-FFF2-40B4-BE49-F238E27FC236}">
                <a16:creationId xmlns:a16="http://schemas.microsoft.com/office/drawing/2014/main" id="{37A911B5-29E2-5E4C-B1EC-89E8A7B365FD}"/>
              </a:ext>
            </a:extLst>
          </p:cNvPr>
          <p:cNvSpPr txBox="1"/>
          <p:nvPr/>
        </p:nvSpPr>
        <p:spPr>
          <a:xfrm>
            <a:off x="4016689" y="95400"/>
            <a:ext cx="3888000" cy="585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dirty="0">
                <a:ln>
                  <a:noFill/>
                </a:ln>
                <a:solidFill>
                  <a:srgbClr val="FF3333"/>
                </a:solidFill>
                <a:latin typeface="Comic Sans MS" pitchFamily="66"/>
                <a:ea typeface="Arial Unicode MS" pitchFamily="2"/>
                <a:cs typeface="Arial Unicode MS" pitchFamily="2"/>
              </a:rPr>
              <a:t>Révolution de février</a:t>
            </a:r>
          </a:p>
        </p:txBody>
      </p:sp>
      <p:sp>
        <p:nvSpPr>
          <p:cNvPr id="7" name="ZoneTexte 6">
            <a:extLst>
              <a:ext uri="{FF2B5EF4-FFF2-40B4-BE49-F238E27FC236}">
                <a16:creationId xmlns:a16="http://schemas.microsoft.com/office/drawing/2014/main" id="{5812C9FE-582C-404F-99CB-D95497A32C06}"/>
              </a:ext>
            </a:extLst>
          </p:cNvPr>
          <p:cNvSpPr txBox="1"/>
          <p:nvPr/>
        </p:nvSpPr>
        <p:spPr>
          <a:xfrm>
            <a:off x="3958200" y="916560"/>
            <a:ext cx="3888000" cy="585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dirty="0">
                <a:ln>
                  <a:noFill/>
                </a:ln>
                <a:solidFill>
                  <a:srgbClr val="0000FF"/>
                </a:solidFill>
                <a:latin typeface="Comic Sans MS" pitchFamily="66"/>
                <a:ea typeface="Arial Unicode MS" pitchFamily="2"/>
                <a:cs typeface="Arial Unicode MS" pitchFamily="2"/>
              </a:rPr>
              <a:t>Abdication du tsar</a:t>
            </a:r>
          </a:p>
        </p:txBody>
      </p:sp>
      <p:sp>
        <p:nvSpPr>
          <p:cNvPr id="8" name="ZoneTexte 7">
            <a:extLst>
              <a:ext uri="{FF2B5EF4-FFF2-40B4-BE49-F238E27FC236}">
                <a16:creationId xmlns:a16="http://schemas.microsoft.com/office/drawing/2014/main" id="{1DF3691F-D07B-FA40-AE12-21EBE8F6C35D}"/>
              </a:ext>
            </a:extLst>
          </p:cNvPr>
          <p:cNvSpPr txBox="1"/>
          <p:nvPr/>
        </p:nvSpPr>
        <p:spPr>
          <a:xfrm>
            <a:off x="2072075" y="1340297"/>
            <a:ext cx="3888000" cy="585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dirty="0">
                <a:ln>
                  <a:noFill/>
                </a:ln>
                <a:solidFill>
                  <a:srgbClr val="0000FF"/>
                </a:solidFill>
                <a:latin typeface="Comic Sans MS" pitchFamily="66"/>
                <a:ea typeface="Arial Unicode MS" pitchFamily="2"/>
                <a:cs typeface="Arial Unicode MS" pitchFamily="2"/>
              </a:rPr>
              <a:t>Nicolas II</a:t>
            </a:r>
          </a:p>
        </p:txBody>
      </p:sp>
      <p:sp>
        <p:nvSpPr>
          <p:cNvPr id="9" name="ZoneTexte 8">
            <a:extLst>
              <a:ext uri="{FF2B5EF4-FFF2-40B4-BE49-F238E27FC236}">
                <a16:creationId xmlns:a16="http://schemas.microsoft.com/office/drawing/2014/main" id="{C8AFD654-E55D-E249-B0DA-0B74CD7A8B90}"/>
              </a:ext>
            </a:extLst>
          </p:cNvPr>
          <p:cNvSpPr txBox="1"/>
          <p:nvPr/>
        </p:nvSpPr>
        <p:spPr>
          <a:xfrm>
            <a:off x="4656791" y="1764034"/>
            <a:ext cx="2448000" cy="585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dirty="0">
                <a:ln>
                  <a:noFill/>
                </a:ln>
                <a:solidFill>
                  <a:srgbClr val="0000FF"/>
                </a:solidFill>
                <a:latin typeface="Comic Sans MS" pitchFamily="66"/>
                <a:ea typeface="Arial Unicode MS" pitchFamily="2"/>
                <a:cs typeface="Arial Unicode MS" pitchFamily="2"/>
              </a:rPr>
              <a:t>provisoire</a:t>
            </a:r>
          </a:p>
        </p:txBody>
      </p:sp>
      <p:sp>
        <p:nvSpPr>
          <p:cNvPr id="10" name="ZoneTexte 9">
            <a:extLst>
              <a:ext uri="{FF2B5EF4-FFF2-40B4-BE49-F238E27FC236}">
                <a16:creationId xmlns:a16="http://schemas.microsoft.com/office/drawing/2014/main" id="{DF2A771F-09B4-9641-B28E-C20DC15D6025}"/>
              </a:ext>
            </a:extLst>
          </p:cNvPr>
          <p:cNvSpPr txBox="1"/>
          <p:nvPr/>
        </p:nvSpPr>
        <p:spPr>
          <a:xfrm>
            <a:off x="2734200" y="2187771"/>
            <a:ext cx="2448000" cy="585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dirty="0">
                <a:ln>
                  <a:noFill/>
                </a:ln>
                <a:solidFill>
                  <a:srgbClr val="0000FF"/>
                </a:solidFill>
                <a:latin typeface="Comic Sans MS" pitchFamily="66"/>
                <a:ea typeface="Arial Unicode MS" pitchFamily="2"/>
                <a:cs typeface="Arial Unicode MS" pitchFamily="2"/>
              </a:rPr>
              <a:t>nommé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fill="hold" grpId="1"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7">
                                            <p:txEl>
                                              <p:pRg st="0" end="0"/>
                                            </p:txEl>
                                          </p:spTgt>
                                        </p:tgtEl>
                                        <p:attrNameLst>
                                          <p:attrName>ppt_y</p:attrName>
                                        </p:attrNameLst>
                                      </p:cBhvr>
                                      <p:tavLst>
                                        <p:tav tm="0">
                                          <p:val>
                                            <p:strVal val="1+#ppt_h/2"/>
                                          </p:val>
                                        </p:tav>
                                        <p:tav tm="100000">
                                          <p:val>
                                            <p:strVal val="#ppt_y"/>
                                          </p:val>
                                        </p:tav>
                                      </p:tavLst>
                                    </p:anim>
                                  </p:childTnLst>
                                </p:cTn>
                              </p:par>
                              <p:par>
                                <p:cTn id="15" presetClass="entr" fill="hold" grpId="2" nodeType="with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 calcmode="lin" valueType="num">
                                      <p:cBhvr>
                                        <p:cTn id="1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fill="hold" grpId="3"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 calcmode="lin" valueType="num">
                                      <p:cBhvr>
                                        <p:cTn id="2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Class="entr" fill="hold" grpId="4" nodeType="click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1" build="p"/>
      <p:bldP spid="8" grpId="2" build="p"/>
      <p:bldP spid="9" grpId="3" build="p"/>
      <p:bldP spid="10" grpId="4" build="p"/>
    </p:bldLst>
  </p:timing>
</p:sld>
</file>

<file path=ppt/slides/slide135.xml><?xml version="1.0" encoding="utf-8"?>
<p:sld xmlns:a="http://schemas.openxmlformats.org/drawingml/2006/main" xmlns:r="http://schemas.openxmlformats.org/officeDocument/2006/relationships" xmlns:p="http://schemas.openxmlformats.org/presentationml/2006/main">
  <p:cSld name="page135">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2CDBE63-C58E-1D49-880B-2068B375894F}"/>
              </a:ext>
            </a:extLst>
          </p:cNvPr>
          <p:cNvPicPr>
            <a:picLocks noChangeAspect="1"/>
          </p:cNvPicPr>
          <p:nvPr/>
        </p:nvPicPr>
        <p:blipFill>
          <a:blip r:embed="rId3">
            <a:lum/>
            <a:alphaModFix/>
          </a:blip>
          <a:srcRect/>
          <a:stretch>
            <a:fillRect/>
          </a:stretch>
        </p:blipFill>
        <p:spPr>
          <a:xfrm>
            <a:off x="4684680" y="2935800"/>
            <a:ext cx="3600" cy="3600"/>
          </a:xfrm>
          <a:prstGeom prst="rect">
            <a:avLst/>
          </a:prstGeom>
          <a:noFill/>
          <a:ln>
            <a:noFill/>
          </a:ln>
        </p:spPr>
      </p:pic>
      <p:pic>
        <p:nvPicPr>
          <p:cNvPr id="3" name="Image 2">
            <a:extLst>
              <a:ext uri="{FF2B5EF4-FFF2-40B4-BE49-F238E27FC236}">
                <a16:creationId xmlns:a16="http://schemas.microsoft.com/office/drawing/2014/main" id="{79F1F6D2-81F9-ED4E-847A-E6D3010F0173}"/>
              </a:ext>
            </a:extLst>
          </p:cNvPr>
          <p:cNvPicPr>
            <a:picLocks noChangeAspect="1"/>
          </p:cNvPicPr>
          <p:nvPr/>
        </p:nvPicPr>
        <p:blipFill>
          <a:blip r:embed="rId4" cstate="email">
            <a:lum/>
            <a:alphaModFix/>
            <a:extLst>
              <a:ext uri="{28A0092B-C50C-407E-A947-70E740481C1C}">
                <a14:useLocalDpi xmlns:a14="http://schemas.microsoft.com/office/drawing/2010/main"/>
              </a:ext>
            </a:extLst>
          </a:blip>
          <a:srcRect/>
          <a:stretch>
            <a:fillRect/>
          </a:stretch>
        </p:blipFill>
        <p:spPr>
          <a:xfrm>
            <a:off x="2273400" y="108360"/>
            <a:ext cx="5612400" cy="3600000"/>
          </a:xfrm>
          <a:prstGeom prst="rect">
            <a:avLst/>
          </a:prstGeom>
          <a:noFill/>
          <a:ln w="0">
            <a:solidFill>
              <a:srgbClr val="000000"/>
            </a:solidFill>
            <a:prstDash val="solid"/>
          </a:ln>
        </p:spPr>
      </p:pic>
      <p:sp>
        <p:nvSpPr>
          <p:cNvPr id="4" name="ZoneTexte 3">
            <a:extLst>
              <a:ext uri="{FF2B5EF4-FFF2-40B4-BE49-F238E27FC236}">
                <a16:creationId xmlns:a16="http://schemas.microsoft.com/office/drawing/2014/main" id="{C92D4865-9A25-8C44-B073-07A48FB0586A}"/>
              </a:ext>
            </a:extLst>
          </p:cNvPr>
          <p:cNvSpPr txBox="1"/>
          <p:nvPr/>
        </p:nvSpPr>
        <p:spPr>
          <a:xfrm>
            <a:off x="2199600" y="3816359"/>
            <a:ext cx="5760000" cy="37368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600" b="0" i="0" u="none" strike="noStrike" kern="1200">
                <a:ln>
                  <a:noFill/>
                </a:ln>
                <a:latin typeface="Comic Sans MS" pitchFamily="66"/>
                <a:ea typeface="Arial Unicode MS" pitchFamily="2"/>
                <a:cs typeface="Comic Sans MS" pitchFamily="66"/>
              </a:rPr>
              <a:t>Manifestation pour l’augmentation des rations et la paix</a:t>
            </a:r>
          </a:p>
        </p:txBody>
      </p:sp>
      <p:sp>
        <p:nvSpPr>
          <p:cNvPr id="5" name="ZoneTexte 4">
            <a:extLst>
              <a:ext uri="{FF2B5EF4-FFF2-40B4-BE49-F238E27FC236}">
                <a16:creationId xmlns:a16="http://schemas.microsoft.com/office/drawing/2014/main" id="{1415C07B-83F9-854F-B7AC-A1D3A9EAC3D8}"/>
              </a:ext>
            </a:extLst>
          </p:cNvPr>
          <p:cNvSpPr txBox="1"/>
          <p:nvPr/>
        </p:nvSpPr>
        <p:spPr>
          <a:xfrm>
            <a:off x="432000" y="3938040"/>
            <a:ext cx="2448000" cy="585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a:ln>
                  <a:noFill/>
                </a:ln>
                <a:solidFill>
                  <a:srgbClr val="0000FF"/>
                </a:solidFill>
                <a:latin typeface="Comic Sans MS" pitchFamily="66"/>
                <a:ea typeface="Arial Unicode MS" pitchFamily="2"/>
                <a:cs typeface="Arial Unicode MS" pitchFamily="2"/>
              </a:rPr>
              <a:t>1917</a:t>
            </a:r>
          </a:p>
        </p:txBody>
      </p:sp>
      <p:sp>
        <p:nvSpPr>
          <p:cNvPr id="6" name="ZoneTexte 5">
            <a:extLst>
              <a:ext uri="{FF2B5EF4-FFF2-40B4-BE49-F238E27FC236}">
                <a16:creationId xmlns:a16="http://schemas.microsoft.com/office/drawing/2014/main" id="{6A206F9D-8765-2B41-A0BE-292063C4FE57}"/>
              </a:ext>
            </a:extLst>
          </p:cNvPr>
          <p:cNvSpPr txBox="1"/>
          <p:nvPr/>
        </p:nvSpPr>
        <p:spPr>
          <a:xfrm>
            <a:off x="395999" y="4716360"/>
            <a:ext cx="9496145" cy="2235377"/>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tab pos="1943280" algn="l"/>
              </a:tabLst>
            </a:pPr>
            <a:r>
              <a:rPr lang="fr-FR" sz="2400" b="0" i="0" u="none" strike="noStrike" kern="1200" dirty="0">
                <a:ln>
                  <a:noFill/>
                </a:ln>
                <a:latin typeface="Comic Sans MS" pitchFamily="66"/>
                <a:ea typeface="Comic Sans MS" pitchFamily="66"/>
                <a:cs typeface="Comic Sans MS" pitchFamily="66"/>
              </a:rPr>
              <a:t>La ...................... entraîne des problèmes d’	…................................... et une ...................... importante des ............................ . De plus, sur le front, la Russie connait de nombreuses …................................. . Les …...................................... se mettent en …............................. , rejoints par les …............................. et la …......................................... </a:t>
            </a:r>
          </a:p>
        </p:txBody>
      </p:sp>
      <p:sp>
        <p:nvSpPr>
          <p:cNvPr id="7" name="ZoneTexte 6">
            <a:extLst>
              <a:ext uri="{FF2B5EF4-FFF2-40B4-BE49-F238E27FC236}">
                <a16:creationId xmlns:a16="http://schemas.microsoft.com/office/drawing/2014/main" id="{1A9613D1-43D8-F543-B331-98102B19A8D0}"/>
              </a:ext>
            </a:extLst>
          </p:cNvPr>
          <p:cNvSpPr txBox="1"/>
          <p:nvPr/>
        </p:nvSpPr>
        <p:spPr>
          <a:xfrm>
            <a:off x="432000" y="3998899"/>
            <a:ext cx="1080000" cy="585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dirty="0">
                <a:ln>
                  <a:noFill/>
                </a:ln>
                <a:solidFill>
                  <a:srgbClr val="000000"/>
                </a:solidFill>
                <a:latin typeface="Comic Sans MS" pitchFamily="66"/>
                <a:ea typeface="Arial Unicode MS" pitchFamily="2"/>
                <a:cs typeface="Arial Unicode MS" pitchFamily="2"/>
              </a:rPr>
              <a:t>…......</a:t>
            </a:r>
          </a:p>
        </p:txBody>
      </p:sp>
      <p:sp>
        <p:nvSpPr>
          <p:cNvPr id="8" name="ZoneTexte 7">
            <a:extLst>
              <a:ext uri="{FF2B5EF4-FFF2-40B4-BE49-F238E27FC236}">
                <a16:creationId xmlns:a16="http://schemas.microsoft.com/office/drawing/2014/main" id="{D277DC78-048A-594C-AE40-C3BDF793A398}"/>
              </a:ext>
            </a:extLst>
          </p:cNvPr>
          <p:cNvSpPr txBox="1"/>
          <p:nvPr/>
        </p:nvSpPr>
        <p:spPr>
          <a:xfrm>
            <a:off x="1044000" y="4596120"/>
            <a:ext cx="2448000" cy="585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a:ln>
                  <a:noFill/>
                </a:ln>
                <a:solidFill>
                  <a:srgbClr val="0000FF"/>
                </a:solidFill>
                <a:latin typeface="Comic Sans MS" pitchFamily="66"/>
                <a:ea typeface="Arial Unicode MS" pitchFamily="2"/>
                <a:cs typeface="Arial Unicode MS" pitchFamily="2"/>
              </a:rPr>
              <a:t>guerre</a:t>
            </a:r>
          </a:p>
        </p:txBody>
      </p:sp>
      <p:sp>
        <p:nvSpPr>
          <p:cNvPr id="9" name="ZoneTexte 8">
            <a:extLst>
              <a:ext uri="{FF2B5EF4-FFF2-40B4-BE49-F238E27FC236}">
                <a16:creationId xmlns:a16="http://schemas.microsoft.com/office/drawing/2014/main" id="{D95A5A8B-F7E7-B14A-ABE7-C495B190A2E4}"/>
              </a:ext>
            </a:extLst>
          </p:cNvPr>
          <p:cNvSpPr txBox="1"/>
          <p:nvPr/>
        </p:nvSpPr>
        <p:spPr>
          <a:xfrm>
            <a:off x="6408000" y="4608000"/>
            <a:ext cx="3276000" cy="585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a:ln>
                  <a:noFill/>
                </a:ln>
                <a:solidFill>
                  <a:srgbClr val="0000FF"/>
                </a:solidFill>
                <a:latin typeface="Comic Sans MS" pitchFamily="66"/>
                <a:ea typeface="Arial Unicode MS" pitchFamily="2"/>
                <a:cs typeface="Arial Unicode MS" pitchFamily="2"/>
              </a:rPr>
              <a:t>approvisionnement</a:t>
            </a:r>
          </a:p>
        </p:txBody>
      </p:sp>
      <p:sp>
        <p:nvSpPr>
          <p:cNvPr id="10" name="ZoneTexte 9">
            <a:extLst>
              <a:ext uri="{FF2B5EF4-FFF2-40B4-BE49-F238E27FC236}">
                <a16:creationId xmlns:a16="http://schemas.microsoft.com/office/drawing/2014/main" id="{FD8927D5-1D6D-9349-A8EA-3CE6AAB8DD51}"/>
              </a:ext>
            </a:extLst>
          </p:cNvPr>
          <p:cNvSpPr txBox="1"/>
          <p:nvPr/>
        </p:nvSpPr>
        <p:spPr>
          <a:xfrm>
            <a:off x="1475999" y="5040000"/>
            <a:ext cx="1548000" cy="585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a:ln>
                  <a:noFill/>
                </a:ln>
                <a:solidFill>
                  <a:srgbClr val="0000FF"/>
                </a:solidFill>
                <a:latin typeface="Comic Sans MS" pitchFamily="66"/>
                <a:ea typeface="Arial Unicode MS" pitchFamily="2"/>
                <a:cs typeface="Arial Unicode MS" pitchFamily="2"/>
              </a:rPr>
              <a:t>hausse</a:t>
            </a:r>
          </a:p>
        </p:txBody>
      </p:sp>
      <p:sp>
        <p:nvSpPr>
          <p:cNvPr id="11" name="ZoneTexte 10">
            <a:extLst>
              <a:ext uri="{FF2B5EF4-FFF2-40B4-BE49-F238E27FC236}">
                <a16:creationId xmlns:a16="http://schemas.microsoft.com/office/drawing/2014/main" id="{5E5E4239-547D-4643-AA88-96FF9AA2D9A3}"/>
              </a:ext>
            </a:extLst>
          </p:cNvPr>
          <p:cNvSpPr txBox="1"/>
          <p:nvPr/>
        </p:nvSpPr>
        <p:spPr>
          <a:xfrm>
            <a:off x="5688000" y="5040000"/>
            <a:ext cx="1368000" cy="64908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800" b="0" i="0" u="none" strike="noStrike" kern="1200">
                <a:ln>
                  <a:noFill/>
                </a:ln>
                <a:solidFill>
                  <a:srgbClr val="0000FF"/>
                </a:solidFill>
                <a:latin typeface="Comic Sans MS" pitchFamily="66"/>
                <a:ea typeface="Arial Unicode MS" pitchFamily="2"/>
                <a:cs typeface="Arial Unicode MS" pitchFamily="2"/>
              </a:rPr>
              <a:t>prix</a:t>
            </a:r>
          </a:p>
        </p:txBody>
      </p:sp>
      <p:sp>
        <p:nvSpPr>
          <p:cNvPr id="12" name="ZoneTexte 11">
            <a:extLst>
              <a:ext uri="{FF2B5EF4-FFF2-40B4-BE49-F238E27FC236}">
                <a16:creationId xmlns:a16="http://schemas.microsoft.com/office/drawing/2014/main" id="{04174C62-0336-0448-8DCC-D450AF00366B}"/>
              </a:ext>
            </a:extLst>
          </p:cNvPr>
          <p:cNvSpPr txBox="1"/>
          <p:nvPr/>
        </p:nvSpPr>
        <p:spPr>
          <a:xfrm>
            <a:off x="7128000" y="5470920"/>
            <a:ext cx="1584000" cy="585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a:ln>
                  <a:noFill/>
                </a:ln>
                <a:solidFill>
                  <a:srgbClr val="0000FF"/>
                </a:solidFill>
                <a:latin typeface="Comic Sans MS" pitchFamily="66"/>
                <a:ea typeface="Arial Unicode MS" pitchFamily="2"/>
                <a:cs typeface="Arial Unicode MS" pitchFamily="2"/>
              </a:rPr>
              <a:t>défaites</a:t>
            </a:r>
          </a:p>
        </p:txBody>
      </p:sp>
      <p:sp>
        <p:nvSpPr>
          <p:cNvPr id="13" name="ZoneTexte 12">
            <a:extLst>
              <a:ext uri="{FF2B5EF4-FFF2-40B4-BE49-F238E27FC236}">
                <a16:creationId xmlns:a16="http://schemas.microsoft.com/office/drawing/2014/main" id="{294A989B-92A8-044D-A3E9-47F14A1F3377}"/>
              </a:ext>
            </a:extLst>
          </p:cNvPr>
          <p:cNvSpPr txBox="1"/>
          <p:nvPr/>
        </p:nvSpPr>
        <p:spPr>
          <a:xfrm>
            <a:off x="1584000" y="5903999"/>
            <a:ext cx="1584000" cy="585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a:ln>
                  <a:noFill/>
                </a:ln>
                <a:solidFill>
                  <a:srgbClr val="0000FF"/>
                </a:solidFill>
                <a:latin typeface="Comic Sans MS" pitchFamily="66"/>
                <a:ea typeface="Arial Unicode MS" pitchFamily="2"/>
                <a:cs typeface="Arial Unicode MS" pitchFamily="2"/>
              </a:rPr>
              <a:t>ouvriers</a:t>
            </a:r>
          </a:p>
        </p:txBody>
      </p:sp>
      <p:sp>
        <p:nvSpPr>
          <p:cNvPr id="14" name="ZoneTexte 13">
            <a:extLst>
              <a:ext uri="{FF2B5EF4-FFF2-40B4-BE49-F238E27FC236}">
                <a16:creationId xmlns:a16="http://schemas.microsoft.com/office/drawing/2014/main" id="{63AE3114-E7CF-9645-BE6E-7846EB3DA4DB}"/>
              </a:ext>
            </a:extLst>
          </p:cNvPr>
          <p:cNvSpPr txBox="1"/>
          <p:nvPr/>
        </p:nvSpPr>
        <p:spPr>
          <a:xfrm>
            <a:off x="7056000" y="5902920"/>
            <a:ext cx="1584000" cy="585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a:ln>
                  <a:noFill/>
                </a:ln>
                <a:solidFill>
                  <a:srgbClr val="0000FF"/>
                </a:solidFill>
                <a:latin typeface="Comic Sans MS" pitchFamily="66"/>
                <a:ea typeface="Arial Unicode MS" pitchFamily="2"/>
                <a:cs typeface="Arial Unicode MS" pitchFamily="2"/>
              </a:rPr>
              <a:t>grève</a:t>
            </a:r>
          </a:p>
        </p:txBody>
      </p:sp>
      <p:sp>
        <p:nvSpPr>
          <p:cNvPr id="15" name="ZoneTexte 14">
            <a:extLst>
              <a:ext uri="{FF2B5EF4-FFF2-40B4-BE49-F238E27FC236}">
                <a16:creationId xmlns:a16="http://schemas.microsoft.com/office/drawing/2014/main" id="{29FDD920-8CE9-4F4A-A250-D808B07507D7}"/>
              </a:ext>
            </a:extLst>
          </p:cNvPr>
          <p:cNvSpPr txBox="1"/>
          <p:nvPr/>
        </p:nvSpPr>
        <p:spPr>
          <a:xfrm>
            <a:off x="3240000" y="6336000"/>
            <a:ext cx="1584000" cy="5893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a:ln>
                  <a:noFill/>
                </a:ln>
                <a:solidFill>
                  <a:srgbClr val="0000FF"/>
                </a:solidFill>
                <a:latin typeface="Comic Sans MS" pitchFamily="66"/>
                <a:ea typeface="Arial Unicode MS" pitchFamily="2"/>
                <a:cs typeface="Arial Unicode MS" pitchFamily="2"/>
              </a:rPr>
              <a:t>soldats</a:t>
            </a:r>
          </a:p>
        </p:txBody>
      </p:sp>
      <p:sp>
        <p:nvSpPr>
          <p:cNvPr id="16" name="ZoneTexte 15">
            <a:extLst>
              <a:ext uri="{FF2B5EF4-FFF2-40B4-BE49-F238E27FC236}">
                <a16:creationId xmlns:a16="http://schemas.microsoft.com/office/drawing/2014/main" id="{B293B860-7A99-3D4D-9029-4EB28A6CA7A0}"/>
              </a:ext>
            </a:extLst>
          </p:cNvPr>
          <p:cNvSpPr txBox="1"/>
          <p:nvPr/>
        </p:nvSpPr>
        <p:spPr>
          <a:xfrm>
            <a:off x="6623999" y="6334920"/>
            <a:ext cx="1944000" cy="5904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a:ln>
                  <a:noFill/>
                </a:ln>
                <a:solidFill>
                  <a:srgbClr val="0000FF"/>
                </a:solidFill>
                <a:latin typeface="Comic Sans MS" pitchFamily="66"/>
                <a:ea typeface="Arial Unicode MS" pitchFamily="2"/>
                <a:cs typeface="Arial Unicode MS" pitchFamily="2"/>
              </a:rPr>
              <a:t>population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grpId="5"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fill="hold" grpId="1"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 calcmode="lin" valueType="num">
                                      <p:cBhvr>
                                        <p:cTn id="19"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0"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Class="entr" fill="hold" grpId="2"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 calcmode="lin" valueType="num">
                                      <p:cBhvr>
                                        <p:cTn id="25"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6"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Class="entr" fill="hold" grpId="3"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anim calcmode="lin" valueType="num">
                                      <p:cBhvr>
                                        <p:cTn id="31"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32"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Class="entr" fill="hold" grpId="4" nodeType="clickEffect">
                                  <p:stCondLst>
                                    <p:cond delay="0"/>
                                  </p:stCondLst>
                                  <p:childTnLst>
                                    <p:set>
                                      <p:cBhvr>
                                        <p:cTn id="36" dur="1" fill="hold">
                                          <p:stCondLst>
                                            <p:cond delay="0"/>
                                          </p:stCondLst>
                                        </p:cTn>
                                        <p:tgtEl>
                                          <p:spTgt spid="12">
                                            <p:txEl>
                                              <p:pRg st="0" end="0"/>
                                            </p:txEl>
                                          </p:spTgt>
                                        </p:tgtEl>
                                        <p:attrNameLst>
                                          <p:attrName>style.visibility</p:attrName>
                                        </p:attrNameLst>
                                      </p:cBhvr>
                                      <p:to>
                                        <p:strVal val="visible"/>
                                      </p:to>
                                    </p:set>
                                    <p:anim calcmode="lin" valueType="num">
                                      <p:cBhvr>
                                        <p:cTn id="3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3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Class="entr" fill="hold" grpId="6" nodeType="click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Class="entr" fill="hold" grpId="7" nodeType="clickEffect">
                                  <p:stCondLst>
                                    <p:cond delay="0"/>
                                  </p:stCondLst>
                                  <p:childTnLst>
                                    <p:set>
                                      <p:cBhvr>
                                        <p:cTn id="48" dur="1" fill="hold">
                                          <p:stCondLst>
                                            <p:cond delay="0"/>
                                          </p:stCondLst>
                                        </p:cTn>
                                        <p:tgtEl>
                                          <p:spTgt spid="14">
                                            <p:txEl>
                                              <p:pRg st="0" end="0"/>
                                            </p:txEl>
                                          </p:spTgt>
                                        </p:tgtEl>
                                        <p:attrNameLst>
                                          <p:attrName>style.visibility</p:attrName>
                                        </p:attrNameLst>
                                      </p:cBhvr>
                                      <p:to>
                                        <p:strVal val="visible"/>
                                      </p:to>
                                    </p:set>
                                    <p:anim calcmode="lin" valueType="num">
                                      <p:cBhvr>
                                        <p:cTn id="4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50"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Class="entr" fill="hold" grpId="8" nodeType="clickEffect">
                                  <p:stCondLst>
                                    <p:cond delay="0"/>
                                  </p:stCondLst>
                                  <p:childTnLst>
                                    <p:set>
                                      <p:cBhvr>
                                        <p:cTn id="54" dur="1" fill="hold">
                                          <p:stCondLst>
                                            <p:cond delay="0"/>
                                          </p:stCondLst>
                                        </p:cTn>
                                        <p:tgtEl>
                                          <p:spTgt spid="15">
                                            <p:txEl>
                                              <p:pRg st="0" end="0"/>
                                            </p:txEl>
                                          </p:spTgt>
                                        </p:tgtEl>
                                        <p:attrNameLst>
                                          <p:attrName>style.visibility</p:attrName>
                                        </p:attrNameLst>
                                      </p:cBhvr>
                                      <p:to>
                                        <p:strVal val="visible"/>
                                      </p:to>
                                    </p:set>
                                    <p:anim calcmode="lin" valueType="num">
                                      <p:cBhvr>
                                        <p:cTn id="55"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56"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Class="entr" fill="hold" grpId="9" nodeType="clickEffect">
                                  <p:stCondLst>
                                    <p:cond delay="0"/>
                                  </p:stCondLst>
                                  <p:childTnLst>
                                    <p:set>
                                      <p:cBhvr>
                                        <p:cTn id="60" dur="1" fill="hold">
                                          <p:stCondLst>
                                            <p:cond delay="0"/>
                                          </p:stCondLst>
                                        </p:cTn>
                                        <p:tgtEl>
                                          <p:spTgt spid="16">
                                            <p:txEl>
                                              <p:pRg st="0" end="0"/>
                                            </p:txEl>
                                          </p:spTgt>
                                        </p:tgtEl>
                                        <p:attrNameLst>
                                          <p:attrName>style.visibility</p:attrName>
                                        </p:attrNameLst>
                                      </p:cBhvr>
                                      <p:to>
                                        <p:strVal val="visible"/>
                                      </p:to>
                                    </p:set>
                                    <p:anim calcmode="lin" valueType="num">
                                      <p:cBhvr>
                                        <p:cTn id="61"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62"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5" build="p"/>
      <p:bldP spid="8" grpId="0" build="p"/>
      <p:bldP spid="9" grpId="1" build="p"/>
      <p:bldP spid="10" grpId="2" build="p"/>
      <p:bldP spid="11" grpId="3" build="p"/>
      <p:bldP spid="12" grpId="4" build="p"/>
      <p:bldP spid="13" grpId="6" build="p"/>
      <p:bldP spid="14" grpId="7" build="p"/>
      <p:bldP spid="15" grpId="8" build="p"/>
      <p:bldP spid="16" grpId="9" build="p"/>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E20F329D-EC47-D74E-8ABD-978ED0ECCEFD}"/>
              </a:ext>
            </a:extLst>
          </p:cNvPr>
          <p:cNvGraphicFramePr>
            <a:graphicFrameLocks noGrp="1"/>
          </p:cNvGraphicFramePr>
          <p:nvPr>
            <p:extLst>
              <p:ext uri="{D42A27DB-BD31-4B8C-83A1-F6EECF244321}">
                <p14:modId xmlns:p14="http://schemas.microsoft.com/office/powerpoint/2010/main" val="3072529825"/>
              </p:ext>
            </p:extLst>
          </p:nvPr>
        </p:nvGraphicFramePr>
        <p:xfrm>
          <a:off x="269021" y="1066799"/>
          <a:ext cx="9542584" cy="5673969"/>
        </p:xfrm>
        <a:graphic>
          <a:graphicData uri="http://schemas.openxmlformats.org/drawingml/2006/table">
            <a:tbl>
              <a:tblPr firstRow="1" firstCol="1" bandRow="1">
                <a:tableStyleId>{F5AB1C69-6EDB-4FF4-983F-18BD219EF322}</a:tableStyleId>
              </a:tblPr>
              <a:tblGrid>
                <a:gridCol w="2942493">
                  <a:extLst>
                    <a:ext uri="{9D8B030D-6E8A-4147-A177-3AD203B41FA5}">
                      <a16:colId xmlns:a16="http://schemas.microsoft.com/office/drawing/2014/main" val="292108026"/>
                    </a:ext>
                  </a:extLst>
                </a:gridCol>
                <a:gridCol w="3283071">
                  <a:extLst>
                    <a:ext uri="{9D8B030D-6E8A-4147-A177-3AD203B41FA5}">
                      <a16:colId xmlns:a16="http://schemas.microsoft.com/office/drawing/2014/main" val="1118051706"/>
                    </a:ext>
                  </a:extLst>
                </a:gridCol>
                <a:gridCol w="3317020">
                  <a:extLst>
                    <a:ext uri="{9D8B030D-6E8A-4147-A177-3AD203B41FA5}">
                      <a16:colId xmlns:a16="http://schemas.microsoft.com/office/drawing/2014/main" val="3610822158"/>
                    </a:ext>
                  </a:extLst>
                </a:gridCol>
              </a:tblGrid>
              <a:tr h="627196">
                <a:tc>
                  <a:txBody>
                    <a:bodyPr/>
                    <a:lstStyle/>
                    <a:p>
                      <a:pPr algn="ctr">
                        <a:spcAft>
                          <a:spcPts val="0"/>
                        </a:spcAft>
                      </a:pPr>
                      <a:r>
                        <a:rPr lang="fr-FR" sz="2400" b="1" dirty="0">
                          <a:solidFill>
                            <a:schemeClr val="tx1"/>
                          </a:solidFill>
                          <a:effectLst/>
                          <a:latin typeface="Verdana" panose="020B0604030504040204" pitchFamily="34" charset="0"/>
                          <a:ea typeface="Verdana" panose="020B0604030504040204" pitchFamily="34" charset="0"/>
                          <a:cs typeface="Verdana" panose="020B0604030504040204" pitchFamily="34" charset="0"/>
                        </a:rPr>
                        <a:t>Denrées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fr-FR" sz="2400" b="1" dirty="0">
                          <a:solidFill>
                            <a:schemeClr val="tx1"/>
                          </a:solidFill>
                          <a:effectLst/>
                          <a:latin typeface="Verdana" panose="020B0604030504040204" pitchFamily="34" charset="0"/>
                          <a:ea typeface="Verdana" panose="020B0604030504040204" pitchFamily="34" charset="0"/>
                          <a:cs typeface="Verdana" panose="020B0604030504040204" pitchFamily="34" charset="0"/>
                        </a:rPr>
                        <a:t>Avant la guerre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fr-FR" sz="2400" b="1" dirty="0">
                          <a:solidFill>
                            <a:schemeClr val="tx1"/>
                          </a:solidFill>
                          <a:effectLst/>
                          <a:latin typeface="Verdana" panose="020B0604030504040204" pitchFamily="34" charset="0"/>
                          <a:ea typeface="Verdana" panose="020B0604030504040204" pitchFamily="34" charset="0"/>
                          <a:cs typeface="Verdana" panose="020B0604030504040204" pitchFamily="34" charset="0"/>
                        </a:rPr>
                        <a:t>Avril 1917</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90989640"/>
                  </a:ext>
                </a:extLst>
              </a:tr>
              <a:tr h="1055062">
                <a:tc>
                  <a:txBody>
                    <a:bodyPr/>
                    <a:lstStyle/>
                    <a:p>
                      <a:pPr algn="l">
                        <a:spcAft>
                          <a:spcPts val="0"/>
                        </a:spcAft>
                      </a:pPr>
                      <a:r>
                        <a:rPr lang="fr-FR" sz="2400" b="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Farine de seigle </a:t>
                      </a:r>
                    </a:p>
                    <a:p>
                      <a:pPr algn="l">
                        <a:spcAft>
                          <a:spcPts val="0"/>
                        </a:spcAft>
                      </a:pPr>
                      <a:r>
                        <a:rPr lang="fr-FR" sz="2400" b="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(le sac)</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fr-FR" sz="24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6,5 roubles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fr-FR" sz="24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40 roubles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02718903"/>
                  </a:ext>
                </a:extLst>
              </a:tr>
              <a:tr h="1055062">
                <a:tc>
                  <a:txBody>
                    <a:bodyPr/>
                    <a:lstStyle/>
                    <a:p>
                      <a:pPr algn="l">
                        <a:spcAft>
                          <a:spcPts val="0"/>
                        </a:spcAft>
                      </a:pPr>
                      <a:r>
                        <a:rPr lang="fr-FR" sz="2400" b="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Farine de blé </a:t>
                      </a:r>
                    </a:p>
                    <a:p>
                      <a:pPr algn="l">
                        <a:spcAft>
                          <a:spcPts val="0"/>
                        </a:spcAft>
                      </a:pPr>
                      <a:r>
                        <a:rPr lang="fr-FR" sz="2400" b="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(le sac)</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fr-FR" sz="24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2,5 roubles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fr-FR" sz="24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16 roubles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78750645"/>
                  </a:ext>
                </a:extLst>
              </a:tr>
              <a:tr h="1254391">
                <a:tc>
                  <a:txBody>
                    <a:bodyPr/>
                    <a:lstStyle/>
                    <a:p>
                      <a:pPr algn="l">
                        <a:spcAft>
                          <a:spcPts val="0"/>
                        </a:spcAft>
                      </a:pPr>
                      <a:r>
                        <a:rPr lang="fr-FR" sz="2400" b="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Pommes de terre </a:t>
                      </a:r>
                    </a:p>
                    <a:p>
                      <a:pPr algn="l">
                        <a:spcAft>
                          <a:spcPts val="0"/>
                        </a:spcAft>
                      </a:pPr>
                      <a:r>
                        <a:rPr lang="fr-FR" sz="2400" b="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(le sac)</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fr-FR" sz="24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1 rouble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fr-FR" sz="24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7 roubles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4098922"/>
                  </a:ext>
                </a:extLst>
              </a:tr>
              <a:tr h="627196">
                <a:tc>
                  <a:txBody>
                    <a:bodyPr/>
                    <a:lstStyle/>
                    <a:p>
                      <a:pPr algn="l">
                        <a:spcAft>
                          <a:spcPts val="0"/>
                        </a:spcAft>
                      </a:pPr>
                      <a:r>
                        <a:rPr lang="fr-FR" sz="2400" b="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Chaussures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fr-FR" sz="2400">
                          <a:solidFill>
                            <a:schemeClr val="tx1"/>
                          </a:solidFill>
                          <a:effectLst/>
                          <a:latin typeface="Verdana" panose="020B0604030504040204" pitchFamily="34" charset="0"/>
                          <a:ea typeface="Verdana" panose="020B0604030504040204" pitchFamily="34" charset="0"/>
                          <a:cs typeface="Verdana" panose="020B0604030504040204" pitchFamily="34" charset="0"/>
                        </a:rPr>
                        <a:t>8 roubles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fr-FR" sz="24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40 roubles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66194920"/>
                  </a:ext>
                </a:extLst>
              </a:tr>
              <a:tr h="1055062">
                <a:tc>
                  <a:txBody>
                    <a:bodyPr/>
                    <a:lstStyle/>
                    <a:p>
                      <a:pPr algn="l">
                        <a:spcAft>
                          <a:spcPts val="0"/>
                        </a:spcAft>
                      </a:pPr>
                      <a:r>
                        <a:rPr lang="fr-FR" sz="2400" b="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Bois </a:t>
                      </a:r>
                    </a:p>
                    <a:p>
                      <a:pPr algn="l">
                        <a:spcAft>
                          <a:spcPts val="0"/>
                        </a:spcAft>
                      </a:pPr>
                      <a:r>
                        <a:rPr lang="fr-FR" sz="2400" b="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(l’arsin, 2m</a:t>
                      </a:r>
                      <a:r>
                        <a:rPr lang="fr-FR" sz="2400" b="0" baseline="300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3</a:t>
                      </a:r>
                      <a:r>
                        <a:rPr lang="fr-FR" sz="2400" b="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fr-FR" sz="2400">
                          <a:solidFill>
                            <a:schemeClr val="tx1"/>
                          </a:solidFill>
                          <a:effectLst/>
                          <a:latin typeface="Verdana" panose="020B0604030504040204" pitchFamily="34" charset="0"/>
                          <a:ea typeface="Verdana" panose="020B0604030504040204" pitchFamily="34" charset="0"/>
                          <a:cs typeface="Verdana" panose="020B0604030504040204" pitchFamily="34" charset="0"/>
                        </a:rPr>
                        <a:t>6 roubles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fr-FR" sz="24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40 roubles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1443200"/>
                  </a:ext>
                </a:extLst>
              </a:tr>
            </a:tbl>
          </a:graphicData>
        </a:graphic>
      </p:graphicFrame>
      <p:sp>
        <p:nvSpPr>
          <p:cNvPr id="3" name="Rectangle 2">
            <a:extLst>
              <a:ext uri="{FF2B5EF4-FFF2-40B4-BE49-F238E27FC236}">
                <a16:creationId xmlns:a16="http://schemas.microsoft.com/office/drawing/2014/main" id="{A8D90348-B0E9-3E42-8B0F-6A063DB92B90}"/>
              </a:ext>
            </a:extLst>
          </p:cNvPr>
          <p:cNvSpPr/>
          <p:nvPr/>
        </p:nvSpPr>
        <p:spPr>
          <a:xfrm>
            <a:off x="2448096" y="359603"/>
            <a:ext cx="5841664" cy="461665"/>
          </a:xfrm>
          <a:prstGeom prst="rect">
            <a:avLst/>
          </a:prstGeom>
        </p:spPr>
        <p:txBody>
          <a:bodyPr wrap="none">
            <a:spAutoFit/>
          </a:bodyPr>
          <a:lstStyle/>
          <a:p>
            <a:r>
              <a:rPr lang="fr-FR" sz="2400" b="1" dirty="0">
                <a:solidFill>
                  <a:srgbClr val="000000"/>
                </a:solidFill>
                <a:latin typeface="Verdana" panose="020B0604030504040204" pitchFamily="34" charset="0"/>
                <a:ea typeface="Verdana" panose="020B0604030504040204" pitchFamily="34" charset="0"/>
                <a:cs typeface="Verdana" panose="020B0604030504040204" pitchFamily="34" charset="0"/>
              </a:rPr>
              <a:t>L’évolution des prix à Petrograd</a:t>
            </a:r>
            <a:r>
              <a:rPr lang="fr-FR" sz="2400" dirty="0">
                <a:latin typeface="Verdana" panose="020B0604030504040204" pitchFamily="34" charset="0"/>
                <a:ea typeface="Verdana" panose="020B0604030504040204" pitchFamily="34" charset="0"/>
                <a:cs typeface="Verdana" panose="020B0604030504040204" pitchFamily="34" charset="0"/>
              </a:rPr>
              <a:t> </a:t>
            </a:r>
          </a:p>
        </p:txBody>
      </p:sp>
    </p:spTree>
    <p:extLst>
      <p:ext uri="{BB962C8B-B14F-4D97-AF65-F5344CB8AC3E}">
        <p14:creationId xmlns:p14="http://schemas.microsoft.com/office/powerpoint/2010/main" val="191276520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name="page136">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FEA55E7-4D12-FB45-9D4E-ABFD210F87DC}"/>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1655999" y="540000"/>
            <a:ext cx="7200000" cy="4633200"/>
          </a:xfrm>
          <a:prstGeom prst="rect">
            <a:avLst/>
          </a:prstGeom>
          <a:noFill/>
          <a:ln w="0">
            <a:solidFill>
              <a:srgbClr val="000000"/>
            </a:solidFill>
            <a:prstDash val="solid"/>
          </a:ln>
        </p:spPr>
      </p:pic>
      <p:sp>
        <p:nvSpPr>
          <p:cNvPr id="3" name="ZoneTexte 2">
            <a:extLst>
              <a:ext uri="{FF2B5EF4-FFF2-40B4-BE49-F238E27FC236}">
                <a16:creationId xmlns:a16="http://schemas.microsoft.com/office/drawing/2014/main" id="{5BD4020F-3514-6141-ABC6-97C4CA7F3CC6}"/>
              </a:ext>
            </a:extLst>
          </p:cNvPr>
          <p:cNvSpPr txBox="1"/>
          <p:nvPr/>
        </p:nvSpPr>
        <p:spPr>
          <a:xfrm>
            <a:off x="1635839" y="172440"/>
            <a:ext cx="7292160" cy="727560"/>
          </a:xfrm>
          <a:prstGeom prst="rect">
            <a:avLst/>
          </a:prstGeom>
          <a:noFill/>
          <a:ln>
            <a:noFill/>
          </a:ln>
        </p:spPr>
        <p:txBody>
          <a:bodyPr vert="horz" wrap="none" lIns="90000" tIns="45000" rIns="90000" bIns="45000" anchorCtr="0" compatLnSpc="0"/>
          <a:lstStyle/>
          <a:p>
            <a:pPr marL="0" marR="0" lvl="0" indent="0" algn="ctr" rtl="0" hangingPunct="0">
              <a:lnSpc>
                <a:spcPct val="100000"/>
              </a:lnSpc>
              <a:spcBef>
                <a:spcPts val="1191"/>
              </a:spcBef>
              <a:spcAft>
                <a:spcPts val="992"/>
              </a:spcAft>
              <a:buNone/>
              <a:tabLst/>
            </a:pPr>
            <a:r>
              <a:rPr lang="fr-FR" sz="1800" b="0" i="0" u="none" strike="noStrike" kern="1200">
                <a:ln>
                  <a:noFill/>
                </a:ln>
                <a:latin typeface="Comic Sans MS" pitchFamily="66"/>
                <a:ea typeface="Arial Unicode MS" pitchFamily="2"/>
                <a:cs typeface="Arial Unicode MS" pitchFamily="2"/>
              </a:rPr>
              <a:t>Répression des manifestants à Petrograd</a:t>
            </a:r>
          </a:p>
        </p:txBody>
      </p:sp>
      <p:sp>
        <p:nvSpPr>
          <p:cNvPr id="4" name="ZoneTexte 3">
            <a:extLst>
              <a:ext uri="{FF2B5EF4-FFF2-40B4-BE49-F238E27FC236}">
                <a16:creationId xmlns:a16="http://schemas.microsoft.com/office/drawing/2014/main" id="{29F6534E-F99A-BB41-8DDB-4139F80D7B23}"/>
              </a:ext>
            </a:extLst>
          </p:cNvPr>
          <p:cNvSpPr txBox="1"/>
          <p:nvPr/>
        </p:nvSpPr>
        <p:spPr>
          <a:xfrm>
            <a:off x="108000" y="5364000"/>
            <a:ext cx="9855397" cy="2056738"/>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tab pos="1751399" algn="l"/>
              </a:tabLst>
            </a:pPr>
            <a:r>
              <a:rPr lang="fr-FR" sz="2200" b="1" i="0" u="none" strike="noStrike" kern="1200" dirty="0">
                <a:ln>
                  <a:noFill/>
                </a:ln>
                <a:latin typeface="Comic Sans MS" pitchFamily="66"/>
                <a:ea typeface="Comic Sans MS" pitchFamily="66"/>
                <a:cs typeface="Comic Sans MS" pitchFamily="66"/>
              </a:rPr>
              <a:t>Juillet 1917</a:t>
            </a:r>
          </a:p>
          <a:p>
            <a:pPr marL="0" marR="0" lvl="0" indent="0" algn="just" rtl="0" hangingPunct="0">
              <a:lnSpc>
                <a:spcPct val="100000"/>
              </a:lnSpc>
              <a:spcBef>
                <a:spcPts val="0"/>
              </a:spcBef>
              <a:spcAft>
                <a:spcPts val="0"/>
              </a:spcAft>
              <a:buNone/>
              <a:tabLst>
                <a:tab pos="1751399" algn="l"/>
              </a:tabLst>
            </a:pPr>
            <a:r>
              <a:rPr lang="fr-FR" sz="2200" b="0" i="0" u="none" strike="noStrike" kern="1200" dirty="0">
                <a:ln>
                  <a:noFill/>
                </a:ln>
                <a:latin typeface="Comic Sans MS" pitchFamily="66"/>
                <a:ea typeface="Arial Unicode MS" pitchFamily="2"/>
                <a:cs typeface="Comic Sans MS" pitchFamily="66"/>
              </a:rPr>
              <a:t>Journées révolutionnaires contre le gouvernement provisoire qui souhaite poursuivre la guerre. De plus, les difficultés  économiques persistent.</a:t>
            </a:r>
          </a:p>
          <a:p>
            <a:pPr marL="0" marR="0" lvl="0" indent="0" algn="just" rtl="0" hangingPunct="0">
              <a:lnSpc>
                <a:spcPct val="100000"/>
              </a:lnSpc>
              <a:spcBef>
                <a:spcPts val="0"/>
              </a:spcBef>
              <a:spcAft>
                <a:spcPts val="0"/>
              </a:spcAft>
              <a:buNone/>
              <a:tabLst>
                <a:tab pos="1751399" algn="l"/>
              </a:tabLst>
            </a:pPr>
            <a:r>
              <a:rPr lang="fr-FR" sz="2200" b="0" i="0" u="none" strike="noStrike" kern="1200" dirty="0">
                <a:ln>
                  <a:noFill/>
                </a:ln>
                <a:latin typeface="Comic Sans MS" pitchFamily="66"/>
                <a:ea typeface="Arial Unicode MS" pitchFamily="2"/>
                <a:cs typeface="Comic Sans MS" pitchFamily="66"/>
              </a:rPr>
              <a:t>Les soldats refusent de remonter au front. Ces journées sont réprimées dans le sang.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name="page137">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06D5962D-6468-614B-9616-1F87B19D6FD0}"/>
              </a:ext>
            </a:extLst>
          </p:cNvPr>
          <p:cNvPicPr>
            <a:picLocks noChangeAspect="1"/>
          </p:cNvPicPr>
          <p:nvPr/>
        </p:nvPicPr>
        <p:blipFill>
          <a:blip r:embed="rId3"/>
          <a:stretch>
            <a:fillRect/>
          </a:stretch>
        </p:blipFill>
        <p:spPr>
          <a:xfrm>
            <a:off x="1528641" y="95094"/>
            <a:ext cx="7022718" cy="2928906"/>
          </a:xfrm>
          <a:prstGeom prst="rect">
            <a:avLst/>
          </a:prstGeom>
        </p:spPr>
      </p:pic>
      <p:pic>
        <p:nvPicPr>
          <p:cNvPr id="2" name="Image 1">
            <a:extLst>
              <a:ext uri="{FF2B5EF4-FFF2-40B4-BE49-F238E27FC236}">
                <a16:creationId xmlns:a16="http://schemas.microsoft.com/office/drawing/2014/main" id="{6F2366AC-086B-CF4D-B55F-BDD957CEA980}"/>
              </a:ext>
            </a:extLst>
          </p:cNvPr>
          <p:cNvPicPr>
            <a:picLocks noChangeAspect="1"/>
          </p:cNvPicPr>
          <p:nvPr/>
        </p:nvPicPr>
        <p:blipFill>
          <a:blip r:embed="rId4">
            <a:lum/>
            <a:alphaModFix/>
          </a:blip>
          <a:srcRect/>
          <a:stretch>
            <a:fillRect/>
          </a:stretch>
        </p:blipFill>
        <p:spPr>
          <a:xfrm>
            <a:off x="4684680" y="2935800"/>
            <a:ext cx="3600" cy="3600"/>
          </a:xfrm>
          <a:prstGeom prst="rect">
            <a:avLst/>
          </a:prstGeom>
          <a:noFill/>
          <a:ln>
            <a:noFill/>
          </a:ln>
        </p:spPr>
      </p:pic>
      <p:pic>
        <p:nvPicPr>
          <p:cNvPr id="4" name="Image 3">
            <a:extLst>
              <a:ext uri="{FF2B5EF4-FFF2-40B4-BE49-F238E27FC236}">
                <a16:creationId xmlns:a16="http://schemas.microsoft.com/office/drawing/2014/main" id="{D281D213-2C7B-2046-A24A-EE52C72A2F26}"/>
              </a:ext>
            </a:extLst>
          </p:cNvPr>
          <p:cNvPicPr>
            <a:picLocks noChangeAspect="1"/>
          </p:cNvPicPr>
          <p:nvPr/>
        </p:nvPicPr>
        <p:blipFill>
          <a:blip r:embed="rId5" cstate="email">
            <a:lum/>
            <a:alphaModFix/>
            <a:extLst>
              <a:ext uri="{28A0092B-C50C-407E-A947-70E740481C1C}">
                <a14:useLocalDpi xmlns:a14="http://schemas.microsoft.com/office/drawing/2010/main"/>
              </a:ext>
            </a:extLst>
          </a:blip>
          <a:srcRect/>
          <a:stretch>
            <a:fillRect/>
          </a:stretch>
        </p:blipFill>
        <p:spPr>
          <a:xfrm>
            <a:off x="1918572" y="3137401"/>
            <a:ext cx="6242856" cy="3932999"/>
          </a:xfrm>
          <a:prstGeom prst="rect">
            <a:avLst/>
          </a:prstGeom>
          <a:noFill/>
          <a:ln w="0">
            <a:solidFill>
              <a:srgbClr val="000000"/>
            </a:solidFill>
            <a:prstDash val="solid"/>
          </a:ln>
        </p:spPr>
      </p:pic>
      <p:sp>
        <p:nvSpPr>
          <p:cNvPr id="5" name="ZoneTexte 4">
            <a:extLst>
              <a:ext uri="{FF2B5EF4-FFF2-40B4-BE49-F238E27FC236}">
                <a16:creationId xmlns:a16="http://schemas.microsoft.com/office/drawing/2014/main" id="{F67A6C1B-66D5-3B4B-8E29-46AE87D04EDA}"/>
              </a:ext>
            </a:extLst>
          </p:cNvPr>
          <p:cNvSpPr txBox="1"/>
          <p:nvPr/>
        </p:nvSpPr>
        <p:spPr>
          <a:xfrm>
            <a:off x="4031999" y="580184"/>
            <a:ext cx="3888000" cy="585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dirty="0">
                <a:ln>
                  <a:noFill/>
                </a:ln>
                <a:solidFill>
                  <a:srgbClr val="FF3333"/>
                </a:solidFill>
                <a:latin typeface="Comic Sans MS" pitchFamily="66"/>
                <a:ea typeface="Arial Unicode MS" pitchFamily="2"/>
                <a:cs typeface="Arial Unicode MS" pitchFamily="2"/>
              </a:rPr>
              <a:t>Révolution d'octobre</a:t>
            </a:r>
          </a:p>
        </p:txBody>
      </p:sp>
      <p:sp>
        <p:nvSpPr>
          <p:cNvPr id="6" name="ZoneTexte 5">
            <a:extLst>
              <a:ext uri="{FF2B5EF4-FFF2-40B4-BE49-F238E27FC236}">
                <a16:creationId xmlns:a16="http://schemas.microsoft.com/office/drawing/2014/main" id="{BA18AA13-813A-9A49-9DDE-B7B852E869CC}"/>
              </a:ext>
            </a:extLst>
          </p:cNvPr>
          <p:cNvSpPr txBox="1"/>
          <p:nvPr/>
        </p:nvSpPr>
        <p:spPr>
          <a:xfrm>
            <a:off x="4689037" y="1020413"/>
            <a:ext cx="2701080" cy="58572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800" b="0" i="0" u="none" strike="noStrike" kern="1200" dirty="0">
                <a:ln>
                  <a:noFill/>
                </a:ln>
                <a:solidFill>
                  <a:srgbClr val="0000FF"/>
                </a:solidFill>
                <a:latin typeface="Comic Sans MS" pitchFamily="66"/>
                <a:ea typeface="Arial Unicode MS" pitchFamily="2"/>
                <a:cs typeface="Arial Unicode MS" pitchFamily="2"/>
              </a:rPr>
              <a:t>Lénine</a:t>
            </a:r>
          </a:p>
        </p:txBody>
      </p:sp>
      <p:sp>
        <p:nvSpPr>
          <p:cNvPr id="7" name="ZoneTexte 6">
            <a:extLst>
              <a:ext uri="{FF2B5EF4-FFF2-40B4-BE49-F238E27FC236}">
                <a16:creationId xmlns:a16="http://schemas.microsoft.com/office/drawing/2014/main" id="{243D15E1-4F5D-3749-9F77-0561B0B7FF15}"/>
              </a:ext>
            </a:extLst>
          </p:cNvPr>
          <p:cNvSpPr txBox="1"/>
          <p:nvPr/>
        </p:nvSpPr>
        <p:spPr>
          <a:xfrm>
            <a:off x="4514126" y="1467555"/>
            <a:ext cx="3765873" cy="585720"/>
          </a:xfrm>
          <a:prstGeom prst="rect">
            <a:avLst/>
          </a:prstGeom>
          <a:noFill/>
          <a:ln>
            <a:noFill/>
          </a:ln>
        </p:spPr>
        <p:txBody>
          <a:bodyPr vert="horz" wrap="square" lIns="90000" tIns="45000" rIns="90000" bIns="45000" anchorCtr="0" compatLnSpc="0">
            <a:spAutoFit/>
          </a:bodyPr>
          <a:lstStyle/>
          <a:p>
            <a:pPr lvl="0" hangingPunct="0"/>
            <a:r>
              <a:rPr lang="fr-FR" sz="2800" dirty="0">
                <a:solidFill>
                  <a:srgbClr val="0000FF"/>
                </a:solidFill>
                <a:latin typeface="Comic Sans MS" pitchFamily="66"/>
                <a:ea typeface="Arial Unicode MS" pitchFamily="2"/>
                <a:cs typeface="Arial Unicode MS" pitchFamily="2"/>
              </a:rPr>
              <a:t>Parti bolchévique</a:t>
            </a:r>
            <a:endParaRPr lang="fr-FR" sz="2800" b="0" i="0" u="none" strike="noStrike" kern="1200" dirty="0">
              <a:ln>
                <a:noFill/>
              </a:ln>
              <a:solidFill>
                <a:srgbClr val="0000FF"/>
              </a:solidFill>
              <a:latin typeface="Comic Sans MS" pitchFamily="66"/>
              <a:ea typeface="Arial Unicode MS" pitchFamily="2"/>
              <a:cs typeface="Arial Unicode MS" pitchFamily="2"/>
            </a:endParaRPr>
          </a:p>
        </p:txBody>
      </p:sp>
      <p:sp>
        <p:nvSpPr>
          <p:cNvPr id="9" name="ZoneTexte 8">
            <a:extLst>
              <a:ext uri="{FF2B5EF4-FFF2-40B4-BE49-F238E27FC236}">
                <a16:creationId xmlns:a16="http://schemas.microsoft.com/office/drawing/2014/main" id="{33ECFD38-C1B8-4B46-B4CD-ABE28D864481}"/>
              </a:ext>
            </a:extLst>
          </p:cNvPr>
          <p:cNvSpPr txBox="1"/>
          <p:nvPr/>
        </p:nvSpPr>
        <p:spPr>
          <a:xfrm>
            <a:off x="1800000" y="7070400"/>
            <a:ext cx="6480000" cy="4089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a:ln>
                  <a:noFill/>
                </a:ln>
                <a:latin typeface="Comic Sans MS" pitchFamily="66"/>
                <a:ea typeface="Arial Unicode MS" pitchFamily="2"/>
                <a:cs typeface="Comic Sans MS" pitchFamily="66"/>
              </a:rPr>
              <a:t>Bataillon féminin bolchevique</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name="page138">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33EC93C-448F-1D46-A92F-B0C88DADD2B4}"/>
              </a:ext>
            </a:extLst>
          </p:cNvPr>
          <p:cNvPicPr>
            <a:picLocks noChangeAspect="1"/>
          </p:cNvPicPr>
          <p:nvPr/>
        </p:nvPicPr>
        <p:blipFill>
          <a:blip r:embed="rId3">
            <a:lum/>
            <a:alphaModFix/>
          </a:blip>
          <a:srcRect/>
          <a:stretch>
            <a:fillRect/>
          </a:stretch>
        </p:blipFill>
        <p:spPr>
          <a:xfrm>
            <a:off x="4684680" y="2935800"/>
            <a:ext cx="3600" cy="3600"/>
          </a:xfrm>
          <a:prstGeom prst="rect">
            <a:avLst/>
          </a:prstGeom>
          <a:noFill/>
          <a:ln>
            <a:noFill/>
          </a:ln>
        </p:spPr>
      </p:pic>
      <p:pic>
        <p:nvPicPr>
          <p:cNvPr id="3" name="Image 2">
            <a:extLst>
              <a:ext uri="{FF2B5EF4-FFF2-40B4-BE49-F238E27FC236}">
                <a16:creationId xmlns:a16="http://schemas.microsoft.com/office/drawing/2014/main" id="{A40EB308-DF33-5C45-BDBD-4D65A72B895D}"/>
              </a:ext>
            </a:extLst>
          </p:cNvPr>
          <p:cNvPicPr>
            <a:picLocks noChangeAspect="1"/>
          </p:cNvPicPr>
          <p:nvPr/>
        </p:nvPicPr>
        <p:blipFill>
          <a:blip r:embed="rId4">
            <a:lum/>
            <a:alphaModFix/>
          </a:blip>
          <a:srcRect/>
          <a:stretch>
            <a:fillRect/>
          </a:stretch>
        </p:blipFill>
        <p:spPr>
          <a:xfrm>
            <a:off x="1800000" y="2448000"/>
            <a:ext cx="6480000" cy="4082400"/>
          </a:xfrm>
          <a:prstGeom prst="rect">
            <a:avLst/>
          </a:prstGeom>
          <a:noFill/>
          <a:ln w="0">
            <a:solidFill>
              <a:srgbClr val="000000"/>
            </a:solidFill>
            <a:prstDash val="solid"/>
          </a:ln>
        </p:spPr>
      </p:pic>
      <p:sp>
        <p:nvSpPr>
          <p:cNvPr id="4" name="ZoneTexte 3">
            <a:extLst>
              <a:ext uri="{FF2B5EF4-FFF2-40B4-BE49-F238E27FC236}">
                <a16:creationId xmlns:a16="http://schemas.microsoft.com/office/drawing/2014/main" id="{8A95BDC8-3AA5-6146-A813-FBB69522E748}"/>
              </a:ext>
            </a:extLst>
          </p:cNvPr>
          <p:cNvSpPr txBox="1"/>
          <p:nvPr/>
        </p:nvSpPr>
        <p:spPr>
          <a:xfrm>
            <a:off x="1800000" y="6566399"/>
            <a:ext cx="6480000" cy="4089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dirty="0">
                <a:ln>
                  <a:noFill/>
                </a:ln>
                <a:latin typeface="Comic Sans MS" pitchFamily="66"/>
                <a:ea typeface="Arial Unicode MS" pitchFamily="2"/>
                <a:cs typeface="Comic Sans MS" pitchFamily="66"/>
              </a:rPr>
              <a:t>Bataillon féminin bolchevique</a:t>
            </a:r>
          </a:p>
        </p:txBody>
      </p:sp>
      <p:sp>
        <p:nvSpPr>
          <p:cNvPr id="5" name="ZoneTexte 4">
            <a:extLst>
              <a:ext uri="{FF2B5EF4-FFF2-40B4-BE49-F238E27FC236}">
                <a16:creationId xmlns:a16="http://schemas.microsoft.com/office/drawing/2014/main" id="{B22E1F04-9344-9A46-90D2-D7105C304243}"/>
              </a:ext>
            </a:extLst>
          </p:cNvPr>
          <p:cNvSpPr txBox="1"/>
          <p:nvPr/>
        </p:nvSpPr>
        <p:spPr>
          <a:xfrm>
            <a:off x="1512000" y="583560"/>
            <a:ext cx="7073860" cy="1591867"/>
          </a:xfrm>
          <a:prstGeom prst="rect">
            <a:avLst/>
          </a:prstGeom>
          <a:noFill/>
          <a:ln w="0">
            <a:solidFill>
              <a:srgbClr val="000000"/>
            </a:solidFill>
            <a:prstDash val="solid"/>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tab pos="1980720" algn="l"/>
              </a:tabLst>
            </a:pPr>
            <a:r>
              <a:rPr lang="fr-FR" sz="2800" b="0" i="0" u="none" strike="noStrike" kern="1200">
                <a:ln>
                  <a:noFill/>
                </a:ln>
                <a:latin typeface="Comic Sans MS" pitchFamily="66"/>
                <a:ea typeface="Arial Unicode MS" pitchFamily="2"/>
                <a:cs typeface="Comic Sans MS" pitchFamily="66"/>
              </a:rPr>
              <a:t>Événement : ........................................... est au pouvoir. Le parti bolchévique prend les premières ….............................................. .</a:t>
            </a:r>
          </a:p>
        </p:txBody>
      </p:sp>
      <p:sp>
        <p:nvSpPr>
          <p:cNvPr id="6" name="ZoneTexte 5">
            <a:extLst>
              <a:ext uri="{FF2B5EF4-FFF2-40B4-BE49-F238E27FC236}">
                <a16:creationId xmlns:a16="http://schemas.microsoft.com/office/drawing/2014/main" id="{59BCC8DF-A72B-DB4A-99AB-E427E7B08201}"/>
              </a:ext>
            </a:extLst>
          </p:cNvPr>
          <p:cNvSpPr txBox="1"/>
          <p:nvPr/>
        </p:nvSpPr>
        <p:spPr>
          <a:xfrm>
            <a:off x="4608000" y="530280"/>
            <a:ext cx="2448000" cy="585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a:ln>
                  <a:noFill/>
                </a:ln>
                <a:solidFill>
                  <a:srgbClr val="FF3333"/>
                </a:solidFill>
                <a:latin typeface="Comic Sans MS" pitchFamily="66"/>
                <a:ea typeface="Arial Unicode MS" pitchFamily="2"/>
                <a:cs typeface="Arial Unicode MS" pitchFamily="2"/>
              </a:rPr>
              <a:t>Lénine</a:t>
            </a:r>
          </a:p>
        </p:txBody>
      </p:sp>
      <p:sp>
        <p:nvSpPr>
          <p:cNvPr id="7" name="ZoneTexte 6">
            <a:extLst>
              <a:ext uri="{FF2B5EF4-FFF2-40B4-BE49-F238E27FC236}">
                <a16:creationId xmlns:a16="http://schemas.microsoft.com/office/drawing/2014/main" id="{C3B608EA-5C40-6B4C-A660-1085F75EAE32}"/>
              </a:ext>
            </a:extLst>
          </p:cNvPr>
          <p:cNvSpPr txBox="1"/>
          <p:nvPr/>
        </p:nvSpPr>
        <p:spPr>
          <a:xfrm>
            <a:off x="4031999" y="1502280"/>
            <a:ext cx="2448000" cy="585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a:ln>
                  <a:noFill/>
                </a:ln>
                <a:solidFill>
                  <a:srgbClr val="0000FF"/>
                </a:solidFill>
                <a:latin typeface="Comic Sans MS" pitchFamily="66"/>
                <a:ea typeface="Arial Unicode MS" pitchFamily="2"/>
                <a:cs typeface="Arial Unicode MS" pitchFamily="2"/>
              </a:rPr>
              <a:t>mesures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grpId="1"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build="p"/>
      <p:bldP spid="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name="page14">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D54C59D-54FE-4146-8D95-E07E76CFFA1B}"/>
              </a:ext>
            </a:extLst>
          </p:cNvPr>
          <p:cNvSpPr txBox="1"/>
          <p:nvPr/>
        </p:nvSpPr>
        <p:spPr>
          <a:xfrm>
            <a:off x="72000" y="144000"/>
            <a:ext cx="6048000" cy="1647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4400" b="0" i="0" u="none" strike="noStrike" kern="1200">
                <a:ln>
                  <a:noFill/>
                </a:ln>
                <a:latin typeface="Comic Sans MS" pitchFamily="66"/>
                <a:ea typeface="Arial Unicode MS" pitchFamily="2"/>
                <a:cs typeface="Arial Unicode MS" pitchFamily="2"/>
              </a:rPr>
              <a:t>Élément déclencheur</a:t>
            </a:r>
          </a:p>
        </p:txBody>
      </p:sp>
      <p:sp>
        <p:nvSpPr>
          <p:cNvPr id="3" name="Rectangle 2">
            <a:extLst>
              <a:ext uri="{FF2B5EF4-FFF2-40B4-BE49-F238E27FC236}">
                <a16:creationId xmlns:a16="http://schemas.microsoft.com/office/drawing/2014/main" id="{B4E00466-2A78-A840-B594-8DAF895AF5AF}"/>
              </a:ext>
            </a:extLst>
          </p:cNvPr>
          <p:cNvSpPr/>
          <p:nvPr/>
        </p:nvSpPr>
        <p:spPr>
          <a:xfrm>
            <a:off x="180000" y="1116000"/>
            <a:ext cx="9720000" cy="5832000"/>
          </a:xfrm>
          <a:prstGeom prst="rect">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ZoneTexte 3">
            <a:extLst>
              <a:ext uri="{FF2B5EF4-FFF2-40B4-BE49-F238E27FC236}">
                <a16:creationId xmlns:a16="http://schemas.microsoft.com/office/drawing/2014/main" id="{89B570D9-536A-9040-BAD4-0CB24807CC34}"/>
              </a:ext>
            </a:extLst>
          </p:cNvPr>
          <p:cNvSpPr txBox="1"/>
          <p:nvPr/>
        </p:nvSpPr>
        <p:spPr>
          <a:xfrm>
            <a:off x="180000" y="1171440"/>
            <a:ext cx="9720000" cy="4379745"/>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4000" b="0" i="0" u="none" strike="noStrike" kern="1200" dirty="0">
                <a:ln>
                  <a:noFill/>
                </a:ln>
                <a:solidFill>
                  <a:srgbClr val="FF3333"/>
                </a:solidFill>
                <a:latin typeface="Comic Sans MS" pitchFamily="66"/>
                <a:ea typeface="Arial Unicode MS" pitchFamily="2"/>
                <a:cs typeface="Arial Unicode MS" pitchFamily="2"/>
              </a:rPr>
              <a:t>28 juin 1914 : Attentat de Sarajevo</a:t>
            </a:r>
            <a:r>
              <a:rPr lang="fr-FR" sz="4000" b="0" i="0" u="none" strike="noStrike" kern="1200" dirty="0">
                <a:ln>
                  <a:noFill/>
                </a:ln>
                <a:solidFill>
                  <a:srgbClr val="0000FF"/>
                </a:solidFill>
                <a:latin typeface="Comic Sans MS" pitchFamily="66"/>
                <a:ea typeface="Arial Unicode MS" pitchFamily="2"/>
                <a:cs typeface="Arial Unicode MS" pitchFamily="2"/>
              </a:rPr>
              <a:t> </a:t>
            </a:r>
            <a:r>
              <a:rPr lang="fr-FR" sz="4000" b="0" i="0" u="none" strike="noStrike" kern="1200" dirty="0">
                <a:ln>
                  <a:noFill/>
                </a:ln>
                <a:solidFill>
                  <a:srgbClr val="000000"/>
                </a:solidFill>
                <a:latin typeface="Comic Sans MS" pitchFamily="66"/>
                <a:ea typeface="Arial Unicode MS" pitchFamily="2"/>
                <a:cs typeface="Arial Unicode MS" pitchFamily="2"/>
              </a:rPr>
              <a:t>où l'Archiduc </a:t>
            </a:r>
            <a:r>
              <a:rPr lang="fr-FR" sz="4000" b="0" i="0" u="none" strike="noStrike" kern="1200" dirty="0">
                <a:ln>
                  <a:noFill/>
                </a:ln>
                <a:solidFill>
                  <a:srgbClr val="0000FF"/>
                </a:solidFill>
                <a:latin typeface="Comic Sans MS" pitchFamily="66"/>
                <a:ea typeface="Arial Unicode MS" pitchFamily="2"/>
                <a:cs typeface="Arial Unicode MS" pitchFamily="2"/>
              </a:rPr>
              <a:t>héritier </a:t>
            </a:r>
            <a:r>
              <a:rPr lang="fr-FR" sz="4000" b="0" i="0" u="none" strike="noStrike" kern="1200" dirty="0">
                <a:ln>
                  <a:noFill/>
                </a:ln>
                <a:solidFill>
                  <a:srgbClr val="000000"/>
                </a:solidFill>
                <a:latin typeface="Comic Sans MS" pitchFamily="66"/>
                <a:ea typeface="Arial Unicode MS" pitchFamily="2"/>
                <a:cs typeface="Arial Unicode MS" pitchFamily="2"/>
              </a:rPr>
              <a:t>du trône</a:t>
            </a:r>
            <a:r>
              <a:rPr lang="fr-FR" sz="4000" b="0" i="0" u="none" strike="noStrike" kern="1200" dirty="0">
                <a:ln>
                  <a:noFill/>
                </a:ln>
                <a:solidFill>
                  <a:srgbClr val="0000FF"/>
                </a:solidFill>
                <a:latin typeface="Comic Sans MS" pitchFamily="66"/>
                <a:ea typeface="Arial Unicode MS" pitchFamily="2"/>
                <a:cs typeface="Arial Unicode MS" pitchFamily="2"/>
              </a:rPr>
              <a:t> </a:t>
            </a:r>
            <a:r>
              <a:rPr lang="fr-FR" sz="4000" b="0" i="0" u="none" strike="noStrike" kern="1200" dirty="0">
                <a:ln>
                  <a:noFill/>
                </a:ln>
                <a:solidFill>
                  <a:srgbClr val="000000"/>
                </a:solidFill>
                <a:latin typeface="Comic Sans MS" pitchFamily="66"/>
                <a:ea typeface="Arial Unicode MS" pitchFamily="2"/>
                <a:cs typeface="Arial Unicode MS" pitchFamily="2"/>
              </a:rPr>
              <a:t>d'</a:t>
            </a:r>
            <a:r>
              <a:rPr lang="fr-FR" sz="4000" b="0" i="0" u="none" strike="noStrike" kern="1200" dirty="0">
                <a:ln>
                  <a:noFill/>
                </a:ln>
                <a:solidFill>
                  <a:srgbClr val="0000FF"/>
                </a:solidFill>
                <a:latin typeface="Comic Sans MS" pitchFamily="66"/>
                <a:ea typeface="Arial Unicode MS" pitchFamily="2"/>
                <a:cs typeface="Arial Unicode MS" pitchFamily="2"/>
              </a:rPr>
              <a:t>Autriche-Hongrie </a:t>
            </a:r>
            <a:r>
              <a:rPr lang="fr-FR" sz="4000" b="0" i="0" u="none" strike="noStrike" kern="1200" dirty="0">
                <a:ln>
                  <a:noFill/>
                </a:ln>
                <a:solidFill>
                  <a:srgbClr val="000000"/>
                </a:solidFill>
                <a:latin typeface="Comic Sans MS" pitchFamily="66"/>
                <a:ea typeface="Arial Unicode MS" pitchFamily="2"/>
                <a:cs typeface="Arial Unicode MS" pitchFamily="2"/>
              </a:rPr>
              <a:t>François Ferdinand est</a:t>
            </a:r>
            <a:r>
              <a:rPr lang="fr-FR" sz="4000" b="0" i="0" u="none" strike="noStrike" kern="1200" dirty="0">
                <a:ln>
                  <a:noFill/>
                </a:ln>
                <a:solidFill>
                  <a:srgbClr val="0000FF"/>
                </a:solidFill>
                <a:latin typeface="Comic Sans MS" pitchFamily="66"/>
                <a:ea typeface="Arial Unicode MS" pitchFamily="2"/>
                <a:cs typeface="Arial Unicode MS" pitchFamily="2"/>
              </a:rPr>
              <a:t> assassiné </a:t>
            </a:r>
            <a:r>
              <a:rPr lang="fr-FR" sz="4000" b="0" i="0" u="none" strike="noStrike" kern="1200" dirty="0">
                <a:ln>
                  <a:noFill/>
                </a:ln>
                <a:solidFill>
                  <a:srgbClr val="000000"/>
                </a:solidFill>
                <a:latin typeface="Comic Sans MS" pitchFamily="66"/>
                <a:ea typeface="Arial Unicode MS" pitchFamily="2"/>
                <a:cs typeface="Arial Unicode MS" pitchFamily="2"/>
              </a:rPr>
              <a:t>par un nationaliste</a:t>
            </a:r>
            <a:r>
              <a:rPr lang="fr-FR" sz="4000" b="0" i="0" u="none" strike="noStrike" kern="1200" dirty="0">
                <a:ln>
                  <a:noFill/>
                </a:ln>
                <a:solidFill>
                  <a:srgbClr val="0000FF"/>
                </a:solidFill>
                <a:latin typeface="Comic Sans MS" pitchFamily="66"/>
                <a:ea typeface="Arial Unicode MS" pitchFamily="2"/>
                <a:cs typeface="Arial Unicode MS" pitchFamily="2"/>
              </a:rPr>
              <a:t> </a:t>
            </a:r>
            <a:r>
              <a:rPr lang="fr-FR" sz="4000" b="0" i="0" u="none" strike="noStrike" kern="1200" dirty="0">
                <a:ln>
                  <a:noFill/>
                </a:ln>
                <a:solidFill>
                  <a:srgbClr val="000000"/>
                </a:solidFill>
                <a:latin typeface="Comic Sans MS" pitchFamily="66"/>
                <a:ea typeface="Arial Unicode MS" pitchFamily="2"/>
                <a:cs typeface="Arial Unicode MS" pitchFamily="2"/>
              </a:rPr>
              <a:t>serbe opposé à l'occupation autrichienne de certains territoires.</a:t>
            </a: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Class="entr"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100000">
                                          <p:val>
                                            <p:strVal val="#ppt_x"/>
                                          </p:val>
                                        </p:tav>
                                      </p:tavLst>
                                    </p:anim>
                                    <p:anim calcmode="lin" valueType="num">
                                      <p:cBhvr>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name="page139">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A50E6F0-74D9-E044-911E-6D7F47FEE43B}"/>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2376000" y="180000"/>
            <a:ext cx="5328000" cy="3204000"/>
          </a:xfrm>
          <a:prstGeom prst="rect">
            <a:avLst/>
          </a:prstGeom>
          <a:noFill/>
          <a:ln w="0">
            <a:solidFill>
              <a:srgbClr val="000000"/>
            </a:solidFill>
            <a:prstDash val="solid"/>
          </a:ln>
        </p:spPr>
      </p:pic>
      <p:sp>
        <p:nvSpPr>
          <p:cNvPr id="3" name="ZoneTexte 2">
            <a:extLst>
              <a:ext uri="{FF2B5EF4-FFF2-40B4-BE49-F238E27FC236}">
                <a16:creationId xmlns:a16="http://schemas.microsoft.com/office/drawing/2014/main" id="{9EC86F07-E89B-7C44-A539-0E09B0575972}"/>
              </a:ext>
            </a:extLst>
          </p:cNvPr>
          <p:cNvSpPr txBox="1"/>
          <p:nvPr/>
        </p:nvSpPr>
        <p:spPr>
          <a:xfrm>
            <a:off x="1800000" y="3326399"/>
            <a:ext cx="6480000" cy="4089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a:ln>
                  <a:noFill/>
                </a:ln>
                <a:latin typeface="Comic Sans MS" pitchFamily="66"/>
                <a:ea typeface="Arial Unicode MS" pitchFamily="2"/>
                <a:cs typeface="Comic Sans MS" pitchFamily="66"/>
              </a:rPr>
              <a:t>Bataillon féminin bolchevique</a:t>
            </a:r>
          </a:p>
        </p:txBody>
      </p:sp>
      <p:sp>
        <p:nvSpPr>
          <p:cNvPr id="4" name="ZoneTexte 3">
            <a:extLst>
              <a:ext uri="{FF2B5EF4-FFF2-40B4-BE49-F238E27FC236}">
                <a16:creationId xmlns:a16="http://schemas.microsoft.com/office/drawing/2014/main" id="{594B4404-FD33-E942-A23B-1C752D73CC60}"/>
              </a:ext>
            </a:extLst>
          </p:cNvPr>
          <p:cNvSpPr txBox="1"/>
          <p:nvPr/>
        </p:nvSpPr>
        <p:spPr>
          <a:xfrm>
            <a:off x="-1" y="3816000"/>
            <a:ext cx="10080625" cy="3593184"/>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tab pos="4770720" algn="l"/>
              </a:tabLst>
            </a:pPr>
            <a:r>
              <a:rPr lang="fr-FR" sz="2800" b="1" i="0" u="none" strike="noStrike" kern="1200" dirty="0">
                <a:ln>
                  <a:noFill/>
                </a:ln>
                <a:latin typeface="Comic Sans MS" pitchFamily="66"/>
                <a:ea typeface="Arial Unicode MS" pitchFamily="2"/>
                <a:cs typeface="Comic Sans MS" pitchFamily="66"/>
              </a:rPr>
              <a:t>Lénine</a:t>
            </a:r>
            <a:r>
              <a:rPr lang="fr-FR" sz="2800" b="0" i="0" u="none" strike="noStrike" kern="1200" dirty="0">
                <a:ln>
                  <a:noFill/>
                </a:ln>
                <a:latin typeface="Comic Sans MS" pitchFamily="66"/>
                <a:ea typeface="Comic Sans MS" pitchFamily="66"/>
                <a:cs typeface="Comic Sans MS" pitchFamily="66"/>
              </a:rPr>
              <a:t> </a:t>
            </a:r>
            <a:r>
              <a:rPr lang="fr-FR" sz="2800" b="0" i="0" u="none" strike="noStrike" kern="1200" dirty="0">
                <a:ln>
                  <a:noFill/>
                </a:ln>
                <a:latin typeface="Comic Sans MS" pitchFamily="66"/>
                <a:ea typeface="Arial Unicode MS" pitchFamily="2"/>
                <a:cs typeface="Comic Sans MS" pitchFamily="66"/>
              </a:rPr>
              <a:t>: Exilé à partir de 1907 pour ses idées révolutionnaires, Lénine fonde le parti bolchevique en 1912 et s’oppose à la guerre. Après la révolution de février, il rentre à Petrograd et prépare la prise du pouvoir. Il oppose le ........................... à la ........................... qu’il accuse d’exploiter les ........................ et les ......................... et qu’il rend responsable de la ............................... .</a:t>
            </a:r>
          </a:p>
        </p:txBody>
      </p:sp>
      <p:sp>
        <p:nvSpPr>
          <p:cNvPr id="5" name="ZoneTexte 4">
            <a:extLst>
              <a:ext uri="{FF2B5EF4-FFF2-40B4-BE49-F238E27FC236}">
                <a16:creationId xmlns:a16="http://schemas.microsoft.com/office/drawing/2014/main" id="{06C57E20-7921-AA47-9A6A-D6D6A66A1BD1}"/>
              </a:ext>
            </a:extLst>
          </p:cNvPr>
          <p:cNvSpPr txBox="1"/>
          <p:nvPr/>
        </p:nvSpPr>
        <p:spPr>
          <a:xfrm>
            <a:off x="612000" y="5750280"/>
            <a:ext cx="2448000" cy="585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dirty="0">
                <a:ln>
                  <a:noFill/>
                </a:ln>
                <a:solidFill>
                  <a:srgbClr val="FF3333"/>
                </a:solidFill>
                <a:latin typeface="Comic Sans MS" pitchFamily="66"/>
                <a:ea typeface="Arial Unicode MS" pitchFamily="2"/>
                <a:cs typeface="Arial Unicode MS" pitchFamily="2"/>
              </a:rPr>
              <a:t>prolétariat</a:t>
            </a:r>
          </a:p>
        </p:txBody>
      </p:sp>
      <p:sp>
        <p:nvSpPr>
          <p:cNvPr id="6" name="ZoneTexte 5">
            <a:extLst>
              <a:ext uri="{FF2B5EF4-FFF2-40B4-BE49-F238E27FC236}">
                <a16:creationId xmlns:a16="http://schemas.microsoft.com/office/drawing/2014/main" id="{6A52A9D5-F5CD-1D43-B2CF-D6CAEC6DBB40}"/>
              </a:ext>
            </a:extLst>
          </p:cNvPr>
          <p:cNvSpPr txBox="1"/>
          <p:nvPr/>
        </p:nvSpPr>
        <p:spPr>
          <a:xfrm>
            <a:off x="3851999" y="5750640"/>
            <a:ext cx="2448000" cy="585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dirty="0">
                <a:ln>
                  <a:noFill/>
                </a:ln>
                <a:solidFill>
                  <a:srgbClr val="FF3333"/>
                </a:solidFill>
                <a:latin typeface="Comic Sans MS" pitchFamily="66"/>
                <a:ea typeface="Arial Unicode MS" pitchFamily="2"/>
                <a:cs typeface="Arial Unicode MS" pitchFamily="2"/>
              </a:rPr>
              <a:t>bourgeoisie</a:t>
            </a:r>
          </a:p>
        </p:txBody>
      </p:sp>
      <p:sp>
        <p:nvSpPr>
          <p:cNvPr id="7" name="ZoneTexte 6">
            <a:extLst>
              <a:ext uri="{FF2B5EF4-FFF2-40B4-BE49-F238E27FC236}">
                <a16:creationId xmlns:a16="http://schemas.microsoft.com/office/drawing/2014/main" id="{AEDD022D-9509-FC45-A5D1-F1CA210164E3}"/>
              </a:ext>
            </a:extLst>
          </p:cNvPr>
          <p:cNvSpPr txBox="1"/>
          <p:nvPr/>
        </p:nvSpPr>
        <p:spPr>
          <a:xfrm>
            <a:off x="972000" y="6254640"/>
            <a:ext cx="2448000" cy="585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dirty="0">
                <a:ln>
                  <a:noFill/>
                </a:ln>
                <a:solidFill>
                  <a:srgbClr val="0000FF"/>
                </a:solidFill>
                <a:latin typeface="Comic Sans MS" pitchFamily="66"/>
                <a:ea typeface="Arial Unicode MS" pitchFamily="2"/>
                <a:cs typeface="Arial Unicode MS" pitchFamily="2"/>
              </a:rPr>
              <a:t>ouvriers</a:t>
            </a:r>
          </a:p>
        </p:txBody>
      </p:sp>
      <p:sp>
        <p:nvSpPr>
          <p:cNvPr id="8" name="ZoneTexte 7">
            <a:extLst>
              <a:ext uri="{FF2B5EF4-FFF2-40B4-BE49-F238E27FC236}">
                <a16:creationId xmlns:a16="http://schemas.microsoft.com/office/drawing/2014/main" id="{050E2851-F83D-D947-82E5-3353FDB71D8D}"/>
              </a:ext>
            </a:extLst>
          </p:cNvPr>
          <p:cNvSpPr txBox="1"/>
          <p:nvPr/>
        </p:nvSpPr>
        <p:spPr>
          <a:xfrm>
            <a:off x="5436000" y="6255000"/>
            <a:ext cx="2448000" cy="585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dirty="0">
                <a:ln>
                  <a:noFill/>
                </a:ln>
                <a:solidFill>
                  <a:srgbClr val="0000FF"/>
                </a:solidFill>
                <a:latin typeface="Comic Sans MS" pitchFamily="66"/>
                <a:ea typeface="Arial Unicode MS" pitchFamily="2"/>
                <a:cs typeface="Arial Unicode MS" pitchFamily="2"/>
              </a:rPr>
              <a:t>paysans</a:t>
            </a:r>
          </a:p>
        </p:txBody>
      </p:sp>
      <p:sp>
        <p:nvSpPr>
          <p:cNvPr id="9" name="ZoneTexte 8">
            <a:extLst>
              <a:ext uri="{FF2B5EF4-FFF2-40B4-BE49-F238E27FC236}">
                <a16:creationId xmlns:a16="http://schemas.microsoft.com/office/drawing/2014/main" id="{E6BB464E-8F97-5F48-89E6-80AAEC9FFDCF}"/>
              </a:ext>
            </a:extLst>
          </p:cNvPr>
          <p:cNvSpPr txBox="1"/>
          <p:nvPr/>
        </p:nvSpPr>
        <p:spPr>
          <a:xfrm>
            <a:off x="3708000" y="6759360"/>
            <a:ext cx="2448000" cy="585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dirty="0">
                <a:ln>
                  <a:noFill/>
                </a:ln>
                <a:solidFill>
                  <a:srgbClr val="0000FF"/>
                </a:solidFill>
                <a:latin typeface="Comic Sans MS" pitchFamily="66"/>
                <a:ea typeface="Arial Unicode MS" pitchFamily="2"/>
                <a:cs typeface="Arial Unicode MS" pitchFamily="2"/>
              </a:rPr>
              <a:t>guerre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3"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1"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checkerboard(across)">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4"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heckerboard(across)">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5"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heckerboard(across)">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2" build="p"/>
      <p:bldP spid="5" grpId="3"/>
      <p:bldP spid="6" grpId="0" build="p"/>
      <p:bldP spid="6" grpId="1"/>
      <p:bldP spid="7" grpId="1" build="p"/>
      <p:bldP spid="8" grpId="3" build="p"/>
      <p:bldP spid="8" grpId="4"/>
      <p:bldP spid="9" grpId="4" build="p"/>
      <p:bldP spid="9" grpId="5"/>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7CA48DA-7D7E-1047-AEDA-7BBB5F110747}"/>
              </a:ext>
            </a:extLst>
          </p:cNvPr>
          <p:cNvPicPr/>
          <p:nvPr/>
        </p:nvPicPr>
        <p:blipFill>
          <a:blip r:embed="rId2">
            <a:extLst>
              <a:ext uri="{28A0092B-C50C-407E-A947-70E740481C1C}">
                <a14:useLocalDpi xmlns:a14="http://schemas.microsoft.com/office/drawing/2010/main"/>
              </a:ext>
            </a:extLst>
          </a:blip>
          <a:stretch>
            <a:fillRect/>
          </a:stretch>
        </p:blipFill>
        <p:spPr>
          <a:xfrm>
            <a:off x="474562" y="1273215"/>
            <a:ext cx="9190299" cy="4849793"/>
          </a:xfrm>
          <a:prstGeom prst="rect">
            <a:avLst/>
          </a:prstGeom>
          <a:ln>
            <a:solidFill>
              <a:schemeClr val="tx1"/>
            </a:solidFill>
          </a:ln>
        </p:spPr>
      </p:pic>
      <p:sp>
        <p:nvSpPr>
          <p:cNvPr id="3" name="ZoneTexte 2">
            <a:extLst>
              <a:ext uri="{FF2B5EF4-FFF2-40B4-BE49-F238E27FC236}">
                <a16:creationId xmlns:a16="http://schemas.microsoft.com/office/drawing/2014/main" id="{5C2ED148-E262-CB4D-88B6-37851AF1D669}"/>
              </a:ext>
            </a:extLst>
          </p:cNvPr>
          <p:cNvSpPr txBox="1"/>
          <p:nvPr/>
        </p:nvSpPr>
        <p:spPr>
          <a:xfrm>
            <a:off x="424989" y="373944"/>
            <a:ext cx="9289444" cy="59120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800" b="0" i="0" u="none" strike="noStrike" kern="1200" dirty="0">
                <a:ln>
                  <a:noFill/>
                </a:ln>
                <a:latin typeface="Comic Sans MS" pitchFamily="66"/>
                <a:ea typeface="Arial Unicode MS" pitchFamily="2"/>
                <a:cs typeface="Comic Sans MS" pitchFamily="66"/>
              </a:rPr>
              <a:t>Les premières mesures du parti bolchévique au pouvoir</a:t>
            </a:r>
          </a:p>
        </p:txBody>
      </p:sp>
    </p:spTree>
    <p:extLst>
      <p:ext uri="{BB962C8B-B14F-4D97-AF65-F5344CB8AC3E}">
        <p14:creationId xmlns:p14="http://schemas.microsoft.com/office/powerpoint/2010/main" val="351471841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name="page140">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BDFB3BF-C39C-8646-ADF4-CB4DE44CC168}"/>
              </a:ext>
            </a:extLst>
          </p:cNvPr>
          <p:cNvSpPr txBox="1"/>
          <p:nvPr/>
        </p:nvSpPr>
        <p:spPr>
          <a:xfrm>
            <a:off x="0" y="148680"/>
            <a:ext cx="10008000" cy="5094172"/>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tab pos="4770720" algn="l"/>
              </a:tabLst>
            </a:pPr>
            <a:r>
              <a:rPr lang="fr-FR" sz="2800" b="1" i="0" u="none" strike="noStrike" kern="1200" dirty="0">
                <a:ln>
                  <a:noFill/>
                </a:ln>
                <a:latin typeface="Comic Sans MS" pitchFamily="66"/>
                <a:ea typeface="Arial Unicode MS" pitchFamily="2"/>
                <a:cs typeface="Comic Sans MS" pitchFamily="66"/>
              </a:rPr>
              <a:t>Des mesures</a:t>
            </a:r>
          </a:p>
          <a:p>
            <a:pPr marL="0" marR="0" lvl="0" indent="0" algn="just" rtl="0" hangingPunct="0">
              <a:lnSpc>
                <a:spcPct val="100000"/>
              </a:lnSpc>
              <a:spcBef>
                <a:spcPts val="0"/>
              </a:spcBef>
              <a:spcAft>
                <a:spcPts val="0"/>
              </a:spcAft>
              <a:buNone/>
              <a:tabLst>
                <a:tab pos="5040720" algn="l"/>
              </a:tabLst>
            </a:pPr>
            <a:r>
              <a:rPr lang="fr-FR" sz="2800" b="0" i="0" u="none" strike="noStrike" kern="1200" dirty="0">
                <a:ln>
                  <a:noFill/>
                </a:ln>
                <a:latin typeface="Comic Sans MS" pitchFamily="66"/>
                <a:ea typeface="Arial Unicode MS" pitchFamily="2"/>
                <a:cs typeface="Comic Sans MS" pitchFamily="66"/>
              </a:rPr>
              <a:t>- </a:t>
            </a:r>
            <a:r>
              <a:rPr lang="fr-FR" sz="2800" b="0" i="0" u="sng" strike="noStrike" kern="1200" dirty="0">
                <a:ln>
                  <a:noFill/>
                </a:ln>
                <a:uFillTx/>
                <a:latin typeface="Comic Sans MS" pitchFamily="66"/>
                <a:ea typeface="Arial Unicode MS" pitchFamily="2"/>
                <a:cs typeface="Comic Sans MS" pitchFamily="66"/>
              </a:rPr>
              <a:t>Décret sur la ..............................</a:t>
            </a:r>
            <a:r>
              <a:rPr lang="fr-FR" sz="2800" b="0" i="0" u="none" strike="noStrike" kern="1200" dirty="0">
                <a:ln>
                  <a:noFill/>
                </a:ln>
                <a:latin typeface="Comic Sans MS" pitchFamily="66"/>
                <a:ea typeface="Comic Sans MS" pitchFamily="66"/>
                <a:cs typeface="Comic Sans MS" pitchFamily="66"/>
              </a:rPr>
              <a:t> </a:t>
            </a:r>
            <a:r>
              <a:rPr lang="fr-FR" sz="2800" b="0" i="0" u="none" strike="noStrike" kern="1200" dirty="0">
                <a:ln>
                  <a:noFill/>
                </a:ln>
                <a:latin typeface="Comic Sans MS" pitchFamily="66"/>
                <a:ea typeface="Arial Unicode MS" pitchFamily="2"/>
                <a:cs typeface="Comic Sans MS" pitchFamily="66"/>
              </a:rPr>
              <a:t>: la grande …........................... est .................................. et les terres mises à disposition des ….................................... .</a:t>
            </a:r>
          </a:p>
          <a:p>
            <a:pPr marL="0" marR="0" lvl="0" indent="0" algn="just" rtl="0" hangingPunct="0">
              <a:lnSpc>
                <a:spcPct val="100000"/>
              </a:lnSpc>
              <a:spcBef>
                <a:spcPts val="0"/>
              </a:spcBef>
              <a:spcAft>
                <a:spcPts val="0"/>
              </a:spcAft>
              <a:buNone/>
              <a:tabLst>
                <a:tab pos="5040720" algn="l"/>
              </a:tabLst>
            </a:pPr>
            <a:r>
              <a:rPr lang="fr-FR" sz="2800" b="0" i="0" u="none" strike="noStrike" kern="1200" dirty="0">
                <a:ln>
                  <a:noFill/>
                </a:ln>
                <a:latin typeface="Comic Sans MS" pitchFamily="66"/>
                <a:ea typeface="Arial Unicode MS" pitchFamily="2"/>
                <a:cs typeface="Comic Sans MS" pitchFamily="66"/>
              </a:rPr>
              <a:t>-</a:t>
            </a:r>
            <a:r>
              <a:rPr lang="fr-FR" sz="2800" b="0" i="0" u="sng" strike="noStrike" kern="1200" dirty="0">
                <a:ln>
                  <a:noFill/>
                </a:ln>
                <a:uFillTx/>
                <a:latin typeface="Comic Sans MS" pitchFamily="66"/>
                <a:ea typeface="Arial Unicode MS" pitchFamily="2"/>
                <a:cs typeface="Comic Sans MS" pitchFamily="66"/>
              </a:rPr>
              <a:t>Décret sur la ............................</a:t>
            </a:r>
            <a:r>
              <a:rPr lang="fr-FR" sz="2800" b="0" i="0" u="none" strike="noStrike" kern="1200" dirty="0">
                <a:ln>
                  <a:noFill/>
                </a:ln>
                <a:latin typeface="Comic Sans MS" pitchFamily="66"/>
                <a:ea typeface="Comic Sans MS" pitchFamily="66"/>
                <a:cs typeface="Comic Sans MS" pitchFamily="66"/>
              </a:rPr>
              <a:t> </a:t>
            </a:r>
            <a:r>
              <a:rPr lang="fr-FR" sz="2800" b="0" i="0" u="none" strike="noStrike" kern="1200" dirty="0">
                <a:ln>
                  <a:noFill/>
                </a:ln>
                <a:latin typeface="Comic Sans MS" pitchFamily="66"/>
                <a:ea typeface="Arial Unicode MS" pitchFamily="2"/>
                <a:cs typeface="Comic Sans MS" pitchFamily="66"/>
              </a:rPr>
              <a:t>: ...................................... en vue d’une paix...................................., sans ..........................................., ni …......................................... .</a:t>
            </a:r>
          </a:p>
          <a:p>
            <a:pPr marL="0" marR="0" lvl="0" indent="0" algn="just" rtl="0" hangingPunct="0">
              <a:lnSpc>
                <a:spcPct val="100000"/>
              </a:lnSpc>
              <a:spcBef>
                <a:spcPts val="0"/>
              </a:spcBef>
              <a:spcAft>
                <a:spcPts val="0"/>
              </a:spcAft>
              <a:buNone/>
              <a:tabLst>
                <a:tab pos="5040720" algn="l"/>
              </a:tabLst>
            </a:pPr>
            <a:r>
              <a:rPr lang="fr-FR" sz="2800" b="0" i="0" u="none" strike="noStrike" kern="1200" dirty="0">
                <a:ln>
                  <a:noFill/>
                </a:ln>
                <a:latin typeface="Comic Sans MS" pitchFamily="66"/>
                <a:ea typeface="Arial Unicode MS" pitchFamily="2"/>
                <a:cs typeface="Comic Sans MS" pitchFamily="66"/>
              </a:rPr>
              <a:t>- </a:t>
            </a:r>
            <a:r>
              <a:rPr lang="fr-FR" sz="2800" b="0" i="0" u="sng" strike="noStrike" kern="1200" dirty="0">
                <a:ln>
                  <a:noFill/>
                </a:ln>
                <a:uFillTx/>
                <a:latin typeface="Comic Sans MS" pitchFamily="66"/>
                <a:ea typeface="Arial Unicode MS" pitchFamily="2"/>
                <a:cs typeface="Comic Sans MS" pitchFamily="66"/>
              </a:rPr>
              <a:t>Décret sur la ..........................</a:t>
            </a:r>
            <a:r>
              <a:rPr lang="fr-FR" sz="2800" b="0" i="0" u="none" strike="noStrike" kern="1200" dirty="0">
                <a:ln>
                  <a:noFill/>
                </a:ln>
                <a:latin typeface="Comic Sans MS" pitchFamily="66"/>
                <a:ea typeface="Comic Sans MS" pitchFamily="66"/>
                <a:cs typeface="Comic Sans MS" pitchFamily="66"/>
              </a:rPr>
              <a:t> </a:t>
            </a:r>
            <a:r>
              <a:rPr lang="fr-FR" sz="2800" b="0" i="0" u="none" strike="noStrike" kern="1200" dirty="0">
                <a:ln>
                  <a:noFill/>
                </a:ln>
                <a:latin typeface="Comic Sans MS" pitchFamily="66"/>
                <a:ea typeface="Arial Unicode MS" pitchFamily="2"/>
                <a:cs typeface="Comic Sans MS" pitchFamily="66"/>
              </a:rPr>
              <a:t>: certains .................................... de presse considérés comme une .......................... bourgeoise, sont …..................................... .</a:t>
            </a:r>
          </a:p>
        </p:txBody>
      </p:sp>
      <p:sp>
        <p:nvSpPr>
          <p:cNvPr id="3" name="ZoneTexte 2">
            <a:extLst>
              <a:ext uri="{FF2B5EF4-FFF2-40B4-BE49-F238E27FC236}">
                <a16:creationId xmlns:a16="http://schemas.microsoft.com/office/drawing/2014/main" id="{A2DBA336-02BB-B949-8C7B-BED9D082451B}"/>
              </a:ext>
            </a:extLst>
          </p:cNvPr>
          <p:cNvSpPr txBox="1"/>
          <p:nvPr/>
        </p:nvSpPr>
        <p:spPr>
          <a:xfrm>
            <a:off x="2880000" y="602280"/>
            <a:ext cx="2448000" cy="585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dirty="0">
                <a:ln>
                  <a:noFill/>
                </a:ln>
                <a:solidFill>
                  <a:srgbClr val="FF3333"/>
                </a:solidFill>
                <a:latin typeface="Comic Sans MS" pitchFamily="66"/>
                <a:ea typeface="Arial Unicode MS" pitchFamily="2"/>
                <a:cs typeface="Arial Unicode MS" pitchFamily="2"/>
              </a:rPr>
              <a:t>terre</a:t>
            </a:r>
          </a:p>
        </p:txBody>
      </p:sp>
      <p:sp>
        <p:nvSpPr>
          <p:cNvPr id="4" name="ZoneTexte 3">
            <a:extLst>
              <a:ext uri="{FF2B5EF4-FFF2-40B4-BE49-F238E27FC236}">
                <a16:creationId xmlns:a16="http://schemas.microsoft.com/office/drawing/2014/main" id="{5AA34EDA-5253-AA42-97D0-50FCC8B6F03A}"/>
              </a:ext>
            </a:extLst>
          </p:cNvPr>
          <p:cNvSpPr txBox="1"/>
          <p:nvPr/>
        </p:nvSpPr>
        <p:spPr>
          <a:xfrm>
            <a:off x="2916000" y="2088000"/>
            <a:ext cx="2448000" cy="585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dirty="0">
                <a:ln>
                  <a:noFill/>
                </a:ln>
                <a:solidFill>
                  <a:srgbClr val="FF3333"/>
                </a:solidFill>
                <a:latin typeface="Comic Sans MS" pitchFamily="66"/>
                <a:ea typeface="Arial Unicode MS" pitchFamily="2"/>
                <a:cs typeface="Arial Unicode MS" pitchFamily="2"/>
              </a:rPr>
              <a:t>paix</a:t>
            </a:r>
          </a:p>
        </p:txBody>
      </p:sp>
      <p:sp>
        <p:nvSpPr>
          <p:cNvPr id="5" name="ZoneTexte 4">
            <a:extLst>
              <a:ext uri="{FF2B5EF4-FFF2-40B4-BE49-F238E27FC236}">
                <a16:creationId xmlns:a16="http://schemas.microsoft.com/office/drawing/2014/main" id="{F7CD0749-CBA1-FC46-ACCC-76B7DB6C6E9B}"/>
              </a:ext>
            </a:extLst>
          </p:cNvPr>
          <p:cNvSpPr txBox="1"/>
          <p:nvPr/>
        </p:nvSpPr>
        <p:spPr>
          <a:xfrm>
            <a:off x="7560000" y="612000"/>
            <a:ext cx="2448000" cy="585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dirty="0">
                <a:ln>
                  <a:noFill/>
                </a:ln>
                <a:solidFill>
                  <a:srgbClr val="0000FF"/>
                </a:solidFill>
                <a:latin typeface="Comic Sans MS" pitchFamily="66"/>
                <a:ea typeface="Arial Unicode MS" pitchFamily="2"/>
                <a:cs typeface="Arial Unicode MS" pitchFamily="2"/>
              </a:rPr>
              <a:t>propriété</a:t>
            </a:r>
          </a:p>
        </p:txBody>
      </p:sp>
      <p:sp>
        <p:nvSpPr>
          <p:cNvPr id="6" name="ZoneTexte 5">
            <a:extLst>
              <a:ext uri="{FF2B5EF4-FFF2-40B4-BE49-F238E27FC236}">
                <a16:creationId xmlns:a16="http://schemas.microsoft.com/office/drawing/2014/main" id="{2531DAD9-E9B8-2241-B760-8E1A23602765}"/>
              </a:ext>
            </a:extLst>
          </p:cNvPr>
          <p:cNvSpPr txBox="1"/>
          <p:nvPr/>
        </p:nvSpPr>
        <p:spPr>
          <a:xfrm>
            <a:off x="1152000" y="1080000"/>
            <a:ext cx="2448000" cy="585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dirty="0">
                <a:ln>
                  <a:noFill/>
                </a:ln>
                <a:solidFill>
                  <a:srgbClr val="0000FF"/>
                </a:solidFill>
                <a:latin typeface="Comic Sans MS" pitchFamily="66"/>
                <a:ea typeface="Arial Unicode MS" pitchFamily="2"/>
                <a:cs typeface="Arial Unicode MS" pitchFamily="2"/>
              </a:rPr>
              <a:t>abolie</a:t>
            </a:r>
          </a:p>
        </p:txBody>
      </p:sp>
      <p:sp>
        <p:nvSpPr>
          <p:cNvPr id="7" name="ZoneTexte 6">
            <a:extLst>
              <a:ext uri="{FF2B5EF4-FFF2-40B4-BE49-F238E27FC236}">
                <a16:creationId xmlns:a16="http://schemas.microsoft.com/office/drawing/2014/main" id="{7B8C31E6-E11B-2B45-984B-0F52B52EF5B6}"/>
              </a:ext>
            </a:extLst>
          </p:cNvPr>
          <p:cNvSpPr txBox="1"/>
          <p:nvPr/>
        </p:nvSpPr>
        <p:spPr>
          <a:xfrm>
            <a:off x="648000" y="1610280"/>
            <a:ext cx="2448000" cy="585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dirty="0">
                <a:ln>
                  <a:noFill/>
                </a:ln>
                <a:solidFill>
                  <a:srgbClr val="0000FF"/>
                </a:solidFill>
                <a:latin typeface="Comic Sans MS" pitchFamily="66"/>
                <a:ea typeface="Arial Unicode MS" pitchFamily="2"/>
                <a:cs typeface="Arial Unicode MS" pitchFamily="2"/>
              </a:rPr>
              <a:t>soviets</a:t>
            </a:r>
          </a:p>
        </p:txBody>
      </p:sp>
      <p:sp>
        <p:nvSpPr>
          <p:cNvPr id="8" name="ZoneTexte 7">
            <a:extLst>
              <a:ext uri="{FF2B5EF4-FFF2-40B4-BE49-F238E27FC236}">
                <a16:creationId xmlns:a16="http://schemas.microsoft.com/office/drawing/2014/main" id="{95BEAD3A-81B3-2542-80EC-0A1807BA76B7}"/>
              </a:ext>
            </a:extLst>
          </p:cNvPr>
          <p:cNvSpPr txBox="1"/>
          <p:nvPr/>
        </p:nvSpPr>
        <p:spPr>
          <a:xfrm>
            <a:off x="3060000" y="3587750"/>
            <a:ext cx="1655999" cy="585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dirty="0">
                <a:ln>
                  <a:noFill/>
                </a:ln>
                <a:solidFill>
                  <a:srgbClr val="FF3333"/>
                </a:solidFill>
                <a:latin typeface="Comic Sans MS" pitchFamily="66"/>
                <a:ea typeface="Arial Unicode MS" pitchFamily="2"/>
                <a:cs typeface="Arial Unicode MS" pitchFamily="2"/>
              </a:rPr>
              <a:t>presse</a:t>
            </a:r>
          </a:p>
        </p:txBody>
      </p:sp>
      <p:sp>
        <p:nvSpPr>
          <p:cNvPr id="9" name="ZoneTexte 8">
            <a:extLst>
              <a:ext uri="{FF2B5EF4-FFF2-40B4-BE49-F238E27FC236}">
                <a16:creationId xmlns:a16="http://schemas.microsoft.com/office/drawing/2014/main" id="{2C83F3A5-EAAB-8941-BE34-F9604221191C}"/>
              </a:ext>
            </a:extLst>
          </p:cNvPr>
          <p:cNvSpPr txBox="1"/>
          <p:nvPr/>
        </p:nvSpPr>
        <p:spPr>
          <a:xfrm>
            <a:off x="6120000" y="2088000"/>
            <a:ext cx="2448000" cy="585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dirty="0">
                <a:ln>
                  <a:noFill/>
                </a:ln>
                <a:solidFill>
                  <a:srgbClr val="0000FF"/>
                </a:solidFill>
                <a:latin typeface="Comic Sans MS" pitchFamily="66"/>
                <a:ea typeface="Arial Unicode MS" pitchFamily="2"/>
                <a:cs typeface="Arial Unicode MS" pitchFamily="2"/>
              </a:rPr>
              <a:t>pourparlers</a:t>
            </a:r>
          </a:p>
        </p:txBody>
      </p:sp>
      <p:sp>
        <p:nvSpPr>
          <p:cNvPr id="10" name="ZoneTexte 9">
            <a:extLst>
              <a:ext uri="{FF2B5EF4-FFF2-40B4-BE49-F238E27FC236}">
                <a16:creationId xmlns:a16="http://schemas.microsoft.com/office/drawing/2014/main" id="{6439E69D-3446-DC46-9293-73105E8C063B}"/>
              </a:ext>
            </a:extLst>
          </p:cNvPr>
          <p:cNvSpPr txBox="1"/>
          <p:nvPr/>
        </p:nvSpPr>
        <p:spPr>
          <a:xfrm>
            <a:off x="2160000" y="2592000"/>
            <a:ext cx="2448000" cy="585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dirty="0">
                <a:ln>
                  <a:noFill/>
                </a:ln>
                <a:solidFill>
                  <a:srgbClr val="0000FF"/>
                </a:solidFill>
                <a:latin typeface="Comic Sans MS" pitchFamily="66"/>
                <a:ea typeface="Arial Unicode MS" pitchFamily="2"/>
                <a:cs typeface="Arial Unicode MS" pitchFamily="2"/>
              </a:rPr>
              <a:t>équitable</a:t>
            </a:r>
          </a:p>
        </p:txBody>
      </p:sp>
      <p:sp>
        <p:nvSpPr>
          <p:cNvPr id="11" name="ZoneTexte 10">
            <a:extLst>
              <a:ext uri="{FF2B5EF4-FFF2-40B4-BE49-F238E27FC236}">
                <a16:creationId xmlns:a16="http://schemas.microsoft.com/office/drawing/2014/main" id="{34F41D3D-618C-A54A-B170-A30B24BB3733}"/>
              </a:ext>
            </a:extLst>
          </p:cNvPr>
          <p:cNvSpPr txBox="1"/>
          <p:nvPr/>
        </p:nvSpPr>
        <p:spPr>
          <a:xfrm>
            <a:off x="6912000" y="2592000"/>
            <a:ext cx="2448000" cy="585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dirty="0">
                <a:ln>
                  <a:noFill/>
                </a:ln>
                <a:solidFill>
                  <a:srgbClr val="0000FF"/>
                </a:solidFill>
                <a:latin typeface="Comic Sans MS" pitchFamily="66"/>
                <a:ea typeface="Arial Unicode MS" pitchFamily="2"/>
                <a:cs typeface="Arial Unicode MS" pitchFamily="2"/>
              </a:rPr>
              <a:t>annexion</a:t>
            </a:r>
          </a:p>
        </p:txBody>
      </p:sp>
      <p:sp>
        <p:nvSpPr>
          <p:cNvPr id="12" name="ZoneTexte 11">
            <a:extLst>
              <a:ext uri="{FF2B5EF4-FFF2-40B4-BE49-F238E27FC236}">
                <a16:creationId xmlns:a16="http://schemas.microsoft.com/office/drawing/2014/main" id="{499B5003-467B-0A4F-A39B-4CBD8D822F48}"/>
              </a:ext>
            </a:extLst>
          </p:cNvPr>
          <p:cNvSpPr txBox="1"/>
          <p:nvPr/>
        </p:nvSpPr>
        <p:spPr>
          <a:xfrm>
            <a:off x="1007999" y="3096000"/>
            <a:ext cx="2448000" cy="585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dirty="0">
                <a:ln>
                  <a:noFill/>
                </a:ln>
                <a:solidFill>
                  <a:srgbClr val="0000FF"/>
                </a:solidFill>
                <a:latin typeface="Comic Sans MS" pitchFamily="66"/>
                <a:ea typeface="Arial Unicode MS" pitchFamily="2"/>
                <a:cs typeface="Arial Unicode MS" pitchFamily="2"/>
              </a:rPr>
              <a:t>contribution</a:t>
            </a:r>
          </a:p>
        </p:txBody>
      </p:sp>
      <p:sp>
        <p:nvSpPr>
          <p:cNvPr id="13" name="ZoneTexte 12">
            <a:extLst>
              <a:ext uri="{FF2B5EF4-FFF2-40B4-BE49-F238E27FC236}">
                <a16:creationId xmlns:a16="http://schemas.microsoft.com/office/drawing/2014/main" id="{EF72901E-04D2-C249-B745-D9FDE5766023}"/>
              </a:ext>
            </a:extLst>
          </p:cNvPr>
          <p:cNvSpPr txBox="1"/>
          <p:nvPr/>
        </p:nvSpPr>
        <p:spPr>
          <a:xfrm>
            <a:off x="7272000" y="3554280"/>
            <a:ext cx="2448000" cy="585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dirty="0">
                <a:ln>
                  <a:noFill/>
                </a:ln>
                <a:solidFill>
                  <a:srgbClr val="0000FF"/>
                </a:solidFill>
                <a:latin typeface="Comic Sans MS" pitchFamily="66"/>
                <a:ea typeface="Arial Unicode MS" pitchFamily="2"/>
                <a:cs typeface="Arial Unicode MS" pitchFamily="2"/>
              </a:rPr>
              <a:t>organes</a:t>
            </a:r>
          </a:p>
        </p:txBody>
      </p:sp>
      <p:sp>
        <p:nvSpPr>
          <p:cNvPr id="14" name="ZoneTexte 13">
            <a:extLst>
              <a:ext uri="{FF2B5EF4-FFF2-40B4-BE49-F238E27FC236}">
                <a16:creationId xmlns:a16="http://schemas.microsoft.com/office/drawing/2014/main" id="{A1DDC9C9-481C-C84B-B95B-3C0FEFFBBF43}"/>
              </a:ext>
            </a:extLst>
          </p:cNvPr>
          <p:cNvSpPr txBox="1"/>
          <p:nvPr/>
        </p:nvSpPr>
        <p:spPr>
          <a:xfrm>
            <a:off x="5976000" y="4068000"/>
            <a:ext cx="2448000" cy="585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dirty="0">
                <a:ln>
                  <a:noFill/>
                </a:ln>
                <a:solidFill>
                  <a:srgbClr val="0000FF"/>
                </a:solidFill>
                <a:latin typeface="Comic Sans MS" pitchFamily="66"/>
                <a:ea typeface="Arial Unicode MS" pitchFamily="2"/>
                <a:cs typeface="Arial Unicode MS" pitchFamily="2"/>
              </a:rPr>
              <a:t>arme</a:t>
            </a:r>
          </a:p>
        </p:txBody>
      </p:sp>
      <p:sp>
        <p:nvSpPr>
          <p:cNvPr id="15" name="ZoneTexte 14">
            <a:extLst>
              <a:ext uri="{FF2B5EF4-FFF2-40B4-BE49-F238E27FC236}">
                <a16:creationId xmlns:a16="http://schemas.microsoft.com/office/drawing/2014/main" id="{28F62089-94D3-AD45-9375-D82806D39FB4}"/>
              </a:ext>
            </a:extLst>
          </p:cNvPr>
          <p:cNvSpPr txBox="1"/>
          <p:nvPr/>
        </p:nvSpPr>
        <p:spPr>
          <a:xfrm>
            <a:off x="1368000" y="4572000"/>
            <a:ext cx="2448000" cy="585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dirty="0">
                <a:ln>
                  <a:noFill/>
                </a:ln>
                <a:solidFill>
                  <a:srgbClr val="0000FF"/>
                </a:solidFill>
                <a:latin typeface="Comic Sans MS" pitchFamily="66"/>
                <a:ea typeface="Arial Unicode MS" pitchFamily="2"/>
                <a:cs typeface="Arial Unicode MS" pitchFamily="2"/>
              </a:rPr>
              <a:t>interdits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3"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heckerboard(across)">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4"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checkerboard(across)">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checkerboard(across)">
                                      <p:cBhvr>
                                        <p:cTn id="27" dur="500"/>
                                        <p:tgtEl>
                                          <p:spTgt spid="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6"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heckerboard(across)">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7"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heckerboard(across)">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checkerboard(across)">
                                      <p:cBhvr>
                                        <p:cTn id="42" dur="500"/>
                                        <p:tgtEl>
                                          <p:spTgt spid="1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9"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checkerboard(across)">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1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checkerboard(across)">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11"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checkerboard(across)">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grpId="12"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checkerboard(across)">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5" presetClass="entr" presetSubtype="10" fill="hold" grpId="13"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checkerboard(across)">
                                      <p:cBhvr>
                                        <p:cTn id="6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2" build="p"/>
      <p:bldP spid="3" grpId="3"/>
      <p:bldP spid="4" grpId="0" build="p"/>
      <p:bldP spid="5" grpId="1" build="p"/>
      <p:bldP spid="6" grpId="3" build="p"/>
      <p:bldP spid="6" grpId="4"/>
      <p:bldP spid="7" grpId="4" build="p"/>
      <p:bldP spid="8" grpId="9" build="p"/>
      <p:bldP spid="8" grpId="10"/>
      <p:bldP spid="9" grpId="5" build="p"/>
      <p:bldP spid="9" grpId="6"/>
      <p:bldP spid="10" grpId="6" build="p"/>
      <p:bldP spid="10" grpId="7"/>
      <p:bldP spid="11" grpId="7" build="p"/>
      <p:bldP spid="12" grpId="8" build="p"/>
      <p:bldP spid="12" grpId="9"/>
      <p:bldP spid="13" grpId="10" build="p"/>
      <p:bldP spid="13" grpId="11"/>
      <p:bldP spid="14" grpId="11" build="p"/>
      <p:bldP spid="14" grpId="12"/>
      <p:bldP spid="15" grpId="12" build="p"/>
      <p:bldP spid="15" grpId="13"/>
    </p:bldLst>
  </p:timing>
</p:sld>
</file>

<file path=ppt/slides/slide143.xml><?xml version="1.0" encoding="utf-8"?>
<p:sld xmlns:a="http://schemas.openxmlformats.org/drawingml/2006/main" xmlns:r="http://schemas.openxmlformats.org/officeDocument/2006/relationships" xmlns:p="http://schemas.openxmlformats.org/presentationml/2006/main">
  <p:cSld name="page141">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8F955C0-5CCC-1042-88EE-134F598258DC}"/>
              </a:ext>
            </a:extLst>
          </p:cNvPr>
          <p:cNvSpPr txBox="1"/>
          <p:nvPr/>
        </p:nvSpPr>
        <p:spPr>
          <a:xfrm>
            <a:off x="2318555" y="576000"/>
            <a:ext cx="5730887" cy="1512720"/>
          </a:xfrm>
          <a:prstGeom prst="rect">
            <a:avLst/>
          </a:prstGeom>
          <a:noFill/>
          <a:ln w="0">
            <a:solidFill>
              <a:srgbClr val="000000"/>
            </a:solidFill>
            <a:prstDash val="solid"/>
          </a:ln>
        </p:spPr>
        <p:txBody>
          <a:bodyPr vert="horz" wrap="none" lIns="90000" tIns="45000" rIns="90000" bIns="45000" anchorCtr="0" compatLnSpc="0"/>
          <a:lstStyle/>
          <a:p>
            <a:pPr marL="0" marR="0" lvl="0" indent="0" algn="ctr" rtl="0" hangingPunct="0">
              <a:lnSpc>
                <a:spcPct val="100000"/>
              </a:lnSpc>
              <a:spcBef>
                <a:spcPts val="1191"/>
              </a:spcBef>
              <a:spcAft>
                <a:spcPts val="992"/>
              </a:spcAft>
              <a:buNone/>
              <a:tabLst/>
            </a:pPr>
            <a:r>
              <a:rPr lang="fr-FR" sz="2400" b="0" i="0" u="none" strike="noStrike" kern="1200" dirty="0">
                <a:ln>
                  <a:noFill/>
                </a:ln>
                <a:solidFill>
                  <a:srgbClr val="FF3333"/>
                </a:solidFill>
                <a:latin typeface="Comic Sans MS" pitchFamily="66"/>
                <a:ea typeface="Arial Unicode MS" pitchFamily="2"/>
                <a:cs typeface="Arial Unicode MS" pitchFamily="2"/>
              </a:rPr>
              <a:t>3 mars 1918</a:t>
            </a:r>
          </a:p>
          <a:p>
            <a:pPr marL="0" marR="0" lvl="0" indent="0" algn="ctr" rtl="0" hangingPunct="0">
              <a:lnSpc>
                <a:spcPct val="100000"/>
              </a:lnSpc>
              <a:spcBef>
                <a:spcPts val="1191"/>
              </a:spcBef>
              <a:spcAft>
                <a:spcPts val="992"/>
              </a:spcAft>
              <a:buNone/>
              <a:tabLst/>
            </a:pPr>
            <a:r>
              <a:rPr lang="fr-FR" sz="2400" b="0" i="0" u="none" strike="noStrike" kern="1200" dirty="0">
                <a:ln>
                  <a:noFill/>
                </a:ln>
                <a:latin typeface="Comic Sans MS" pitchFamily="66"/>
                <a:ea typeface="Arial Unicode MS" pitchFamily="2"/>
                <a:cs typeface="Arial Unicode MS" pitchFamily="2"/>
              </a:rPr>
              <a:t>Paix de Brest-Litovsk avec l’Allemagne</a:t>
            </a:r>
          </a:p>
        </p:txBody>
      </p:sp>
      <p:pic>
        <p:nvPicPr>
          <p:cNvPr id="3" name="Image 2">
            <a:extLst>
              <a:ext uri="{FF2B5EF4-FFF2-40B4-BE49-F238E27FC236}">
                <a16:creationId xmlns:a16="http://schemas.microsoft.com/office/drawing/2014/main" id="{88F41186-3A7D-0E48-8D47-F238AF3D37F3}"/>
              </a:ext>
            </a:extLst>
          </p:cNvPr>
          <p:cNvPicPr>
            <a:picLocks noChangeAspect="1"/>
          </p:cNvPicPr>
          <p:nvPr/>
        </p:nvPicPr>
        <p:blipFill>
          <a:blip r:embed="rId3">
            <a:lum/>
            <a:alphaModFix/>
          </a:blip>
          <a:srcRect/>
          <a:stretch>
            <a:fillRect/>
          </a:stretch>
        </p:blipFill>
        <p:spPr>
          <a:xfrm>
            <a:off x="2233080" y="2520000"/>
            <a:ext cx="5905079" cy="3619080"/>
          </a:xfrm>
          <a:prstGeom prst="rect">
            <a:avLst/>
          </a:prstGeom>
          <a:noFill/>
          <a:ln w="0">
            <a:solidFill>
              <a:srgbClr val="000000"/>
            </a:solidFill>
            <a:prstDash val="solid"/>
          </a:ln>
        </p:spPr>
      </p:pic>
      <p:sp>
        <p:nvSpPr>
          <p:cNvPr id="4" name="ZoneTexte 3">
            <a:extLst>
              <a:ext uri="{FF2B5EF4-FFF2-40B4-BE49-F238E27FC236}">
                <a16:creationId xmlns:a16="http://schemas.microsoft.com/office/drawing/2014/main" id="{A6E0A55F-FB5A-A74C-A5C6-34CDEFFA1987}"/>
              </a:ext>
            </a:extLst>
          </p:cNvPr>
          <p:cNvSpPr txBox="1"/>
          <p:nvPr/>
        </p:nvSpPr>
        <p:spPr>
          <a:xfrm>
            <a:off x="2232000" y="6263999"/>
            <a:ext cx="5903999" cy="4089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a:ln>
                  <a:noFill/>
                </a:ln>
                <a:latin typeface="Comic Sans MS" pitchFamily="66"/>
                <a:ea typeface="Arial Unicode MS" pitchFamily="2"/>
                <a:cs typeface="Comic Sans MS" pitchFamily="66"/>
              </a:rPr>
              <a:t>Signature de la paix Brest-Litovsk</a:t>
            </a:r>
          </a:p>
        </p:txBody>
      </p:sp>
      <p:sp>
        <p:nvSpPr>
          <p:cNvPr id="5" name="ZoneTexte 4">
            <a:extLst>
              <a:ext uri="{FF2B5EF4-FFF2-40B4-BE49-F238E27FC236}">
                <a16:creationId xmlns:a16="http://schemas.microsoft.com/office/drawing/2014/main" id="{B5C38FFB-99F4-4044-B8C3-7DBA2E5A3BB1}"/>
              </a:ext>
            </a:extLst>
          </p:cNvPr>
          <p:cNvSpPr txBox="1"/>
          <p:nvPr/>
        </p:nvSpPr>
        <p:spPr>
          <a:xfrm>
            <a:off x="288000" y="6552000"/>
            <a:ext cx="1944000" cy="3463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1800" b="0" i="0" u="none" strike="noStrike" kern="1200">
                <a:ln>
                  <a:noFill/>
                </a:ln>
                <a:latin typeface="Arial" pitchFamily="18"/>
                <a:ea typeface="Arial Unicode MS" pitchFamily="2"/>
                <a:cs typeface="Arial Unicode MS" pitchFamily="2"/>
              </a:rPr>
              <a:t>…..............</a:t>
            </a:r>
          </a:p>
        </p:txBody>
      </p:sp>
      <p:sp>
        <p:nvSpPr>
          <p:cNvPr id="6" name="ZoneTexte 5">
            <a:extLst>
              <a:ext uri="{FF2B5EF4-FFF2-40B4-BE49-F238E27FC236}">
                <a16:creationId xmlns:a16="http://schemas.microsoft.com/office/drawing/2014/main" id="{DD7B383B-C8EC-B44C-8C2A-1199D09C8D5C}"/>
              </a:ext>
            </a:extLst>
          </p:cNvPr>
          <p:cNvSpPr txBox="1"/>
          <p:nvPr/>
        </p:nvSpPr>
        <p:spPr>
          <a:xfrm>
            <a:off x="468000" y="6346300"/>
            <a:ext cx="1944000" cy="585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dirty="0">
                <a:ln>
                  <a:noFill/>
                </a:ln>
                <a:solidFill>
                  <a:srgbClr val="0000FF"/>
                </a:solidFill>
                <a:latin typeface="Comic Sans MS" pitchFamily="66"/>
                <a:ea typeface="Arial Unicode MS" pitchFamily="2"/>
                <a:cs typeface="Arial Unicode MS" pitchFamily="2"/>
              </a:rPr>
              <a:t>1918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name="page142">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BC167F3-63D5-9F47-9E58-60ED25A74991}"/>
              </a:ext>
            </a:extLst>
          </p:cNvPr>
          <p:cNvSpPr txBox="1"/>
          <p:nvPr/>
        </p:nvSpPr>
        <p:spPr>
          <a:xfrm>
            <a:off x="215999" y="360000"/>
            <a:ext cx="9616769" cy="5594501"/>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dirty="0">
                <a:ln>
                  <a:noFill/>
                </a:ln>
                <a:solidFill>
                  <a:srgbClr val="FF3333"/>
                </a:solidFill>
                <a:latin typeface="Comic Sans MS" pitchFamily="66"/>
                <a:ea typeface="Microsoft YaHei" pitchFamily="2"/>
                <a:cs typeface="Arial Unicode MS" pitchFamily="2"/>
              </a:rPr>
              <a:t>Bilan</a:t>
            </a:r>
          </a:p>
          <a:p>
            <a:pPr marL="0" marR="0" lvl="0" indent="0" rtl="0" hangingPunct="0">
              <a:lnSpc>
                <a:spcPct val="100000"/>
              </a:lnSpc>
              <a:spcBef>
                <a:spcPts val="0"/>
              </a:spcBef>
              <a:spcAft>
                <a:spcPts val="0"/>
              </a:spcAft>
              <a:buNone/>
              <a:tabLst/>
            </a:pPr>
            <a:endParaRPr lang="fr-FR" sz="2800" b="0" i="0" u="none" strike="noStrike" kern="1200" dirty="0">
              <a:ln>
                <a:noFill/>
              </a:ln>
              <a:solidFill>
                <a:srgbClr val="0000FF"/>
              </a:solidFill>
              <a:latin typeface="Comic Sans MS" pitchFamily="66"/>
              <a:ea typeface="Microsoft YaHei" pitchFamily="2"/>
              <a:cs typeface="Arial Unicode MS" pitchFamily="2"/>
            </a:endParaRPr>
          </a:p>
          <a:p>
            <a:pPr marL="0" marR="0" lvl="0" indent="0" algn="just" rtl="0" hangingPunct="0">
              <a:lnSpc>
                <a:spcPct val="100000"/>
              </a:lnSpc>
              <a:spcBef>
                <a:spcPts val="0"/>
              </a:spcBef>
              <a:spcAft>
                <a:spcPts val="0"/>
              </a:spcAft>
              <a:buNone/>
              <a:tabLst/>
            </a:pPr>
            <a:r>
              <a:rPr lang="fr-FR" sz="2800" b="0" i="0" u="none" strike="noStrike" kern="1200" dirty="0">
                <a:ln>
                  <a:noFill/>
                </a:ln>
                <a:solidFill>
                  <a:srgbClr val="0000FF"/>
                </a:solidFill>
                <a:latin typeface="Comic Sans MS" pitchFamily="66"/>
                <a:ea typeface="Microsoft YaHei" pitchFamily="2"/>
                <a:cs typeface="Arial Unicode MS" pitchFamily="2"/>
              </a:rPr>
              <a:t>Suite aux difficultés liées à la guerre, les révolutionnaires bolchéviques prennent le pouvoir en Russie en octobre 1917. Ce sont des communistes qui veulent créer une société égalitaire sans classe (ouvriers/bourgeois), ni propriété privée.</a:t>
            </a:r>
          </a:p>
          <a:p>
            <a:pPr marL="0" marR="0" lvl="0" indent="0" algn="just" rtl="0" hangingPunct="0">
              <a:lnSpc>
                <a:spcPct val="100000"/>
              </a:lnSpc>
              <a:spcBef>
                <a:spcPts val="0"/>
              </a:spcBef>
              <a:spcAft>
                <a:spcPts val="0"/>
              </a:spcAft>
              <a:buNone/>
              <a:tabLst/>
            </a:pPr>
            <a:endParaRPr lang="fr-FR" sz="2800" b="0" i="0" u="none" strike="noStrike" kern="1200" dirty="0">
              <a:ln>
                <a:noFill/>
              </a:ln>
              <a:solidFill>
                <a:srgbClr val="0000FF"/>
              </a:solidFill>
              <a:latin typeface="Comic Sans MS" pitchFamily="66"/>
              <a:ea typeface="Microsoft YaHei" pitchFamily="2"/>
              <a:cs typeface="Arial Unicode MS" pitchFamily="2"/>
            </a:endParaRPr>
          </a:p>
          <a:p>
            <a:pPr marL="0" marR="0" lvl="0" indent="0" algn="just" rtl="0" hangingPunct="0">
              <a:lnSpc>
                <a:spcPct val="100000"/>
              </a:lnSpc>
              <a:spcBef>
                <a:spcPts val="0"/>
              </a:spcBef>
              <a:spcAft>
                <a:spcPts val="0"/>
              </a:spcAft>
              <a:buNone/>
              <a:tabLst/>
            </a:pPr>
            <a:r>
              <a:rPr lang="fr-FR" sz="2800" b="0" i="0" u="none" strike="noStrike" kern="1200" dirty="0">
                <a:ln>
                  <a:noFill/>
                </a:ln>
                <a:solidFill>
                  <a:srgbClr val="0000FF"/>
                </a:solidFill>
                <a:latin typeface="Comic Sans MS" pitchFamily="66"/>
                <a:ea typeface="Microsoft YaHei" pitchFamily="2"/>
                <a:cs typeface="Arial Unicode MS" pitchFamily="2"/>
              </a:rPr>
              <a:t>S'en suis une guerre civile qui dure jusqu'en 1921 et la victoire des Bolchéviques. Lénine crée alors l'URSS en 1922.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name="page143">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9C5A688-18AB-C745-9494-5D26C4A5DB73}"/>
              </a:ext>
            </a:extLst>
          </p:cNvPr>
          <p:cNvSpPr txBox="1"/>
          <p:nvPr/>
        </p:nvSpPr>
        <p:spPr>
          <a:xfrm>
            <a:off x="144000" y="216000"/>
            <a:ext cx="9795647" cy="1591867"/>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b="0" i="0" u="none" strike="noStrike" kern="1200" dirty="0">
                <a:ln>
                  <a:noFill/>
                </a:ln>
                <a:solidFill>
                  <a:srgbClr val="0000FF"/>
                </a:solidFill>
                <a:latin typeface="Comic Sans MS" pitchFamily="66"/>
                <a:ea typeface="Microsoft YaHei" pitchFamily="2"/>
                <a:cs typeface="Arial Unicode MS" pitchFamily="2"/>
              </a:rPr>
              <a:t>La révolution russe</a:t>
            </a:r>
            <a:r>
              <a:rPr lang="fr-FR" sz="2800" b="0" i="0" u="none" strike="noStrike" kern="1200" dirty="0">
                <a:ln>
                  <a:noFill/>
                </a:ln>
                <a:solidFill>
                  <a:srgbClr val="FF0000"/>
                </a:solidFill>
                <a:latin typeface="Comic Sans MS" pitchFamily="66"/>
                <a:ea typeface="Microsoft YaHei" pitchFamily="2"/>
                <a:cs typeface="Arial Unicode MS" pitchFamily="2"/>
              </a:rPr>
              <a:t> </a:t>
            </a:r>
            <a:r>
              <a:rPr lang="fr-FR" sz="2800" b="0" i="0" u="none" strike="noStrike" kern="1200" dirty="0">
                <a:ln>
                  <a:noFill/>
                </a:ln>
                <a:solidFill>
                  <a:srgbClr val="0000FF"/>
                </a:solidFill>
                <a:latin typeface="Comic Sans MS" pitchFamily="66"/>
                <a:ea typeface="Microsoft YaHei" pitchFamily="2"/>
                <a:cs typeface="Arial Unicode MS" pitchFamily="2"/>
              </a:rPr>
              <a:t>devient un modèle pour les communistes et dans plusieurs pays européens, ils tentent de prendre le pouvoir comme en Allemagne.</a:t>
            </a:r>
          </a:p>
        </p:txBody>
      </p:sp>
      <p:pic>
        <p:nvPicPr>
          <p:cNvPr id="4" name="Image 3">
            <a:extLst>
              <a:ext uri="{FF2B5EF4-FFF2-40B4-BE49-F238E27FC236}">
                <a16:creationId xmlns:a16="http://schemas.microsoft.com/office/drawing/2014/main" id="{F20CB619-EC05-CF46-A444-F8BEAF3CB093}"/>
              </a:ext>
            </a:extLst>
          </p:cNvPr>
          <p:cNvPicPr>
            <a:picLocks noChangeAspect="1"/>
          </p:cNvPicPr>
          <p:nvPr/>
        </p:nvPicPr>
        <p:blipFill>
          <a:blip r:embed="rId3"/>
          <a:stretch>
            <a:fillRect/>
          </a:stretch>
        </p:blipFill>
        <p:spPr>
          <a:xfrm>
            <a:off x="2246593" y="1807867"/>
            <a:ext cx="5590460" cy="5590460"/>
          </a:xfrm>
          <a:prstGeom prst="rect">
            <a:avLst/>
          </a:prstGeom>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name="page144">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99CEC44B-FA9A-BE47-BF10-3244E189EC00}"/>
              </a:ext>
            </a:extLst>
          </p:cNvPr>
          <p:cNvSpPr/>
          <p:nvPr/>
        </p:nvSpPr>
        <p:spPr>
          <a:xfrm>
            <a:off x="486000" y="54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Connecteur droit 2">
            <a:extLst>
              <a:ext uri="{FF2B5EF4-FFF2-40B4-BE49-F238E27FC236}">
                <a16:creationId xmlns:a16="http://schemas.microsoft.com/office/drawing/2014/main" id="{20C45D70-11D6-F544-A2FF-242A773ABC49}"/>
              </a:ext>
            </a:extLst>
          </p:cNvPr>
          <p:cNvSpPr/>
          <p:nvPr/>
        </p:nvSpPr>
        <p:spPr>
          <a:xfrm>
            <a:off x="63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Connecteur droit 3">
            <a:extLst>
              <a:ext uri="{FF2B5EF4-FFF2-40B4-BE49-F238E27FC236}">
                <a16:creationId xmlns:a16="http://schemas.microsoft.com/office/drawing/2014/main" id="{47AA391F-FE83-7F4F-88BA-78328A3DDAFB}"/>
              </a:ext>
            </a:extLst>
          </p:cNvPr>
          <p:cNvSpPr/>
          <p:nvPr/>
        </p:nvSpPr>
        <p:spPr>
          <a:xfrm>
            <a:off x="77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 name="Connecteur droit 4">
            <a:extLst>
              <a:ext uri="{FF2B5EF4-FFF2-40B4-BE49-F238E27FC236}">
                <a16:creationId xmlns:a16="http://schemas.microsoft.com/office/drawing/2014/main" id="{E7665854-844A-6E48-877B-1CF22C0CC9C8}"/>
              </a:ext>
            </a:extLst>
          </p:cNvPr>
          <p:cNvSpPr/>
          <p:nvPr/>
        </p:nvSpPr>
        <p:spPr>
          <a:xfrm>
            <a:off x="917999"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 name="Connecteur droit 5">
            <a:extLst>
              <a:ext uri="{FF2B5EF4-FFF2-40B4-BE49-F238E27FC236}">
                <a16:creationId xmlns:a16="http://schemas.microsoft.com/office/drawing/2014/main" id="{099A0A1C-48E3-3F4A-B577-8ADF4BD34381}"/>
              </a:ext>
            </a:extLst>
          </p:cNvPr>
          <p:cNvSpPr/>
          <p:nvPr/>
        </p:nvSpPr>
        <p:spPr>
          <a:xfrm>
            <a:off x="1205999"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 name="Connecteur droit 6">
            <a:extLst>
              <a:ext uri="{FF2B5EF4-FFF2-40B4-BE49-F238E27FC236}">
                <a16:creationId xmlns:a16="http://schemas.microsoft.com/office/drawing/2014/main" id="{8B338505-4F70-C24D-ABAE-9CBC5D65E125}"/>
              </a:ext>
            </a:extLst>
          </p:cNvPr>
          <p:cNvSpPr/>
          <p:nvPr/>
        </p:nvSpPr>
        <p:spPr>
          <a:xfrm>
            <a:off x="135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 name="Connecteur droit 7">
            <a:extLst>
              <a:ext uri="{FF2B5EF4-FFF2-40B4-BE49-F238E27FC236}">
                <a16:creationId xmlns:a16="http://schemas.microsoft.com/office/drawing/2014/main" id="{A7A5917F-E7A3-844A-A3D0-BF60EA163819}"/>
              </a:ext>
            </a:extLst>
          </p:cNvPr>
          <p:cNvSpPr/>
          <p:nvPr/>
        </p:nvSpPr>
        <p:spPr>
          <a:xfrm>
            <a:off x="1493999"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 name="Connecteur droit 8">
            <a:extLst>
              <a:ext uri="{FF2B5EF4-FFF2-40B4-BE49-F238E27FC236}">
                <a16:creationId xmlns:a16="http://schemas.microsoft.com/office/drawing/2014/main" id="{03C4DA4E-752F-F34D-99E0-D2A573F0068F}"/>
              </a:ext>
            </a:extLst>
          </p:cNvPr>
          <p:cNvSpPr/>
          <p:nvPr/>
        </p:nvSpPr>
        <p:spPr>
          <a:xfrm>
            <a:off x="163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 name="Connecteur droit 9">
            <a:extLst>
              <a:ext uri="{FF2B5EF4-FFF2-40B4-BE49-F238E27FC236}">
                <a16:creationId xmlns:a16="http://schemas.microsoft.com/office/drawing/2014/main" id="{0420B1A3-1AB0-584B-ACE5-E1435FD66019}"/>
              </a:ext>
            </a:extLst>
          </p:cNvPr>
          <p:cNvSpPr/>
          <p:nvPr/>
        </p:nvSpPr>
        <p:spPr>
          <a:xfrm>
            <a:off x="106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 name="Connecteur droit 10">
            <a:extLst>
              <a:ext uri="{FF2B5EF4-FFF2-40B4-BE49-F238E27FC236}">
                <a16:creationId xmlns:a16="http://schemas.microsoft.com/office/drawing/2014/main" id="{49A36F63-0A48-3645-B162-AF832718BBA0}"/>
              </a:ext>
            </a:extLst>
          </p:cNvPr>
          <p:cNvSpPr/>
          <p:nvPr/>
        </p:nvSpPr>
        <p:spPr>
          <a:xfrm>
            <a:off x="1925999"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 name="Connecteur droit 11">
            <a:extLst>
              <a:ext uri="{FF2B5EF4-FFF2-40B4-BE49-F238E27FC236}">
                <a16:creationId xmlns:a16="http://schemas.microsoft.com/office/drawing/2014/main" id="{D0140B59-5D89-5642-8675-7DB3503F016C}"/>
              </a:ext>
            </a:extLst>
          </p:cNvPr>
          <p:cNvSpPr/>
          <p:nvPr/>
        </p:nvSpPr>
        <p:spPr>
          <a:xfrm>
            <a:off x="221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 name="Connecteur droit 12">
            <a:extLst>
              <a:ext uri="{FF2B5EF4-FFF2-40B4-BE49-F238E27FC236}">
                <a16:creationId xmlns:a16="http://schemas.microsoft.com/office/drawing/2014/main" id="{7B7FECA0-AAB0-674F-9567-89EE899AFB0D}"/>
              </a:ext>
            </a:extLst>
          </p:cNvPr>
          <p:cNvSpPr/>
          <p:nvPr/>
        </p:nvSpPr>
        <p:spPr>
          <a:xfrm>
            <a:off x="178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4" name="Connecteur droit 13">
            <a:extLst>
              <a:ext uri="{FF2B5EF4-FFF2-40B4-BE49-F238E27FC236}">
                <a16:creationId xmlns:a16="http://schemas.microsoft.com/office/drawing/2014/main" id="{27A1F27E-C274-0941-ABEC-69CD7DFFAE8F}"/>
              </a:ext>
            </a:extLst>
          </p:cNvPr>
          <p:cNvSpPr/>
          <p:nvPr/>
        </p:nvSpPr>
        <p:spPr>
          <a:xfrm>
            <a:off x="235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5" name="Connecteur droit 14">
            <a:extLst>
              <a:ext uri="{FF2B5EF4-FFF2-40B4-BE49-F238E27FC236}">
                <a16:creationId xmlns:a16="http://schemas.microsoft.com/office/drawing/2014/main" id="{C9CD9DC5-C474-EB4F-9FA8-6626354FCDA9}"/>
              </a:ext>
            </a:extLst>
          </p:cNvPr>
          <p:cNvSpPr/>
          <p:nvPr/>
        </p:nvSpPr>
        <p:spPr>
          <a:xfrm>
            <a:off x="2646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6" name="Connecteur droit 15">
            <a:extLst>
              <a:ext uri="{FF2B5EF4-FFF2-40B4-BE49-F238E27FC236}">
                <a16:creationId xmlns:a16="http://schemas.microsoft.com/office/drawing/2014/main" id="{50763061-BE40-E94F-9B0C-8BA123D89826}"/>
              </a:ext>
            </a:extLst>
          </p:cNvPr>
          <p:cNvSpPr/>
          <p:nvPr/>
        </p:nvSpPr>
        <p:spPr>
          <a:xfrm>
            <a:off x="279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7" name="Connecteur droit 16">
            <a:extLst>
              <a:ext uri="{FF2B5EF4-FFF2-40B4-BE49-F238E27FC236}">
                <a16:creationId xmlns:a16="http://schemas.microsoft.com/office/drawing/2014/main" id="{7B9958BF-E1C1-0647-A275-66107CE1A253}"/>
              </a:ext>
            </a:extLst>
          </p:cNvPr>
          <p:cNvSpPr/>
          <p:nvPr/>
        </p:nvSpPr>
        <p:spPr>
          <a:xfrm>
            <a:off x="293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8" name="Connecteur droit 17">
            <a:extLst>
              <a:ext uri="{FF2B5EF4-FFF2-40B4-BE49-F238E27FC236}">
                <a16:creationId xmlns:a16="http://schemas.microsoft.com/office/drawing/2014/main" id="{4ACBF68E-3FC4-4F44-B33F-62D22054FE02}"/>
              </a:ext>
            </a:extLst>
          </p:cNvPr>
          <p:cNvSpPr/>
          <p:nvPr/>
        </p:nvSpPr>
        <p:spPr>
          <a:xfrm>
            <a:off x="307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9" name="Connecteur droit 18">
            <a:extLst>
              <a:ext uri="{FF2B5EF4-FFF2-40B4-BE49-F238E27FC236}">
                <a16:creationId xmlns:a16="http://schemas.microsoft.com/office/drawing/2014/main" id="{75EA2730-8A01-4D4F-8EFB-D5A53B1E9D26}"/>
              </a:ext>
            </a:extLst>
          </p:cNvPr>
          <p:cNvSpPr/>
          <p:nvPr/>
        </p:nvSpPr>
        <p:spPr>
          <a:xfrm>
            <a:off x="250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0" name="Connecteur droit 19">
            <a:extLst>
              <a:ext uri="{FF2B5EF4-FFF2-40B4-BE49-F238E27FC236}">
                <a16:creationId xmlns:a16="http://schemas.microsoft.com/office/drawing/2014/main" id="{49AA4488-E648-384B-9AC2-F06A7E5D9C6A}"/>
              </a:ext>
            </a:extLst>
          </p:cNvPr>
          <p:cNvSpPr/>
          <p:nvPr/>
        </p:nvSpPr>
        <p:spPr>
          <a:xfrm>
            <a:off x="322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1" name="Connecteur droit 20">
            <a:extLst>
              <a:ext uri="{FF2B5EF4-FFF2-40B4-BE49-F238E27FC236}">
                <a16:creationId xmlns:a16="http://schemas.microsoft.com/office/drawing/2014/main" id="{5B1F64D9-7DFE-5E47-A54D-27A86C441684}"/>
              </a:ext>
            </a:extLst>
          </p:cNvPr>
          <p:cNvSpPr/>
          <p:nvPr/>
        </p:nvSpPr>
        <p:spPr>
          <a:xfrm>
            <a:off x="3366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2" name="Connecteur droit 21">
            <a:extLst>
              <a:ext uri="{FF2B5EF4-FFF2-40B4-BE49-F238E27FC236}">
                <a16:creationId xmlns:a16="http://schemas.microsoft.com/office/drawing/2014/main" id="{E0152380-4755-454F-AC82-D5DDF682450C}"/>
              </a:ext>
            </a:extLst>
          </p:cNvPr>
          <p:cNvSpPr/>
          <p:nvPr/>
        </p:nvSpPr>
        <p:spPr>
          <a:xfrm>
            <a:off x="351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3" name="Connecteur droit 22">
            <a:extLst>
              <a:ext uri="{FF2B5EF4-FFF2-40B4-BE49-F238E27FC236}">
                <a16:creationId xmlns:a16="http://schemas.microsoft.com/office/drawing/2014/main" id="{396628E0-6115-2F47-80AE-1E93B4AD171B}"/>
              </a:ext>
            </a:extLst>
          </p:cNvPr>
          <p:cNvSpPr/>
          <p:nvPr/>
        </p:nvSpPr>
        <p:spPr>
          <a:xfrm>
            <a:off x="365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4" name="Connecteur droit 23">
            <a:extLst>
              <a:ext uri="{FF2B5EF4-FFF2-40B4-BE49-F238E27FC236}">
                <a16:creationId xmlns:a16="http://schemas.microsoft.com/office/drawing/2014/main" id="{407BB75A-85BA-1040-B262-EC430CB0B1FE}"/>
              </a:ext>
            </a:extLst>
          </p:cNvPr>
          <p:cNvSpPr/>
          <p:nvPr/>
        </p:nvSpPr>
        <p:spPr>
          <a:xfrm>
            <a:off x="4086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5" name="Connecteur droit 24">
            <a:extLst>
              <a:ext uri="{FF2B5EF4-FFF2-40B4-BE49-F238E27FC236}">
                <a16:creationId xmlns:a16="http://schemas.microsoft.com/office/drawing/2014/main" id="{38F0ADDE-DF96-5A41-86B6-1EE33B425A37}"/>
              </a:ext>
            </a:extLst>
          </p:cNvPr>
          <p:cNvSpPr/>
          <p:nvPr/>
        </p:nvSpPr>
        <p:spPr>
          <a:xfrm>
            <a:off x="423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6" name="Connecteur droit 25">
            <a:extLst>
              <a:ext uri="{FF2B5EF4-FFF2-40B4-BE49-F238E27FC236}">
                <a16:creationId xmlns:a16="http://schemas.microsoft.com/office/drawing/2014/main" id="{BC43881F-6885-D440-959B-D0F436399C01}"/>
              </a:ext>
            </a:extLst>
          </p:cNvPr>
          <p:cNvSpPr/>
          <p:nvPr/>
        </p:nvSpPr>
        <p:spPr>
          <a:xfrm>
            <a:off x="437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7" name="Connecteur droit 26">
            <a:extLst>
              <a:ext uri="{FF2B5EF4-FFF2-40B4-BE49-F238E27FC236}">
                <a16:creationId xmlns:a16="http://schemas.microsoft.com/office/drawing/2014/main" id="{5A391DE9-7B02-6F42-8DFF-12F39652B4B5}"/>
              </a:ext>
            </a:extLst>
          </p:cNvPr>
          <p:cNvSpPr/>
          <p:nvPr/>
        </p:nvSpPr>
        <p:spPr>
          <a:xfrm>
            <a:off x="451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8" name="Connecteur droit 27">
            <a:extLst>
              <a:ext uri="{FF2B5EF4-FFF2-40B4-BE49-F238E27FC236}">
                <a16:creationId xmlns:a16="http://schemas.microsoft.com/office/drawing/2014/main" id="{03A8ABEF-25B6-DF41-A329-0251FD0CD9B6}"/>
              </a:ext>
            </a:extLst>
          </p:cNvPr>
          <p:cNvSpPr/>
          <p:nvPr/>
        </p:nvSpPr>
        <p:spPr>
          <a:xfrm>
            <a:off x="394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9" name="Connecteur droit 28">
            <a:extLst>
              <a:ext uri="{FF2B5EF4-FFF2-40B4-BE49-F238E27FC236}">
                <a16:creationId xmlns:a16="http://schemas.microsoft.com/office/drawing/2014/main" id="{074765CC-EE7F-E147-B80E-12ADF887F037}"/>
              </a:ext>
            </a:extLst>
          </p:cNvPr>
          <p:cNvSpPr/>
          <p:nvPr/>
        </p:nvSpPr>
        <p:spPr>
          <a:xfrm>
            <a:off x="466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0" name="Connecteur droit 29">
            <a:extLst>
              <a:ext uri="{FF2B5EF4-FFF2-40B4-BE49-F238E27FC236}">
                <a16:creationId xmlns:a16="http://schemas.microsoft.com/office/drawing/2014/main" id="{922B2740-2B4E-0945-A1E2-037526301620}"/>
              </a:ext>
            </a:extLst>
          </p:cNvPr>
          <p:cNvSpPr/>
          <p:nvPr/>
        </p:nvSpPr>
        <p:spPr>
          <a:xfrm>
            <a:off x="4806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1" name="Connecteur droit 30">
            <a:extLst>
              <a:ext uri="{FF2B5EF4-FFF2-40B4-BE49-F238E27FC236}">
                <a16:creationId xmlns:a16="http://schemas.microsoft.com/office/drawing/2014/main" id="{7ED99FDF-3F4A-F74E-823D-655EB265812E}"/>
              </a:ext>
            </a:extLst>
          </p:cNvPr>
          <p:cNvSpPr/>
          <p:nvPr/>
        </p:nvSpPr>
        <p:spPr>
          <a:xfrm>
            <a:off x="495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2" name="Connecteur droit 31">
            <a:extLst>
              <a:ext uri="{FF2B5EF4-FFF2-40B4-BE49-F238E27FC236}">
                <a16:creationId xmlns:a16="http://schemas.microsoft.com/office/drawing/2014/main" id="{21410E9F-DAFB-6F41-95DA-926CF2A23033}"/>
              </a:ext>
            </a:extLst>
          </p:cNvPr>
          <p:cNvSpPr/>
          <p:nvPr/>
        </p:nvSpPr>
        <p:spPr>
          <a:xfrm>
            <a:off x="509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3" name="Connecteur droit 32">
            <a:extLst>
              <a:ext uri="{FF2B5EF4-FFF2-40B4-BE49-F238E27FC236}">
                <a16:creationId xmlns:a16="http://schemas.microsoft.com/office/drawing/2014/main" id="{F82AEB0F-3368-9D4D-9D79-81178EB8B7FC}"/>
              </a:ext>
            </a:extLst>
          </p:cNvPr>
          <p:cNvSpPr/>
          <p:nvPr/>
        </p:nvSpPr>
        <p:spPr>
          <a:xfrm>
            <a:off x="538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4" name="Connecteur droit 33">
            <a:extLst>
              <a:ext uri="{FF2B5EF4-FFF2-40B4-BE49-F238E27FC236}">
                <a16:creationId xmlns:a16="http://schemas.microsoft.com/office/drawing/2014/main" id="{A4C9D4F8-E762-AC4F-82FF-7A24CBB74B51}"/>
              </a:ext>
            </a:extLst>
          </p:cNvPr>
          <p:cNvSpPr/>
          <p:nvPr/>
        </p:nvSpPr>
        <p:spPr>
          <a:xfrm>
            <a:off x="567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5" name="Connecteur droit 34">
            <a:extLst>
              <a:ext uri="{FF2B5EF4-FFF2-40B4-BE49-F238E27FC236}">
                <a16:creationId xmlns:a16="http://schemas.microsoft.com/office/drawing/2014/main" id="{D4617DE8-1A09-F34D-ADDC-4763A91DDBC3}"/>
              </a:ext>
            </a:extLst>
          </p:cNvPr>
          <p:cNvSpPr/>
          <p:nvPr/>
        </p:nvSpPr>
        <p:spPr>
          <a:xfrm>
            <a:off x="581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6" name="Connecteur droit 35">
            <a:extLst>
              <a:ext uri="{FF2B5EF4-FFF2-40B4-BE49-F238E27FC236}">
                <a16:creationId xmlns:a16="http://schemas.microsoft.com/office/drawing/2014/main" id="{D347555D-E6CC-F547-9FF7-345C2EE2EDD6}"/>
              </a:ext>
            </a:extLst>
          </p:cNvPr>
          <p:cNvSpPr/>
          <p:nvPr/>
        </p:nvSpPr>
        <p:spPr>
          <a:xfrm>
            <a:off x="595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7" name="Connecteur droit 36">
            <a:extLst>
              <a:ext uri="{FF2B5EF4-FFF2-40B4-BE49-F238E27FC236}">
                <a16:creationId xmlns:a16="http://schemas.microsoft.com/office/drawing/2014/main" id="{8F704AB3-B8D9-5B4D-8E1D-99FE5F20D44E}"/>
              </a:ext>
            </a:extLst>
          </p:cNvPr>
          <p:cNvSpPr/>
          <p:nvPr/>
        </p:nvSpPr>
        <p:spPr>
          <a:xfrm>
            <a:off x="610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8" name="Connecteur droit 37">
            <a:extLst>
              <a:ext uri="{FF2B5EF4-FFF2-40B4-BE49-F238E27FC236}">
                <a16:creationId xmlns:a16="http://schemas.microsoft.com/office/drawing/2014/main" id="{DD1D82F5-133B-F348-A33F-ED59323740C9}"/>
              </a:ext>
            </a:extLst>
          </p:cNvPr>
          <p:cNvSpPr/>
          <p:nvPr/>
        </p:nvSpPr>
        <p:spPr>
          <a:xfrm>
            <a:off x="6246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9" name="Connecteur droit 38">
            <a:extLst>
              <a:ext uri="{FF2B5EF4-FFF2-40B4-BE49-F238E27FC236}">
                <a16:creationId xmlns:a16="http://schemas.microsoft.com/office/drawing/2014/main" id="{CD348B88-6DE1-0A41-80B8-45EBD86752ED}"/>
              </a:ext>
            </a:extLst>
          </p:cNvPr>
          <p:cNvSpPr/>
          <p:nvPr/>
        </p:nvSpPr>
        <p:spPr>
          <a:xfrm>
            <a:off x="639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0" name="Connecteur droit 39">
            <a:extLst>
              <a:ext uri="{FF2B5EF4-FFF2-40B4-BE49-F238E27FC236}">
                <a16:creationId xmlns:a16="http://schemas.microsoft.com/office/drawing/2014/main" id="{6E1EDA80-4E55-DA41-A873-221B472FCBB9}"/>
              </a:ext>
            </a:extLst>
          </p:cNvPr>
          <p:cNvSpPr/>
          <p:nvPr/>
        </p:nvSpPr>
        <p:spPr>
          <a:xfrm>
            <a:off x="6966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1" name="Connecteur droit 40">
            <a:extLst>
              <a:ext uri="{FF2B5EF4-FFF2-40B4-BE49-F238E27FC236}">
                <a16:creationId xmlns:a16="http://schemas.microsoft.com/office/drawing/2014/main" id="{6D6D9098-2718-8643-8800-8F2C2DE37566}"/>
              </a:ext>
            </a:extLst>
          </p:cNvPr>
          <p:cNvSpPr/>
          <p:nvPr/>
        </p:nvSpPr>
        <p:spPr>
          <a:xfrm>
            <a:off x="711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2" name="Connecteur droit 41">
            <a:extLst>
              <a:ext uri="{FF2B5EF4-FFF2-40B4-BE49-F238E27FC236}">
                <a16:creationId xmlns:a16="http://schemas.microsoft.com/office/drawing/2014/main" id="{E085FA29-02A3-3D47-81CB-CFF1A0CEF194}"/>
              </a:ext>
            </a:extLst>
          </p:cNvPr>
          <p:cNvSpPr/>
          <p:nvPr/>
        </p:nvSpPr>
        <p:spPr>
          <a:xfrm>
            <a:off x="667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3" name="Connecteur droit 42">
            <a:extLst>
              <a:ext uri="{FF2B5EF4-FFF2-40B4-BE49-F238E27FC236}">
                <a16:creationId xmlns:a16="http://schemas.microsoft.com/office/drawing/2014/main" id="{58E00BC9-02F6-A644-9C20-E51E2D47EAE5}"/>
              </a:ext>
            </a:extLst>
          </p:cNvPr>
          <p:cNvSpPr/>
          <p:nvPr/>
        </p:nvSpPr>
        <p:spPr>
          <a:xfrm>
            <a:off x="682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4" name="Connecteur droit 43">
            <a:extLst>
              <a:ext uri="{FF2B5EF4-FFF2-40B4-BE49-F238E27FC236}">
                <a16:creationId xmlns:a16="http://schemas.microsoft.com/office/drawing/2014/main" id="{909E31BA-5002-124E-8008-48D0689A4CB7}"/>
              </a:ext>
            </a:extLst>
          </p:cNvPr>
          <p:cNvSpPr/>
          <p:nvPr/>
        </p:nvSpPr>
        <p:spPr>
          <a:xfrm>
            <a:off x="342000" y="5455080"/>
            <a:ext cx="0" cy="324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5" name="Connecteur droit 44">
            <a:extLst>
              <a:ext uri="{FF2B5EF4-FFF2-40B4-BE49-F238E27FC236}">
                <a16:creationId xmlns:a16="http://schemas.microsoft.com/office/drawing/2014/main" id="{B7538CE5-24B1-BB4D-A42D-4A7269ABDC36}"/>
              </a:ext>
            </a:extLst>
          </p:cNvPr>
          <p:cNvSpPr/>
          <p:nvPr/>
        </p:nvSpPr>
        <p:spPr>
          <a:xfrm flipV="1">
            <a:off x="8982000" y="2018519"/>
            <a:ext cx="0" cy="3780001"/>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6" name="ZoneTexte 45">
            <a:extLst>
              <a:ext uri="{FF2B5EF4-FFF2-40B4-BE49-F238E27FC236}">
                <a16:creationId xmlns:a16="http://schemas.microsoft.com/office/drawing/2014/main" id="{B879BF8D-DF1E-704D-9715-909175D2D65B}"/>
              </a:ext>
            </a:extLst>
          </p:cNvPr>
          <p:cNvSpPr txBox="1"/>
          <p:nvPr/>
        </p:nvSpPr>
        <p:spPr>
          <a:xfrm>
            <a:off x="-163080" y="5774400"/>
            <a:ext cx="102492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400" b="1" i="0" u="none" strike="noStrike" kern="1200">
                <a:ln>
                  <a:noFill/>
                </a:ln>
                <a:latin typeface="Arial" pitchFamily="18"/>
                <a:ea typeface="Arial Unicode MS" pitchFamily="2"/>
                <a:cs typeface="Arial Unicode MS" pitchFamily="2"/>
              </a:rPr>
              <a:t>1914</a:t>
            </a:r>
          </a:p>
        </p:txBody>
      </p:sp>
      <p:sp>
        <p:nvSpPr>
          <p:cNvPr id="47" name="ZoneTexte 46">
            <a:extLst>
              <a:ext uri="{FF2B5EF4-FFF2-40B4-BE49-F238E27FC236}">
                <a16:creationId xmlns:a16="http://schemas.microsoft.com/office/drawing/2014/main" id="{EA837133-A21B-D840-B9B2-C5E448905289}"/>
              </a:ext>
            </a:extLst>
          </p:cNvPr>
          <p:cNvSpPr txBox="1"/>
          <p:nvPr/>
        </p:nvSpPr>
        <p:spPr>
          <a:xfrm>
            <a:off x="1567080" y="5793840"/>
            <a:ext cx="102492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400" b="1" i="0" u="none" strike="noStrike" kern="1200">
                <a:ln>
                  <a:noFill/>
                </a:ln>
                <a:latin typeface="Arial" pitchFamily="18"/>
                <a:ea typeface="Arial Unicode MS" pitchFamily="2"/>
                <a:cs typeface="Arial Unicode MS" pitchFamily="2"/>
              </a:rPr>
              <a:t>1915</a:t>
            </a:r>
          </a:p>
        </p:txBody>
      </p:sp>
      <p:sp>
        <p:nvSpPr>
          <p:cNvPr id="48" name="ZoneTexte 47">
            <a:extLst>
              <a:ext uri="{FF2B5EF4-FFF2-40B4-BE49-F238E27FC236}">
                <a16:creationId xmlns:a16="http://schemas.microsoft.com/office/drawing/2014/main" id="{381F7FCA-87DA-4B4C-9F19-F662B928BC2E}"/>
              </a:ext>
            </a:extLst>
          </p:cNvPr>
          <p:cNvSpPr txBox="1"/>
          <p:nvPr/>
        </p:nvSpPr>
        <p:spPr>
          <a:xfrm>
            <a:off x="3290039" y="5810400"/>
            <a:ext cx="102492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400" b="1" i="0" u="none" strike="noStrike" kern="1200">
                <a:ln>
                  <a:noFill/>
                </a:ln>
                <a:latin typeface="Arial" pitchFamily="18"/>
                <a:ea typeface="Arial Unicode MS" pitchFamily="2"/>
                <a:cs typeface="Arial Unicode MS" pitchFamily="2"/>
              </a:rPr>
              <a:t>1916</a:t>
            </a:r>
          </a:p>
        </p:txBody>
      </p:sp>
      <p:sp>
        <p:nvSpPr>
          <p:cNvPr id="49" name="ZoneTexte 48">
            <a:extLst>
              <a:ext uri="{FF2B5EF4-FFF2-40B4-BE49-F238E27FC236}">
                <a16:creationId xmlns:a16="http://schemas.microsoft.com/office/drawing/2014/main" id="{3C1D26C7-B093-AE40-9854-05D08C3E3651}"/>
              </a:ext>
            </a:extLst>
          </p:cNvPr>
          <p:cNvSpPr txBox="1"/>
          <p:nvPr/>
        </p:nvSpPr>
        <p:spPr>
          <a:xfrm>
            <a:off x="4998600" y="5810400"/>
            <a:ext cx="102492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400" b="1" i="0" u="none" strike="noStrike" kern="1200">
                <a:ln>
                  <a:noFill/>
                </a:ln>
                <a:latin typeface="Arial" pitchFamily="18"/>
                <a:ea typeface="Arial Unicode MS" pitchFamily="2"/>
                <a:cs typeface="Arial Unicode MS" pitchFamily="2"/>
              </a:rPr>
              <a:t>1917</a:t>
            </a:r>
          </a:p>
        </p:txBody>
      </p:sp>
      <p:sp>
        <p:nvSpPr>
          <p:cNvPr id="50" name="ZoneTexte 49">
            <a:extLst>
              <a:ext uri="{FF2B5EF4-FFF2-40B4-BE49-F238E27FC236}">
                <a16:creationId xmlns:a16="http://schemas.microsoft.com/office/drawing/2014/main" id="{C958374B-A03C-5948-B0E7-B1058EACAA3B}"/>
              </a:ext>
            </a:extLst>
          </p:cNvPr>
          <p:cNvSpPr txBox="1"/>
          <p:nvPr/>
        </p:nvSpPr>
        <p:spPr>
          <a:xfrm>
            <a:off x="6742800" y="5846399"/>
            <a:ext cx="102492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400" b="1" i="0" u="none" strike="noStrike" kern="1200">
                <a:ln>
                  <a:noFill/>
                </a:ln>
                <a:latin typeface="Arial" pitchFamily="18"/>
                <a:ea typeface="Arial Unicode MS" pitchFamily="2"/>
                <a:cs typeface="Arial Unicode MS" pitchFamily="2"/>
              </a:rPr>
              <a:t>1918</a:t>
            </a:r>
          </a:p>
        </p:txBody>
      </p:sp>
      <p:sp>
        <p:nvSpPr>
          <p:cNvPr id="51" name="Connecteur droit 50">
            <a:extLst>
              <a:ext uri="{FF2B5EF4-FFF2-40B4-BE49-F238E27FC236}">
                <a16:creationId xmlns:a16="http://schemas.microsoft.com/office/drawing/2014/main" id="{E7BAC83A-CC89-7B4B-8B35-F18767AAE648}"/>
              </a:ext>
            </a:extLst>
          </p:cNvPr>
          <p:cNvSpPr/>
          <p:nvPr/>
        </p:nvSpPr>
        <p:spPr>
          <a:xfrm flipV="1">
            <a:off x="2070000" y="2018519"/>
            <a:ext cx="0" cy="3780001"/>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2" name="Connecteur droit 51">
            <a:extLst>
              <a:ext uri="{FF2B5EF4-FFF2-40B4-BE49-F238E27FC236}">
                <a16:creationId xmlns:a16="http://schemas.microsoft.com/office/drawing/2014/main" id="{24964FAB-FCD3-A547-B684-F9F62E3A5E65}"/>
              </a:ext>
            </a:extLst>
          </p:cNvPr>
          <p:cNvSpPr/>
          <p:nvPr/>
        </p:nvSpPr>
        <p:spPr>
          <a:xfrm flipV="1">
            <a:off x="3798000" y="2018519"/>
            <a:ext cx="0" cy="3780001"/>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3" name="Connecteur droit 52">
            <a:extLst>
              <a:ext uri="{FF2B5EF4-FFF2-40B4-BE49-F238E27FC236}">
                <a16:creationId xmlns:a16="http://schemas.microsoft.com/office/drawing/2014/main" id="{3967B2D0-B16D-4247-A9D9-960E9E168B37}"/>
              </a:ext>
            </a:extLst>
          </p:cNvPr>
          <p:cNvSpPr/>
          <p:nvPr/>
        </p:nvSpPr>
        <p:spPr>
          <a:xfrm flipV="1">
            <a:off x="5526000" y="2029319"/>
            <a:ext cx="0" cy="3780001"/>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4" name="Connecteur droit 53">
            <a:extLst>
              <a:ext uri="{FF2B5EF4-FFF2-40B4-BE49-F238E27FC236}">
                <a16:creationId xmlns:a16="http://schemas.microsoft.com/office/drawing/2014/main" id="{6CA21E85-9569-AA46-BDF3-6C3F86375684}"/>
              </a:ext>
            </a:extLst>
          </p:cNvPr>
          <p:cNvSpPr/>
          <p:nvPr/>
        </p:nvSpPr>
        <p:spPr>
          <a:xfrm flipV="1">
            <a:off x="6822000" y="2090519"/>
            <a:ext cx="0" cy="36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5" name="Connecteur droit 54">
            <a:extLst>
              <a:ext uri="{FF2B5EF4-FFF2-40B4-BE49-F238E27FC236}">
                <a16:creationId xmlns:a16="http://schemas.microsoft.com/office/drawing/2014/main" id="{CFBEAF75-1A48-9C40-8B82-D1B17969A76D}"/>
              </a:ext>
            </a:extLst>
          </p:cNvPr>
          <p:cNvSpPr/>
          <p:nvPr/>
        </p:nvSpPr>
        <p:spPr>
          <a:xfrm>
            <a:off x="523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6" name="Connecteur droit 55">
            <a:extLst>
              <a:ext uri="{FF2B5EF4-FFF2-40B4-BE49-F238E27FC236}">
                <a16:creationId xmlns:a16="http://schemas.microsoft.com/office/drawing/2014/main" id="{98D3CEC0-6200-5846-AC7E-16E9A8B825F7}"/>
              </a:ext>
            </a:extLst>
          </p:cNvPr>
          <p:cNvSpPr/>
          <p:nvPr/>
        </p:nvSpPr>
        <p:spPr>
          <a:xfrm>
            <a:off x="739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7" name="Connecteur droit 56">
            <a:extLst>
              <a:ext uri="{FF2B5EF4-FFF2-40B4-BE49-F238E27FC236}">
                <a16:creationId xmlns:a16="http://schemas.microsoft.com/office/drawing/2014/main" id="{FFE676D5-7633-C949-83BF-91812ABB26AF}"/>
              </a:ext>
            </a:extLst>
          </p:cNvPr>
          <p:cNvSpPr/>
          <p:nvPr/>
        </p:nvSpPr>
        <p:spPr>
          <a:xfrm>
            <a:off x="653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8" name="Forme libre 57">
            <a:extLst>
              <a:ext uri="{FF2B5EF4-FFF2-40B4-BE49-F238E27FC236}">
                <a16:creationId xmlns:a16="http://schemas.microsoft.com/office/drawing/2014/main" id="{8A3FF2BA-6DDF-8549-9897-E046EA92CC22}"/>
              </a:ext>
            </a:extLst>
          </p:cNvPr>
          <p:cNvSpPr/>
          <p:nvPr/>
        </p:nvSpPr>
        <p:spPr>
          <a:xfrm>
            <a:off x="342000" y="432000"/>
            <a:ext cx="9567360" cy="6623999"/>
          </a:xfrm>
          <a:custGeom>
            <a:avLst>
              <a:gd name="f0" fmla="val 19899"/>
              <a:gd name="f1" fmla="val 5172"/>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noFill/>
          <a:ln w="19080">
            <a:solidFill>
              <a:srgbClr val="000000"/>
            </a:solidFill>
            <a:prstDash val="solid"/>
          </a:ln>
        </p:spPr>
        <p:txBody>
          <a:bodyPr vert="horz" wrap="none" lIns="99360" tIns="54360" rIns="99360" bIns="5436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9" name="ZoneTexte 58">
            <a:extLst>
              <a:ext uri="{FF2B5EF4-FFF2-40B4-BE49-F238E27FC236}">
                <a16:creationId xmlns:a16="http://schemas.microsoft.com/office/drawing/2014/main" id="{C97B8CB1-650B-F44F-AF8B-C58A71A8F868}"/>
              </a:ext>
            </a:extLst>
          </p:cNvPr>
          <p:cNvSpPr txBox="1"/>
          <p:nvPr/>
        </p:nvSpPr>
        <p:spPr>
          <a:xfrm>
            <a:off x="191880" y="710640"/>
            <a:ext cx="5040000" cy="4089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1800" b="0" i="0" u="none" strike="noStrike" kern="1200">
                <a:ln>
                  <a:noFill/>
                </a:ln>
                <a:latin typeface="Comic Sans MS" pitchFamily="66"/>
                <a:ea typeface="Arial Unicode MS" pitchFamily="2"/>
                <a:cs typeface="Arial Unicode MS" pitchFamily="2"/>
              </a:rPr>
              <a:t>Je situe dans le temps</a:t>
            </a:r>
          </a:p>
        </p:txBody>
      </p:sp>
      <p:sp>
        <p:nvSpPr>
          <p:cNvPr id="60" name="Connecteur droit 59">
            <a:extLst>
              <a:ext uri="{FF2B5EF4-FFF2-40B4-BE49-F238E27FC236}">
                <a16:creationId xmlns:a16="http://schemas.microsoft.com/office/drawing/2014/main" id="{6CC50AD0-C233-5846-AFED-2F6571568C85}"/>
              </a:ext>
            </a:extLst>
          </p:cNvPr>
          <p:cNvSpPr/>
          <p:nvPr/>
        </p:nvSpPr>
        <p:spPr>
          <a:xfrm>
            <a:off x="7542000" y="546264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1" name="Connecteur droit 60">
            <a:extLst>
              <a:ext uri="{FF2B5EF4-FFF2-40B4-BE49-F238E27FC236}">
                <a16:creationId xmlns:a16="http://schemas.microsoft.com/office/drawing/2014/main" id="{4287D8E2-4A65-6D4E-BFD7-3AF9D183985B}"/>
              </a:ext>
            </a:extLst>
          </p:cNvPr>
          <p:cNvSpPr/>
          <p:nvPr/>
        </p:nvSpPr>
        <p:spPr>
          <a:xfrm>
            <a:off x="7686000" y="546300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2" name="Connecteur droit 61">
            <a:extLst>
              <a:ext uri="{FF2B5EF4-FFF2-40B4-BE49-F238E27FC236}">
                <a16:creationId xmlns:a16="http://schemas.microsoft.com/office/drawing/2014/main" id="{8BE50FB2-2BDC-F745-A458-FF57471F0029}"/>
              </a:ext>
            </a:extLst>
          </p:cNvPr>
          <p:cNvSpPr/>
          <p:nvPr/>
        </p:nvSpPr>
        <p:spPr>
          <a:xfrm>
            <a:off x="7830000" y="546336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3" name="Connecteur droit 62">
            <a:extLst>
              <a:ext uri="{FF2B5EF4-FFF2-40B4-BE49-F238E27FC236}">
                <a16:creationId xmlns:a16="http://schemas.microsoft.com/office/drawing/2014/main" id="{9933968F-4D0A-1E4C-97E3-BB580B04D445}"/>
              </a:ext>
            </a:extLst>
          </p:cNvPr>
          <p:cNvSpPr/>
          <p:nvPr/>
        </p:nvSpPr>
        <p:spPr>
          <a:xfrm>
            <a:off x="7974000" y="546372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4" name="Connecteur droit 63">
            <a:extLst>
              <a:ext uri="{FF2B5EF4-FFF2-40B4-BE49-F238E27FC236}">
                <a16:creationId xmlns:a16="http://schemas.microsoft.com/office/drawing/2014/main" id="{96DE2B71-824D-1C4C-963C-E7E2E8521E2C}"/>
              </a:ext>
            </a:extLst>
          </p:cNvPr>
          <p:cNvSpPr/>
          <p:nvPr/>
        </p:nvSpPr>
        <p:spPr>
          <a:xfrm>
            <a:off x="8118000" y="54640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5" name="Connecteur droit 64">
            <a:extLst>
              <a:ext uri="{FF2B5EF4-FFF2-40B4-BE49-F238E27FC236}">
                <a16:creationId xmlns:a16="http://schemas.microsoft.com/office/drawing/2014/main" id="{3FA1E140-8FA5-EF4F-A0D5-842392C91D60}"/>
              </a:ext>
            </a:extLst>
          </p:cNvPr>
          <p:cNvSpPr/>
          <p:nvPr/>
        </p:nvSpPr>
        <p:spPr>
          <a:xfrm>
            <a:off x="8262000" y="546444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6" name="Connecteur droit 65">
            <a:extLst>
              <a:ext uri="{FF2B5EF4-FFF2-40B4-BE49-F238E27FC236}">
                <a16:creationId xmlns:a16="http://schemas.microsoft.com/office/drawing/2014/main" id="{FEFBFA40-BF42-624C-88E3-26949A207BCF}"/>
              </a:ext>
            </a:extLst>
          </p:cNvPr>
          <p:cNvSpPr/>
          <p:nvPr/>
        </p:nvSpPr>
        <p:spPr>
          <a:xfrm>
            <a:off x="8406000" y="546480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7" name="Connecteur droit 66">
            <a:extLst>
              <a:ext uri="{FF2B5EF4-FFF2-40B4-BE49-F238E27FC236}">
                <a16:creationId xmlns:a16="http://schemas.microsoft.com/office/drawing/2014/main" id="{46056A39-1FD7-8D41-9C8D-2CBB4445F399}"/>
              </a:ext>
            </a:extLst>
          </p:cNvPr>
          <p:cNvSpPr/>
          <p:nvPr/>
        </p:nvSpPr>
        <p:spPr>
          <a:xfrm>
            <a:off x="8550000" y="546516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8" name="Connecteur droit 67">
            <a:extLst>
              <a:ext uri="{FF2B5EF4-FFF2-40B4-BE49-F238E27FC236}">
                <a16:creationId xmlns:a16="http://schemas.microsoft.com/office/drawing/2014/main" id="{AA04FAE4-DE8F-AE47-9808-E052B311D56F}"/>
              </a:ext>
            </a:extLst>
          </p:cNvPr>
          <p:cNvSpPr/>
          <p:nvPr/>
        </p:nvSpPr>
        <p:spPr>
          <a:xfrm>
            <a:off x="8694000" y="546552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9" name="Connecteur droit 68">
            <a:extLst>
              <a:ext uri="{FF2B5EF4-FFF2-40B4-BE49-F238E27FC236}">
                <a16:creationId xmlns:a16="http://schemas.microsoft.com/office/drawing/2014/main" id="{72DF3436-BD0D-8248-8661-7F27062DC355}"/>
              </a:ext>
            </a:extLst>
          </p:cNvPr>
          <p:cNvSpPr/>
          <p:nvPr/>
        </p:nvSpPr>
        <p:spPr>
          <a:xfrm>
            <a:off x="8838000" y="54658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0" name="ZoneTexte 69">
            <a:extLst>
              <a:ext uri="{FF2B5EF4-FFF2-40B4-BE49-F238E27FC236}">
                <a16:creationId xmlns:a16="http://schemas.microsoft.com/office/drawing/2014/main" id="{15A973D1-6DFA-1349-A7E2-2F45828AD821}"/>
              </a:ext>
            </a:extLst>
          </p:cNvPr>
          <p:cNvSpPr txBox="1"/>
          <p:nvPr/>
        </p:nvSpPr>
        <p:spPr>
          <a:xfrm>
            <a:off x="8435160" y="5810400"/>
            <a:ext cx="102492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400" b="1" i="0" u="none" strike="noStrike" kern="1200">
                <a:ln>
                  <a:noFill/>
                </a:ln>
                <a:latin typeface="Arial" pitchFamily="18"/>
                <a:ea typeface="Arial Unicode MS" pitchFamily="2"/>
                <a:cs typeface="Arial Unicode MS" pitchFamily="2"/>
              </a:rPr>
              <a:t>1919</a:t>
            </a:r>
          </a:p>
        </p:txBody>
      </p:sp>
      <p:sp>
        <p:nvSpPr>
          <p:cNvPr id="71" name="Connecteur droit 70">
            <a:extLst>
              <a:ext uri="{FF2B5EF4-FFF2-40B4-BE49-F238E27FC236}">
                <a16:creationId xmlns:a16="http://schemas.microsoft.com/office/drawing/2014/main" id="{C603A0C6-E467-114D-872F-D638DC60BB13}"/>
              </a:ext>
            </a:extLst>
          </p:cNvPr>
          <p:cNvSpPr/>
          <p:nvPr/>
        </p:nvSpPr>
        <p:spPr>
          <a:xfrm flipV="1">
            <a:off x="7254000" y="2029319"/>
            <a:ext cx="0" cy="3780001"/>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2" name="Connecteur droit 71">
            <a:extLst>
              <a:ext uri="{FF2B5EF4-FFF2-40B4-BE49-F238E27FC236}">
                <a16:creationId xmlns:a16="http://schemas.microsoft.com/office/drawing/2014/main" id="{8A897FD3-D5A5-AF41-920E-53E504821C05}"/>
              </a:ext>
            </a:extLst>
          </p:cNvPr>
          <p:cNvSpPr/>
          <p:nvPr/>
        </p:nvSpPr>
        <p:spPr>
          <a:xfrm>
            <a:off x="1368000" y="3060000"/>
            <a:ext cx="432000" cy="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3" name="Connecteur droit 72">
            <a:extLst>
              <a:ext uri="{FF2B5EF4-FFF2-40B4-BE49-F238E27FC236}">
                <a16:creationId xmlns:a16="http://schemas.microsoft.com/office/drawing/2014/main" id="{0DD02170-D55A-A443-9C1F-5D76C8F4229B}"/>
              </a:ext>
            </a:extLst>
          </p:cNvPr>
          <p:cNvSpPr/>
          <p:nvPr/>
        </p:nvSpPr>
        <p:spPr>
          <a:xfrm>
            <a:off x="1368000" y="2015999"/>
            <a:ext cx="0" cy="1044001"/>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4" name="Connecteur droit 73">
            <a:extLst>
              <a:ext uri="{FF2B5EF4-FFF2-40B4-BE49-F238E27FC236}">
                <a16:creationId xmlns:a16="http://schemas.microsoft.com/office/drawing/2014/main" id="{8E4C4436-E596-FF4B-A547-0C6F231D45F7}"/>
              </a:ext>
            </a:extLst>
          </p:cNvPr>
          <p:cNvSpPr/>
          <p:nvPr/>
        </p:nvSpPr>
        <p:spPr>
          <a:xfrm>
            <a:off x="1800000" y="2015999"/>
            <a:ext cx="0" cy="1044001"/>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5" name="Connecteur droit 74">
            <a:extLst>
              <a:ext uri="{FF2B5EF4-FFF2-40B4-BE49-F238E27FC236}">
                <a16:creationId xmlns:a16="http://schemas.microsoft.com/office/drawing/2014/main" id="{C1F46D69-C19E-A548-974E-ED8BB1C5629D}"/>
              </a:ext>
            </a:extLst>
          </p:cNvPr>
          <p:cNvSpPr/>
          <p:nvPr/>
        </p:nvSpPr>
        <p:spPr>
          <a:xfrm>
            <a:off x="1800000" y="3060000"/>
            <a:ext cx="5903999" cy="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6" name="Connecteur droit 75">
            <a:extLst>
              <a:ext uri="{FF2B5EF4-FFF2-40B4-BE49-F238E27FC236}">
                <a16:creationId xmlns:a16="http://schemas.microsoft.com/office/drawing/2014/main" id="{56255B56-C3AF-744B-8777-9DE2F6E1CFA4}"/>
              </a:ext>
            </a:extLst>
          </p:cNvPr>
          <p:cNvSpPr/>
          <p:nvPr/>
        </p:nvSpPr>
        <p:spPr>
          <a:xfrm>
            <a:off x="7703999" y="2015999"/>
            <a:ext cx="0" cy="1044001"/>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7" name="Connecteur droit 76">
            <a:extLst>
              <a:ext uri="{FF2B5EF4-FFF2-40B4-BE49-F238E27FC236}">
                <a16:creationId xmlns:a16="http://schemas.microsoft.com/office/drawing/2014/main" id="{2CB0AC8B-6125-9F4C-A21C-E150243805D0}"/>
              </a:ext>
            </a:extLst>
          </p:cNvPr>
          <p:cNvSpPr/>
          <p:nvPr/>
        </p:nvSpPr>
        <p:spPr>
          <a:xfrm>
            <a:off x="7703999" y="3060000"/>
            <a:ext cx="1044001" cy="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8" name="Connecteur droit 77">
            <a:extLst>
              <a:ext uri="{FF2B5EF4-FFF2-40B4-BE49-F238E27FC236}">
                <a16:creationId xmlns:a16="http://schemas.microsoft.com/office/drawing/2014/main" id="{0FD95C41-3BC8-5346-8447-2144093379FE}"/>
              </a:ext>
            </a:extLst>
          </p:cNvPr>
          <p:cNvSpPr/>
          <p:nvPr/>
        </p:nvSpPr>
        <p:spPr>
          <a:xfrm>
            <a:off x="8748000" y="2015999"/>
            <a:ext cx="0" cy="1044001"/>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9" name="Forme libre 78">
            <a:extLst>
              <a:ext uri="{FF2B5EF4-FFF2-40B4-BE49-F238E27FC236}">
                <a16:creationId xmlns:a16="http://schemas.microsoft.com/office/drawing/2014/main" id="{9A9B62C9-9440-E24D-8889-77068395B0B7}"/>
              </a:ext>
            </a:extLst>
          </p:cNvPr>
          <p:cNvSpPr/>
          <p:nvPr/>
        </p:nvSpPr>
        <p:spPr>
          <a:xfrm>
            <a:off x="1296000" y="3168000"/>
            <a:ext cx="360000" cy="180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0" name="Forme libre 79">
            <a:extLst>
              <a:ext uri="{FF2B5EF4-FFF2-40B4-BE49-F238E27FC236}">
                <a16:creationId xmlns:a16="http://schemas.microsoft.com/office/drawing/2014/main" id="{AF40BF4E-3047-E044-977C-9A33E1AD6D84}"/>
              </a:ext>
            </a:extLst>
          </p:cNvPr>
          <p:cNvSpPr/>
          <p:nvPr/>
        </p:nvSpPr>
        <p:spPr>
          <a:xfrm>
            <a:off x="4572360" y="3168360"/>
            <a:ext cx="360000" cy="180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1" name="Connecteur droit 80">
            <a:extLst>
              <a:ext uri="{FF2B5EF4-FFF2-40B4-BE49-F238E27FC236}">
                <a16:creationId xmlns:a16="http://schemas.microsoft.com/office/drawing/2014/main" id="{32036EC8-A7D6-AB45-9C08-4E7A721179F4}"/>
              </a:ext>
            </a:extLst>
          </p:cNvPr>
          <p:cNvSpPr/>
          <p:nvPr/>
        </p:nvSpPr>
        <p:spPr>
          <a:xfrm>
            <a:off x="4104000" y="3384000"/>
            <a:ext cx="1368000" cy="0"/>
          </a:xfrm>
          <a:prstGeom prst="line">
            <a:avLst/>
          </a:prstGeom>
          <a:noFill/>
          <a:ln w="0">
            <a:solidFill>
              <a:srgbClr val="000000"/>
            </a:solidFill>
            <a:prstDash val="solid"/>
            <a:headEnd type="arrow"/>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2" name="Forme libre 81">
            <a:extLst>
              <a:ext uri="{FF2B5EF4-FFF2-40B4-BE49-F238E27FC236}">
                <a16:creationId xmlns:a16="http://schemas.microsoft.com/office/drawing/2014/main" id="{E4593962-0B0C-DC45-9861-EDB56E13EC55}"/>
              </a:ext>
            </a:extLst>
          </p:cNvPr>
          <p:cNvSpPr/>
          <p:nvPr/>
        </p:nvSpPr>
        <p:spPr>
          <a:xfrm>
            <a:off x="1044000" y="5292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3" name="Connecteur droit 82">
            <a:extLst>
              <a:ext uri="{FF2B5EF4-FFF2-40B4-BE49-F238E27FC236}">
                <a16:creationId xmlns:a16="http://schemas.microsoft.com/office/drawing/2014/main" id="{FC337858-77BE-2F42-B550-DFB3A595E970}"/>
              </a:ext>
            </a:extLst>
          </p:cNvPr>
          <p:cNvSpPr/>
          <p:nvPr/>
        </p:nvSpPr>
        <p:spPr>
          <a:xfrm>
            <a:off x="432000" y="4968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4" name="Connecteur droit 83">
            <a:extLst>
              <a:ext uri="{FF2B5EF4-FFF2-40B4-BE49-F238E27FC236}">
                <a16:creationId xmlns:a16="http://schemas.microsoft.com/office/drawing/2014/main" id="{426EA17B-BBEF-D946-B80E-CAD047C66B5C}"/>
              </a:ext>
            </a:extLst>
          </p:cNvPr>
          <p:cNvSpPr/>
          <p:nvPr/>
        </p:nvSpPr>
        <p:spPr>
          <a:xfrm>
            <a:off x="432000" y="5184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5" name="Connecteur droit 84">
            <a:extLst>
              <a:ext uri="{FF2B5EF4-FFF2-40B4-BE49-F238E27FC236}">
                <a16:creationId xmlns:a16="http://schemas.microsoft.com/office/drawing/2014/main" id="{D681B565-52D0-754C-AF65-E22A6276DF83}"/>
              </a:ext>
            </a:extLst>
          </p:cNvPr>
          <p:cNvSpPr/>
          <p:nvPr/>
        </p:nvSpPr>
        <p:spPr>
          <a:xfrm>
            <a:off x="432000" y="4752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6" name="Connecteur droit 85">
            <a:extLst>
              <a:ext uri="{FF2B5EF4-FFF2-40B4-BE49-F238E27FC236}">
                <a16:creationId xmlns:a16="http://schemas.microsoft.com/office/drawing/2014/main" id="{FF04E364-A66F-1442-A1D8-C320E5EF6C02}"/>
              </a:ext>
            </a:extLst>
          </p:cNvPr>
          <p:cNvSpPr/>
          <p:nvPr/>
        </p:nvSpPr>
        <p:spPr>
          <a:xfrm>
            <a:off x="1800000" y="1655999"/>
            <a:ext cx="0" cy="360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7" name="Connecteur droit 86">
            <a:extLst>
              <a:ext uri="{FF2B5EF4-FFF2-40B4-BE49-F238E27FC236}">
                <a16:creationId xmlns:a16="http://schemas.microsoft.com/office/drawing/2014/main" id="{A87A721C-6523-5847-B4C0-2DCC20BA4C52}"/>
              </a:ext>
            </a:extLst>
          </p:cNvPr>
          <p:cNvSpPr/>
          <p:nvPr/>
        </p:nvSpPr>
        <p:spPr>
          <a:xfrm>
            <a:off x="7703999" y="1655999"/>
            <a:ext cx="0" cy="360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8" name="Forme libre 87">
            <a:extLst>
              <a:ext uri="{FF2B5EF4-FFF2-40B4-BE49-F238E27FC236}">
                <a16:creationId xmlns:a16="http://schemas.microsoft.com/office/drawing/2014/main" id="{897016BF-E88B-B048-9F77-E88C67CD45BD}"/>
              </a:ext>
            </a:extLst>
          </p:cNvPr>
          <p:cNvSpPr/>
          <p:nvPr/>
        </p:nvSpPr>
        <p:spPr>
          <a:xfrm>
            <a:off x="6732000" y="5292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9" name="Connecteur droit 88">
            <a:extLst>
              <a:ext uri="{FF2B5EF4-FFF2-40B4-BE49-F238E27FC236}">
                <a16:creationId xmlns:a16="http://schemas.microsoft.com/office/drawing/2014/main" id="{EFDD8491-D9F0-DF45-854D-FB6B33A89F0A}"/>
              </a:ext>
            </a:extLst>
          </p:cNvPr>
          <p:cNvSpPr/>
          <p:nvPr/>
        </p:nvSpPr>
        <p:spPr>
          <a:xfrm>
            <a:off x="6083999" y="4968000"/>
            <a:ext cx="1368001"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0" name="Connecteur droit 89">
            <a:extLst>
              <a:ext uri="{FF2B5EF4-FFF2-40B4-BE49-F238E27FC236}">
                <a16:creationId xmlns:a16="http://schemas.microsoft.com/office/drawing/2014/main" id="{A37E8C3E-595C-8640-A1ED-465FBBA5C397}"/>
              </a:ext>
            </a:extLst>
          </p:cNvPr>
          <p:cNvSpPr/>
          <p:nvPr/>
        </p:nvSpPr>
        <p:spPr>
          <a:xfrm>
            <a:off x="6083999" y="5184000"/>
            <a:ext cx="1368001"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1" name="Forme libre 90">
            <a:extLst>
              <a:ext uri="{FF2B5EF4-FFF2-40B4-BE49-F238E27FC236}">
                <a16:creationId xmlns:a16="http://schemas.microsoft.com/office/drawing/2014/main" id="{F4D01A69-C8C9-A54A-AEFE-9DEBD2148EF6}"/>
              </a:ext>
            </a:extLst>
          </p:cNvPr>
          <p:cNvSpPr/>
          <p:nvPr/>
        </p:nvSpPr>
        <p:spPr>
          <a:xfrm>
            <a:off x="6083999" y="4500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2" name="Connecteur droit 91">
            <a:extLst>
              <a:ext uri="{FF2B5EF4-FFF2-40B4-BE49-F238E27FC236}">
                <a16:creationId xmlns:a16="http://schemas.microsoft.com/office/drawing/2014/main" id="{57F3365F-FE37-E549-9E9D-74B944BA78BE}"/>
              </a:ext>
            </a:extLst>
          </p:cNvPr>
          <p:cNvSpPr/>
          <p:nvPr/>
        </p:nvSpPr>
        <p:spPr>
          <a:xfrm>
            <a:off x="5580000" y="4140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3" name="Connecteur droit 92">
            <a:extLst>
              <a:ext uri="{FF2B5EF4-FFF2-40B4-BE49-F238E27FC236}">
                <a16:creationId xmlns:a16="http://schemas.microsoft.com/office/drawing/2014/main" id="{566EC612-EEDF-9B4A-A955-2CA79AC4EA4E}"/>
              </a:ext>
            </a:extLst>
          </p:cNvPr>
          <p:cNvSpPr/>
          <p:nvPr/>
        </p:nvSpPr>
        <p:spPr>
          <a:xfrm>
            <a:off x="5580000" y="4356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4" name="Forme libre 93">
            <a:extLst>
              <a:ext uri="{FF2B5EF4-FFF2-40B4-BE49-F238E27FC236}">
                <a16:creationId xmlns:a16="http://schemas.microsoft.com/office/drawing/2014/main" id="{78C5DB2F-8B92-C246-90CA-4D18669DAD82}"/>
              </a:ext>
            </a:extLst>
          </p:cNvPr>
          <p:cNvSpPr/>
          <p:nvPr/>
        </p:nvSpPr>
        <p:spPr>
          <a:xfrm>
            <a:off x="8604000" y="5292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nvGrpSpPr>
          <p:cNvPr id="95" name="Groupe 94">
            <a:extLst>
              <a:ext uri="{FF2B5EF4-FFF2-40B4-BE49-F238E27FC236}">
                <a16:creationId xmlns:a16="http://schemas.microsoft.com/office/drawing/2014/main" id="{D175E106-67EB-8240-90D3-0D7D0E969216}"/>
              </a:ext>
            </a:extLst>
          </p:cNvPr>
          <p:cNvGrpSpPr/>
          <p:nvPr/>
        </p:nvGrpSpPr>
        <p:grpSpPr>
          <a:xfrm>
            <a:off x="7992000" y="4752000"/>
            <a:ext cx="1368000" cy="432000"/>
            <a:chOff x="7992000" y="4752000"/>
            <a:chExt cx="1368000" cy="432000"/>
          </a:xfrm>
        </p:grpSpPr>
        <p:sp>
          <p:nvSpPr>
            <p:cNvPr id="96" name="Connecteur droit 95">
              <a:extLst>
                <a:ext uri="{FF2B5EF4-FFF2-40B4-BE49-F238E27FC236}">
                  <a16:creationId xmlns:a16="http://schemas.microsoft.com/office/drawing/2014/main" id="{84AEB623-22A3-6F45-8818-A5DF21D402AE}"/>
                </a:ext>
              </a:extLst>
            </p:cNvPr>
            <p:cNvSpPr/>
            <p:nvPr/>
          </p:nvSpPr>
          <p:spPr>
            <a:xfrm>
              <a:off x="7992000" y="4968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7" name="Connecteur droit 96">
              <a:extLst>
                <a:ext uri="{FF2B5EF4-FFF2-40B4-BE49-F238E27FC236}">
                  <a16:creationId xmlns:a16="http://schemas.microsoft.com/office/drawing/2014/main" id="{95177F08-86EA-1140-A515-0F9F671BEE0C}"/>
                </a:ext>
              </a:extLst>
            </p:cNvPr>
            <p:cNvSpPr/>
            <p:nvPr/>
          </p:nvSpPr>
          <p:spPr>
            <a:xfrm>
              <a:off x="7992000" y="5184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8" name="Connecteur droit 97">
              <a:extLst>
                <a:ext uri="{FF2B5EF4-FFF2-40B4-BE49-F238E27FC236}">
                  <a16:creationId xmlns:a16="http://schemas.microsoft.com/office/drawing/2014/main" id="{A6301966-1A4D-8A44-A09D-AE69C215BA8C}"/>
                </a:ext>
              </a:extLst>
            </p:cNvPr>
            <p:cNvSpPr/>
            <p:nvPr/>
          </p:nvSpPr>
          <p:spPr>
            <a:xfrm>
              <a:off x="7992000" y="4752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sp>
        <p:nvSpPr>
          <p:cNvPr id="99" name="Connecteur droit 98">
            <a:extLst>
              <a:ext uri="{FF2B5EF4-FFF2-40B4-BE49-F238E27FC236}">
                <a16:creationId xmlns:a16="http://schemas.microsoft.com/office/drawing/2014/main" id="{0661231F-A925-AD45-93C4-995BD72E1A17}"/>
              </a:ext>
            </a:extLst>
          </p:cNvPr>
          <p:cNvSpPr/>
          <p:nvPr/>
        </p:nvSpPr>
        <p:spPr>
          <a:xfrm>
            <a:off x="8424000" y="3491999"/>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0" name="Connecteur droit 99">
            <a:extLst>
              <a:ext uri="{FF2B5EF4-FFF2-40B4-BE49-F238E27FC236}">
                <a16:creationId xmlns:a16="http://schemas.microsoft.com/office/drawing/2014/main" id="{8A5D6621-41EE-C84B-9084-5FC69CDA2BD5}"/>
              </a:ext>
            </a:extLst>
          </p:cNvPr>
          <p:cNvSpPr/>
          <p:nvPr/>
        </p:nvSpPr>
        <p:spPr>
          <a:xfrm>
            <a:off x="8424000" y="3708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1" name="Rectangle 100">
            <a:extLst>
              <a:ext uri="{FF2B5EF4-FFF2-40B4-BE49-F238E27FC236}">
                <a16:creationId xmlns:a16="http://schemas.microsoft.com/office/drawing/2014/main" id="{B3FDC6F4-F481-2B44-9D71-D6BEDA2C5B9B}"/>
              </a:ext>
            </a:extLst>
          </p:cNvPr>
          <p:cNvSpPr/>
          <p:nvPr/>
        </p:nvSpPr>
        <p:spPr>
          <a:xfrm>
            <a:off x="342000" y="6443999"/>
            <a:ext cx="594000" cy="216000"/>
          </a:xfrm>
          <a:prstGeom prst="rect">
            <a:avLst/>
          </a:pr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2" name="Rectangle 101">
            <a:extLst>
              <a:ext uri="{FF2B5EF4-FFF2-40B4-BE49-F238E27FC236}">
                <a16:creationId xmlns:a16="http://schemas.microsoft.com/office/drawing/2014/main" id="{5441C856-4758-4542-AAB7-6A9AC8ADF42E}"/>
              </a:ext>
            </a:extLst>
          </p:cNvPr>
          <p:cNvSpPr/>
          <p:nvPr/>
        </p:nvSpPr>
        <p:spPr>
          <a:xfrm>
            <a:off x="342000" y="6948000"/>
            <a:ext cx="594000" cy="216000"/>
          </a:xfrm>
          <a:prstGeom prst="rect">
            <a:avLst/>
          </a:pr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3" name="Connecteur droit 102">
            <a:extLst>
              <a:ext uri="{FF2B5EF4-FFF2-40B4-BE49-F238E27FC236}">
                <a16:creationId xmlns:a16="http://schemas.microsoft.com/office/drawing/2014/main" id="{21FB4EE5-371E-CC47-A1DF-1DDC0C8BAC0C}"/>
              </a:ext>
            </a:extLst>
          </p:cNvPr>
          <p:cNvSpPr/>
          <p:nvPr/>
        </p:nvSpPr>
        <p:spPr>
          <a:xfrm>
            <a:off x="1080000" y="6443999"/>
            <a:ext cx="2376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4" name="Connecteur droit 103">
            <a:extLst>
              <a:ext uri="{FF2B5EF4-FFF2-40B4-BE49-F238E27FC236}">
                <a16:creationId xmlns:a16="http://schemas.microsoft.com/office/drawing/2014/main" id="{96013BC4-18D9-8249-8446-801CD30B7B06}"/>
              </a:ext>
            </a:extLst>
          </p:cNvPr>
          <p:cNvSpPr/>
          <p:nvPr/>
        </p:nvSpPr>
        <p:spPr>
          <a:xfrm>
            <a:off x="1080000" y="6660000"/>
            <a:ext cx="2376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5" name="Connecteur droit 104">
            <a:extLst>
              <a:ext uri="{FF2B5EF4-FFF2-40B4-BE49-F238E27FC236}">
                <a16:creationId xmlns:a16="http://schemas.microsoft.com/office/drawing/2014/main" id="{6AF2A2EF-ECC5-5F45-8E12-FEAF571BC1B1}"/>
              </a:ext>
            </a:extLst>
          </p:cNvPr>
          <p:cNvSpPr/>
          <p:nvPr/>
        </p:nvSpPr>
        <p:spPr>
          <a:xfrm>
            <a:off x="1080000" y="6948000"/>
            <a:ext cx="2376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6" name="Connecteur droit 105">
            <a:extLst>
              <a:ext uri="{FF2B5EF4-FFF2-40B4-BE49-F238E27FC236}">
                <a16:creationId xmlns:a16="http://schemas.microsoft.com/office/drawing/2014/main" id="{8DA75F4A-C554-D145-98F4-F2932CDBA2B7}"/>
              </a:ext>
            </a:extLst>
          </p:cNvPr>
          <p:cNvSpPr/>
          <p:nvPr/>
        </p:nvSpPr>
        <p:spPr>
          <a:xfrm>
            <a:off x="1080000" y="7163999"/>
            <a:ext cx="2376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nvGrpSpPr>
          <p:cNvPr id="107" name="Groupe 106">
            <a:extLst>
              <a:ext uri="{FF2B5EF4-FFF2-40B4-BE49-F238E27FC236}">
                <a16:creationId xmlns:a16="http://schemas.microsoft.com/office/drawing/2014/main" id="{BA20D4D9-31CC-224D-8B5B-C8E7BDE03BF7}"/>
              </a:ext>
            </a:extLst>
          </p:cNvPr>
          <p:cNvGrpSpPr/>
          <p:nvPr/>
        </p:nvGrpSpPr>
        <p:grpSpPr>
          <a:xfrm>
            <a:off x="1728000" y="3276000"/>
            <a:ext cx="1368000" cy="432000"/>
            <a:chOff x="1728000" y="3276000"/>
            <a:chExt cx="1368000" cy="432000"/>
          </a:xfrm>
        </p:grpSpPr>
        <p:sp>
          <p:nvSpPr>
            <p:cNvPr id="108" name="Connecteur droit 107">
              <a:extLst>
                <a:ext uri="{FF2B5EF4-FFF2-40B4-BE49-F238E27FC236}">
                  <a16:creationId xmlns:a16="http://schemas.microsoft.com/office/drawing/2014/main" id="{7E2D0094-1FA1-DE41-A05E-F1008D2D6E96}"/>
                </a:ext>
              </a:extLst>
            </p:cNvPr>
            <p:cNvSpPr/>
            <p:nvPr/>
          </p:nvSpPr>
          <p:spPr>
            <a:xfrm>
              <a:off x="1728000" y="3491999"/>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9" name="Connecteur droit 108">
              <a:extLst>
                <a:ext uri="{FF2B5EF4-FFF2-40B4-BE49-F238E27FC236}">
                  <a16:creationId xmlns:a16="http://schemas.microsoft.com/office/drawing/2014/main" id="{FDC9BB99-4B90-5B4B-89F8-2FB77715C6DC}"/>
                </a:ext>
              </a:extLst>
            </p:cNvPr>
            <p:cNvSpPr/>
            <p:nvPr/>
          </p:nvSpPr>
          <p:spPr>
            <a:xfrm>
              <a:off x="1728000" y="3708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0" name="Connecteur droit 109">
              <a:extLst>
                <a:ext uri="{FF2B5EF4-FFF2-40B4-BE49-F238E27FC236}">
                  <a16:creationId xmlns:a16="http://schemas.microsoft.com/office/drawing/2014/main" id="{4A90424C-6975-CA4D-A2FA-0FD4CF503660}"/>
                </a:ext>
              </a:extLst>
            </p:cNvPr>
            <p:cNvSpPr/>
            <p:nvPr/>
          </p:nvSpPr>
          <p:spPr>
            <a:xfrm>
              <a:off x="1728000" y="3276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grpSp>
        <p:nvGrpSpPr>
          <p:cNvPr id="111" name="Groupe 110">
            <a:extLst>
              <a:ext uri="{FF2B5EF4-FFF2-40B4-BE49-F238E27FC236}">
                <a16:creationId xmlns:a16="http://schemas.microsoft.com/office/drawing/2014/main" id="{D9BCE40E-C8C3-9742-A01A-AF3DF30AEA3E}"/>
              </a:ext>
            </a:extLst>
          </p:cNvPr>
          <p:cNvGrpSpPr/>
          <p:nvPr/>
        </p:nvGrpSpPr>
        <p:grpSpPr>
          <a:xfrm>
            <a:off x="4068000" y="3528000"/>
            <a:ext cx="1368000" cy="432000"/>
            <a:chOff x="4068000" y="3528000"/>
            <a:chExt cx="1368000" cy="432000"/>
          </a:xfrm>
        </p:grpSpPr>
        <p:sp>
          <p:nvSpPr>
            <p:cNvPr id="112" name="Connecteur droit 111">
              <a:extLst>
                <a:ext uri="{FF2B5EF4-FFF2-40B4-BE49-F238E27FC236}">
                  <a16:creationId xmlns:a16="http://schemas.microsoft.com/office/drawing/2014/main" id="{92D29078-5CBF-2C44-9823-DBF86833A1F1}"/>
                </a:ext>
              </a:extLst>
            </p:cNvPr>
            <p:cNvSpPr/>
            <p:nvPr/>
          </p:nvSpPr>
          <p:spPr>
            <a:xfrm>
              <a:off x="4068000" y="3744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3" name="Connecteur droit 112">
              <a:extLst>
                <a:ext uri="{FF2B5EF4-FFF2-40B4-BE49-F238E27FC236}">
                  <a16:creationId xmlns:a16="http://schemas.microsoft.com/office/drawing/2014/main" id="{4682472E-0C3E-6A46-B815-0350F1AECCB6}"/>
                </a:ext>
              </a:extLst>
            </p:cNvPr>
            <p:cNvSpPr/>
            <p:nvPr/>
          </p:nvSpPr>
          <p:spPr>
            <a:xfrm>
              <a:off x="4068000" y="3960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4" name="Connecteur droit 113">
              <a:extLst>
                <a:ext uri="{FF2B5EF4-FFF2-40B4-BE49-F238E27FC236}">
                  <a16:creationId xmlns:a16="http://schemas.microsoft.com/office/drawing/2014/main" id="{46171B28-524A-204A-9AB6-8E1BE1E996A8}"/>
                </a:ext>
              </a:extLst>
            </p:cNvPr>
            <p:cNvSpPr/>
            <p:nvPr/>
          </p:nvSpPr>
          <p:spPr>
            <a:xfrm>
              <a:off x="4068000" y="3528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sp>
        <p:nvSpPr>
          <p:cNvPr id="115" name="Forme libre 114">
            <a:extLst>
              <a:ext uri="{FF2B5EF4-FFF2-40B4-BE49-F238E27FC236}">
                <a16:creationId xmlns:a16="http://schemas.microsoft.com/office/drawing/2014/main" id="{9736420E-10FB-4B45-9458-96CB0EA627A6}"/>
              </a:ext>
            </a:extLst>
          </p:cNvPr>
          <p:cNvSpPr/>
          <p:nvPr/>
        </p:nvSpPr>
        <p:spPr>
          <a:xfrm>
            <a:off x="1260000" y="4500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6" name="Connecteur droit 115">
            <a:extLst>
              <a:ext uri="{FF2B5EF4-FFF2-40B4-BE49-F238E27FC236}">
                <a16:creationId xmlns:a16="http://schemas.microsoft.com/office/drawing/2014/main" id="{FE777ACA-1687-2447-82A3-D5C3B18E5301}"/>
              </a:ext>
            </a:extLst>
          </p:cNvPr>
          <p:cNvSpPr/>
          <p:nvPr/>
        </p:nvSpPr>
        <p:spPr>
          <a:xfrm>
            <a:off x="648000" y="4176000"/>
            <a:ext cx="1367999"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7" name="Connecteur droit 116">
            <a:extLst>
              <a:ext uri="{FF2B5EF4-FFF2-40B4-BE49-F238E27FC236}">
                <a16:creationId xmlns:a16="http://schemas.microsoft.com/office/drawing/2014/main" id="{6243EF23-18CB-394A-8267-9BDA5D93710E}"/>
              </a:ext>
            </a:extLst>
          </p:cNvPr>
          <p:cNvSpPr/>
          <p:nvPr/>
        </p:nvSpPr>
        <p:spPr>
          <a:xfrm>
            <a:off x="648000" y="4392000"/>
            <a:ext cx="1367999"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8" name="Connecteur droit 117">
            <a:extLst>
              <a:ext uri="{FF2B5EF4-FFF2-40B4-BE49-F238E27FC236}">
                <a16:creationId xmlns:a16="http://schemas.microsoft.com/office/drawing/2014/main" id="{FFEADBC9-D525-9544-90B4-60D0972737C3}"/>
              </a:ext>
            </a:extLst>
          </p:cNvPr>
          <p:cNvSpPr/>
          <p:nvPr/>
        </p:nvSpPr>
        <p:spPr>
          <a:xfrm>
            <a:off x="648000" y="3960000"/>
            <a:ext cx="1367999"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nvGrpSpPr>
          <p:cNvPr id="119" name="Groupe 118">
            <a:extLst>
              <a:ext uri="{FF2B5EF4-FFF2-40B4-BE49-F238E27FC236}">
                <a16:creationId xmlns:a16="http://schemas.microsoft.com/office/drawing/2014/main" id="{D65763D6-BA4F-8B46-AF57-97268CF95123}"/>
              </a:ext>
            </a:extLst>
          </p:cNvPr>
          <p:cNvGrpSpPr/>
          <p:nvPr/>
        </p:nvGrpSpPr>
        <p:grpSpPr>
          <a:xfrm>
            <a:off x="5112000" y="6443999"/>
            <a:ext cx="3024000" cy="0"/>
            <a:chOff x="5112000" y="6443999"/>
            <a:chExt cx="3024000" cy="0"/>
          </a:xfrm>
        </p:grpSpPr>
        <p:sp>
          <p:nvSpPr>
            <p:cNvPr id="120" name="Connecteur droit 119">
              <a:extLst>
                <a:ext uri="{FF2B5EF4-FFF2-40B4-BE49-F238E27FC236}">
                  <a16:creationId xmlns:a16="http://schemas.microsoft.com/office/drawing/2014/main" id="{D3A2E8D8-6669-9746-9885-B611F49474AA}"/>
                </a:ext>
              </a:extLst>
            </p:cNvPr>
            <p:cNvSpPr/>
            <p:nvPr/>
          </p:nvSpPr>
          <p:spPr>
            <a:xfrm>
              <a:off x="5112000" y="6443999"/>
              <a:ext cx="504000" cy="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1" name="Connecteur droit 120">
              <a:extLst>
                <a:ext uri="{FF2B5EF4-FFF2-40B4-BE49-F238E27FC236}">
                  <a16:creationId xmlns:a16="http://schemas.microsoft.com/office/drawing/2014/main" id="{B7352B0E-D768-0948-A82A-D6E456E41C51}"/>
                </a:ext>
              </a:extLst>
            </p:cNvPr>
            <p:cNvSpPr/>
            <p:nvPr/>
          </p:nvSpPr>
          <p:spPr>
            <a:xfrm>
              <a:off x="5760000" y="6443999"/>
              <a:ext cx="2376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pic>
        <p:nvPicPr>
          <p:cNvPr id="122" name="Image 121">
            <a:extLst>
              <a:ext uri="{FF2B5EF4-FFF2-40B4-BE49-F238E27FC236}">
                <a16:creationId xmlns:a16="http://schemas.microsoft.com/office/drawing/2014/main" id="{B9B4E373-42DF-C94D-833D-CC416F3615B2}"/>
              </a:ext>
            </a:extLst>
          </p:cNvPr>
          <p:cNvPicPr>
            <a:picLocks noChangeAspect="1"/>
          </p:cNvPicPr>
          <p:nvPr/>
        </p:nvPicPr>
        <p:blipFill>
          <a:blip r:embed="rId3">
            <a:lum/>
            <a:alphaModFix/>
          </a:blip>
          <a:srcRect/>
          <a:stretch>
            <a:fillRect/>
          </a:stretch>
        </p:blipFill>
        <p:spPr>
          <a:xfrm>
            <a:off x="2880000" y="723599"/>
            <a:ext cx="360000" cy="360000"/>
          </a:xfrm>
          <a:prstGeom prst="rect">
            <a:avLst/>
          </a:prstGeom>
          <a:noFill/>
          <a:ln>
            <a:noFill/>
          </a:ln>
        </p:spPr>
      </p:pic>
      <p:sp>
        <p:nvSpPr>
          <p:cNvPr id="123" name="Forme libre 122">
            <a:extLst>
              <a:ext uri="{FF2B5EF4-FFF2-40B4-BE49-F238E27FC236}">
                <a16:creationId xmlns:a16="http://schemas.microsoft.com/office/drawing/2014/main" id="{6F1D811D-A7CF-8340-A87B-B5C7CFAFF76C}"/>
              </a:ext>
            </a:extLst>
          </p:cNvPr>
          <p:cNvSpPr/>
          <p:nvPr/>
        </p:nvSpPr>
        <p:spPr>
          <a:xfrm>
            <a:off x="1044000" y="5292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3333"/>
          </a:solid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4" name="ZoneTexte 123">
            <a:extLst>
              <a:ext uri="{FF2B5EF4-FFF2-40B4-BE49-F238E27FC236}">
                <a16:creationId xmlns:a16="http://schemas.microsoft.com/office/drawing/2014/main" id="{4535F48B-C0CF-8F42-B369-1CF895F900E7}"/>
              </a:ext>
            </a:extLst>
          </p:cNvPr>
          <p:cNvSpPr txBox="1"/>
          <p:nvPr/>
        </p:nvSpPr>
        <p:spPr>
          <a:xfrm>
            <a:off x="270000" y="4460040"/>
            <a:ext cx="1800000" cy="86795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Attentat de</a:t>
            </a:r>
          </a:p>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Sarajevo</a:t>
            </a:r>
          </a:p>
        </p:txBody>
      </p:sp>
      <p:sp>
        <p:nvSpPr>
          <p:cNvPr id="125" name="Forme libre 124">
            <a:extLst>
              <a:ext uri="{FF2B5EF4-FFF2-40B4-BE49-F238E27FC236}">
                <a16:creationId xmlns:a16="http://schemas.microsoft.com/office/drawing/2014/main" id="{69B5671E-49C4-7A49-82EC-A65F0093D2D3}"/>
              </a:ext>
            </a:extLst>
          </p:cNvPr>
          <p:cNvSpPr/>
          <p:nvPr/>
        </p:nvSpPr>
        <p:spPr>
          <a:xfrm>
            <a:off x="1260000" y="4500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3333"/>
          </a:solid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6" name="ZoneTexte 125">
            <a:extLst>
              <a:ext uri="{FF2B5EF4-FFF2-40B4-BE49-F238E27FC236}">
                <a16:creationId xmlns:a16="http://schemas.microsoft.com/office/drawing/2014/main" id="{DADB85F3-D72F-8841-A84E-7AFBA87141FB}"/>
              </a:ext>
            </a:extLst>
          </p:cNvPr>
          <p:cNvSpPr txBox="1"/>
          <p:nvPr/>
        </p:nvSpPr>
        <p:spPr>
          <a:xfrm>
            <a:off x="432000" y="3632040"/>
            <a:ext cx="1800000" cy="86795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Début de la</a:t>
            </a:r>
          </a:p>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guerre</a:t>
            </a:r>
          </a:p>
        </p:txBody>
      </p:sp>
      <p:sp>
        <p:nvSpPr>
          <p:cNvPr id="127" name="Connecteur droit 126">
            <a:extLst>
              <a:ext uri="{FF2B5EF4-FFF2-40B4-BE49-F238E27FC236}">
                <a16:creationId xmlns:a16="http://schemas.microsoft.com/office/drawing/2014/main" id="{62892AE9-F082-5E41-B7A5-5C2479B944CC}"/>
              </a:ext>
            </a:extLst>
          </p:cNvPr>
          <p:cNvSpPr/>
          <p:nvPr/>
        </p:nvSpPr>
        <p:spPr>
          <a:xfrm>
            <a:off x="8748000" y="1655999"/>
            <a:ext cx="0" cy="360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8" name="Connecteur droit 127">
            <a:extLst>
              <a:ext uri="{FF2B5EF4-FFF2-40B4-BE49-F238E27FC236}">
                <a16:creationId xmlns:a16="http://schemas.microsoft.com/office/drawing/2014/main" id="{FA0B71C7-6165-7245-9871-06C1F6F9B62E}"/>
              </a:ext>
            </a:extLst>
          </p:cNvPr>
          <p:cNvSpPr/>
          <p:nvPr/>
        </p:nvSpPr>
        <p:spPr>
          <a:xfrm>
            <a:off x="1368000" y="1655999"/>
            <a:ext cx="0" cy="360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9" name="Rectangle 128">
            <a:extLst>
              <a:ext uri="{FF2B5EF4-FFF2-40B4-BE49-F238E27FC236}">
                <a16:creationId xmlns:a16="http://schemas.microsoft.com/office/drawing/2014/main" id="{BBD06B93-A416-BB4A-A3BA-17D530AADF63}"/>
              </a:ext>
            </a:extLst>
          </p:cNvPr>
          <p:cNvSpPr/>
          <p:nvPr/>
        </p:nvSpPr>
        <p:spPr>
          <a:xfrm>
            <a:off x="1368000" y="2015999"/>
            <a:ext cx="432000" cy="1044000"/>
          </a:xfrm>
          <a:prstGeom prst="rect">
            <a:avLst/>
          </a:prstGeom>
          <a:solidFill>
            <a:srgbClr val="3399FF"/>
          </a:solidFill>
          <a:ln w="0">
            <a:solidFill>
              <a:srgbClr val="80808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0" name="Rectangle 129">
            <a:extLst>
              <a:ext uri="{FF2B5EF4-FFF2-40B4-BE49-F238E27FC236}">
                <a16:creationId xmlns:a16="http://schemas.microsoft.com/office/drawing/2014/main" id="{2FF19270-AC5A-FE4E-A3EC-1F775D27459F}"/>
              </a:ext>
            </a:extLst>
          </p:cNvPr>
          <p:cNvSpPr/>
          <p:nvPr/>
        </p:nvSpPr>
        <p:spPr>
          <a:xfrm>
            <a:off x="342000" y="6443999"/>
            <a:ext cx="594000" cy="216000"/>
          </a:xfrm>
          <a:prstGeom prst="rect">
            <a:avLst/>
          </a:prstGeom>
          <a:solidFill>
            <a:srgbClr val="3399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1" name="ZoneTexte 130">
            <a:extLst>
              <a:ext uri="{FF2B5EF4-FFF2-40B4-BE49-F238E27FC236}">
                <a16:creationId xmlns:a16="http://schemas.microsoft.com/office/drawing/2014/main" id="{64B3FA30-E969-9946-B6E0-F67BDD7A0705}"/>
              </a:ext>
            </a:extLst>
          </p:cNvPr>
          <p:cNvSpPr txBox="1"/>
          <p:nvPr/>
        </p:nvSpPr>
        <p:spPr>
          <a:xfrm>
            <a:off x="972000" y="6263999"/>
            <a:ext cx="3240000" cy="4791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Guerre de mouvement</a:t>
            </a:r>
          </a:p>
        </p:txBody>
      </p:sp>
      <p:sp>
        <p:nvSpPr>
          <p:cNvPr id="132" name="Rectangle 131">
            <a:extLst>
              <a:ext uri="{FF2B5EF4-FFF2-40B4-BE49-F238E27FC236}">
                <a16:creationId xmlns:a16="http://schemas.microsoft.com/office/drawing/2014/main" id="{7EDF5532-025E-CE45-8AEA-AAD9D40FB8D8}"/>
              </a:ext>
            </a:extLst>
          </p:cNvPr>
          <p:cNvSpPr/>
          <p:nvPr/>
        </p:nvSpPr>
        <p:spPr>
          <a:xfrm>
            <a:off x="1800000" y="2015999"/>
            <a:ext cx="5903999" cy="1044000"/>
          </a:xfrm>
          <a:prstGeom prst="rect">
            <a:avLst/>
          </a:prstGeom>
          <a:solidFill>
            <a:srgbClr val="99FF66"/>
          </a:solidFill>
          <a:ln w="0">
            <a:solidFill>
              <a:srgbClr val="80808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3" name="Rectangle 132">
            <a:extLst>
              <a:ext uri="{FF2B5EF4-FFF2-40B4-BE49-F238E27FC236}">
                <a16:creationId xmlns:a16="http://schemas.microsoft.com/office/drawing/2014/main" id="{6093BF6F-62C7-0349-80BA-5F0CED43FF65}"/>
              </a:ext>
            </a:extLst>
          </p:cNvPr>
          <p:cNvSpPr/>
          <p:nvPr/>
        </p:nvSpPr>
        <p:spPr>
          <a:xfrm>
            <a:off x="342000" y="6948000"/>
            <a:ext cx="594000" cy="216000"/>
          </a:xfrm>
          <a:prstGeom prst="rect">
            <a:avLst/>
          </a:prstGeom>
          <a:solidFill>
            <a:srgbClr val="99FF66"/>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4" name="ZoneTexte 133">
            <a:extLst>
              <a:ext uri="{FF2B5EF4-FFF2-40B4-BE49-F238E27FC236}">
                <a16:creationId xmlns:a16="http://schemas.microsoft.com/office/drawing/2014/main" id="{32C7E26D-1169-ED48-AEFF-E7738E839377}"/>
              </a:ext>
            </a:extLst>
          </p:cNvPr>
          <p:cNvSpPr txBox="1"/>
          <p:nvPr/>
        </p:nvSpPr>
        <p:spPr>
          <a:xfrm>
            <a:off x="972000" y="6768360"/>
            <a:ext cx="3240000" cy="4791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Guerre de positions</a:t>
            </a:r>
          </a:p>
        </p:txBody>
      </p:sp>
      <p:sp>
        <p:nvSpPr>
          <p:cNvPr id="135" name="Rectangle 134">
            <a:extLst>
              <a:ext uri="{FF2B5EF4-FFF2-40B4-BE49-F238E27FC236}">
                <a16:creationId xmlns:a16="http://schemas.microsoft.com/office/drawing/2014/main" id="{C3D90AC2-179D-394E-BAD9-4199E9CFEFAF}"/>
              </a:ext>
            </a:extLst>
          </p:cNvPr>
          <p:cNvSpPr/>
          <p:nvPr/>
        </p:nvSpPr>
        <p:spPr>
          <a:xfrm>
            <a:off x="7703999" y="2015999"/>
            <a:ext cx="1044000" cy="1044000"/>
          </a:xfrm>
          <a:prstGeom prst="rect">
            <a:avLst/>
          </a:prstGeom>
          <a:solidFill>
            <a:srgbClr val="3399FF"/>
          </a:solidFill>
          <a:ln w="0">
            <a:solidFill>
              <a:srgbClr val="80808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6" name="ZoneTexte 135">
            <a:extLst>
              <a:ext uri="{FF2B5EF4-FFF2-40B4-BE49-F238E27FC236}">
                <a16:creationId xmlns:a16="http://schemas.microsoft.com/office/drawing/2014/main" id="{3D6BF918-EE41-904B-9A9A-F928FFFA1323}"/>
              </a:ext>
            </a:extLst>
          </p:cNvPr>
          <p:cNvSpPr txBox="1"/>
          <p:nvPr/>
        </p:nvSpPr>
        <p:spPr>
          <a:xfrm>
            <a:off x="1475999" y="2948400"/>
            <a:ext cx="2088000" cy="125675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Bataille de la</a:t>
            </a:r>
          </a:p>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Marne</a:t>
            </a:r>
          </a:p>
        </p:txBody>
      </p:sp>
      <p:sp>
        <p:nvSpPr>
          <p:cNvPr id="137" name="Forme libre 136">
            <a:extLst>
              <a:ext uri="{FF2B5EF4-FFF2-40B4-BE49-F238E27FC236}">
                <a16:creationId xmlns:a16="http://schemas.microsoft.com/office/drawing/2014/main" id="{B7994B27-AE84-DD4F-A062-300D5D83EB54}"/>
              </a:ext>
            </a:extLst>
          </p:cNvPr>
          <p:cNvSpPr/>
          <p:nvPr/>
        </p:nvSpPr>
        <p:spPr>
          <a:xfrm>
            <a:off x="1296720" y="3168720"/>
            <a:ext cx="360000" cy="180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3333"/>
          </a:solid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8" name="ZoneTexte 137">
            <a:extLst>
              <a:ext uri="{FF2B5EF4-FFF2-40B4-BE49-F238E27FC236}">
                <a16:creationId xmlns:a16="http://schemas.microsoft.com/office/drawing/2014/main" id="{3401751A-47FF-B447-A6E6-047C26BAB066}"/>
              </a:ext>
            </a:extLst>
          </p:cNvPr>
          <p:cNvSpPr txBox="1"/>
          <p:nvPr/>
        </p:nvSpPr>
        <p:spPr>
          <a:xfrm>
            <a:off x="5382000" y="3596040"/>
            <a:ext cx="1916640" cy="877248"/>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dirty="0">
                <a:ln>
                  <a:noFill/>
                </a:ln>
                <a:solidFill>
                  <a:srgbClr val="0000FF"/>
                </a:solidFill>
                <a:latin typeface="Comic Sans MS" pitchFamily="66"/>
                <a:ea typeface="Arial Unicode MS" pitchFamily="2"/>
                <a:cs typeface="Arial Unicode MS" pitchFamily="2"/>
              </a:rPr>
              <a:t>USA en guerre</a:t>
            </a:r>
          </a:p>
        </p:txBody>
      </p:sp>
      <p:sp>
        <p:nvSpPr>
          <p:cNvPr id="139" name="Forme libre 138">
            <a:extLst>
              <a:ext uri="{FF2B5EF4-FFF2-40B4-BE49-F238E27FC236}">
                <a16:creationId xmlns:a16="http://schemas.microsoft.com/office/drawing/2014/main" id="{FEF05F54-B870-5041-ADCA-584E79214826}"/>
              </a:ext>
            </a:extLst>
          </p:cNvPr>
          <p:cNvSpPr/>
          <p:nvPr/>
        </p:nvSpPr>
        <p:spPr>
          <a:xfrm>
            <a:off x="6083999" y="4500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3333"/>
          </a:solid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40" name="Forme libre 139">
            <a:extLst>
              <a:ext uri="{FF2B5EF4-FFF2-40B4-BE49-F238E27FC236}">
                <a16:creationId xmlns:a16="http://schemas.microsoft.com/office/drawing/2014/main" id="{C821F944-9BDF-2748-BBE1-3BC55299C5EF}"/>
              </a:ext>
            </a:extLst>
          </p:cNvPr>
          <p:cNvSpPr/>
          <p:nvPr/>
        </p:nvSpPr>
        <p:spPr>
          <a:xfrm>
            <a:off x="8604000" y="5292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3333"/>
          </a:solid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41" name="ZoneTexte 140">
            <a:extLst>
              <a:ext uri="{FF2B5EF4-FFF2-40B4-BE49-F238E27FC236}">
                <a16:creationId xmlns:a16="http://schemas.microsoft.com/office/drawing/2014/main" id="{1DC6717D-145B-0F49-8361-A20702A1D9A6}"/>
              </a:ext>
            </a:extLst>
          </p:cNvPr>
          <p:cNvSpPr txBox="1"/>
          <p:nvPr/>
        </p:nvSpPr>
        <p:spPr>
          <a:xfrm>
            <a:off x="7560000" y="4392000"/>
            <a:ext cx="2088000" cy="125675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Armistice</a:t>
            </a:r>
          </a:p>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de Rethondes</a:t>
            </a:r>
          </a:p>
        </p:txBody>
      </p:sp>
      <p:sp>
        <p:nvSpPr>
          <p:cNvPr id="142" name="ZoneTexte 141">
            <a:extLst>
              <a:ext uri="{FF2B5EF4-FFF2-40B4-BE49-F238E27FC236}">
                <a16:creationId xmlns:a16="http://schemas.microsoft.com/office/drawing/2014/main" id="{EBDD1EB6-113B-CA4F-8D45-A80313611906}"/>
              </a:ext>
            </a:extLst>
          </p:cNvPr>
          <p:cNvSpPr txBox="1"/>
          <p:nvPr/>
        </p:nvSpPr>
        <p:spPr>
          <a:xfrm>
            <a:off x="5688000" y="6072840"/>
            <a:ext cx="3240000" cy="4791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Ruptures</a:t>
            </a:r>
          </a:p>
        </p:txBody>
      </p:sp>
      <p:sp>
        <p:nvSpPr>
          <p:cNvPr id="143" name="Forme libre 142">
            <a:extLst>
              <a:ext uri="{FF2B5EF4-FFF2-40B4-BE49-F238E27FC236}">
                <a16:creationId xmlns:a16="http://schemas.microsoft.com/office/drawing/2014/main" id="{CBB8E08E-DDB7-9846-9F54-D6F0AA97F49B}"/>
              </a:ext>
            </a:extLst>
          </p:cNvPr>
          <p:cNvSpPr/>
          <p:nvPr/>
        </p:nvSpPr>
        <p:spPr>
          <a:xfrm>
            <a:off x="4573080" y="3169080"/>
            <a:ext cx="360000" cy="180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3333"/>
          </a:solid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44" name="ZoneTexte 143">
            <a:extLst>
              <a:ext uri="{FF2B5EF4-FFF2-40B4-BE49-F238E27FC236}">
                <a16:creationId xmlns:a16="http://schemas.microsoft.com/office/drawing/2014/main" id="{D28AFCDC-1038-6140-88FA-41E0BE1931BC}"/>
              </a:ext>
            </a:extLst>
          </p:cNvPr>
          <p:cNvSpPr txBox="1"/>
          <p:nvPr/>
        </p:nvSpPr>
        <p:spPr>
          <a:xfrm>
            <a:off x="3708000" y="3279240"/>
            <a:ext cx="2088000" cy="125675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Bataille de</a:t>
            </a:r>
          </a:p>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Verdun</a:t>
            </a:r>
          </a:p>
        </p:txBody>
      </p:sp>
      <p:grpSp>
        <p:nvGrpSpPr>
          <p:cNvPr id="145" name="Groupe 144">
            <a:extLst>
              <a:ext uri="{FF2B5EF4-FFF2-40B4-BE49-F238E27FC236}">
                <a16:creationId xmlns:a16="http://schemas.microsoft.com/office/drawing/2014/main" id="{3872EFB4-D9CA-C148-B0C3-2C272D2781BB}"/>
              </a:ext>
            </a:extLst>
          </p:cNvPr>
          <p:cNvGrpSpPr/>
          <p:nvPr/>
        </p:nvGrpSpPr>
        <p:grpSpPr>
          <a:xfrm>
            <a:off x="2502000" y="4815000"/>
            <a:ext cx="2160000" cy="422279"/>
            <a:chOff x="2502000" y="4815000"/>
            <a:chExt cx="2160000" cy="422279"/>
          </a:xfrm>
        </p:grpSpPr>
        <p:sp>
          <p:nvSpPr>
            <p:cNvPr id="146" name="Connecteur droit 145">
              <a:extLst>
                <a:ext uri="{FF2B5EF4-FFF2-40B4-BE49-F238E27FC236}">
                  <a16:creationId xmlns:a16="http://schemas.microsoft.com/office/drawing/2014/main" id="{7B811181-02F4-4644-9CF1-BC725F3ED2BA}"/>
                </a:ext>
              </a:extLst>
            </p:cNvPr>
            <p:cNvSpPr/>
            <p:nvPr/>
          </p:nvSpPr>
          <p:spPr>
            <a:xfrm>
              <a:off x="2502000" y="5237279"/>
              <a:ext cx="2160000" cy="0"/>
            </a:xfrm>
            <a:prstGeom prst="line">
              <a:avLst/>
            </a:prstGeom>
            <a:noFill/>
            <a:ln w="0">
              <a:solidFill>
                <a:srgbClr val="000000"/>
              </a:solidFill>
              <a:prstDash val="solid"/>
              <a:headEnd type="arrow"/>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47" name="Connecteur droit 146">
              <a:extLst>
                <a:ext uri="{FF2B5EF4-FFF2-40B4-BE49-F238E27FC236}">
                  <a16:creationId xmlns:a16="http://schemas.microsoft.com/office/drawing/2014/main" id="{C387DF39-8088-F64F-9DBA-4324D90C8D51}"/>
                </a:ext>
              </a:extLst>
            </p:cNvPr>
            <p:cNvSpPr/>
            <p:nvPr/>
          </p:nvSpPr>
          <p:spPr>
            <a:xfrm>
              <a:off x="2700000" y="4815000"/>
              <a:ext cx="1800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48" name="Connecteur droit 147">
              <a:extLst>
                <a:ext uri="{FF2B5EF4-FFF2-40B4-BE49-F238E27FC236}">
                  <a16:creationId xmlns:a16="http://schemas.microsoft.com/office/drawing/2014/main" id="{3802D9FE-1D3E-D048-B9FB-137B4799280D}"/>
                </a:ext>
              </a:extLst>
            </p:cNvPr>
            <p:cNvSpPr/>
            <p:nvPr/>
          </p:nvSpPr>
          <p:spPr>
            <a:xfrm>
              <a:off x="2700000" y="5067000"/>
              <a:ext cx="1800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sp>
        <p:nvSpPr>
          <p:cNvPr id="149" name="ZoneTexte 148">
            <a:extLst>
              <a:ext uri="{FF2B5EF4-FFF2-40B4-BE49-F238E27FC236}">
                <a16:creationId xmlns:a16="http://schemas.microsoft.com/office/drawing/2014/main" id="{0641D148-F0F6-884E-8ACF-D8D2359EF036}"/>
              </a:ext>
            </a:extLst>
          </p:cNvPr>
          <p:cNvSpPr txBox="1"/>
          <p:nvPr/>
        </p:nvSpPr>
        <p:spPr>
          <a:xfrm>
            <a:off x="2736000" y="4333320"/>
            <a:ext cx="1800000" cy="86795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solidFill>
                  <a:srgbClr val="009900"/>
                </a:solidFill>
                <a:latin typeface="Comic Sans MS" pitchFamily="66"/>
                <a:ea typeface="Arial Unicode MS" pitchFamily="2"/>
                <a:cs typeface="Arial Unicode MS" pitchFamily="2"/>
              </a:rPr>
              <a:t>Génocide</a:t>
            </a:r>
          </a:p>
          <a:p>
            <a:pPr marL="0" marR="0" lvl="0" indent="0" algn="ctr" rtl="0" hangingPunct="0">
              <a:lnSpc>
                <a:spcPct val="100000"/>
              </a:lnSpc>
              <a:spcBef>
                <a:spcPts val="0"/>
              </a:spcBef>
              <a:spcAft>
                <a:spcPts val="0"/>
              </a:spcAft>
              <a:buNone/>
              <a:tabLst/>
            </a:pPr>
            <a:r>
              <a:rPr lang="fr-FR" sz="2200" b="0" i="0" u="none" strike="noStrike" kern="1200">
                <a:ln>
                  <a:noFill/>
                </a:ln>
                <a:solidFill>
                  <a:srgbClr val="009900"/>
                </a:solidFill>
                <a:latin typeface="Comic Sans MS" pitchFamily="66"/>
                <a:ea typeface="Arial Unicode MS" pitchFamily="2"/>
                <a:cs typeface="Arial Unicode MS" pitchFamily="2"/>
              </a:rPr>
              <a:t>arménien</a:t>
            </a:r>
          </a:p>
        </p:txBody>
      </p:sp>
      <p:sp>
        <p:nvSpPr>
          <p:cNvPr id="150" name="Forme libre 149">
            <a:extLst>
              <a:ext uri="{FF2B5EF4-FFF2-40B4-BE49-F238E27FC236}">
                <a16:creationId xmlns:a16="http://schemas.microsoft.com/office/drawing/2014/main" id="{944B80F2-8875-A047-AEB6-C0A4B8F57F05}"/>
              </a:ext>
            </a:extLst>
          </p:cNvPr>
          <p:cNvSpPr/>
          <p:nvPr/>
        </p:nvSpPr>
        <p:spPr>
          <a:xfrm>
            <a:off x="9396000" y="3851999"/>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51" name="Forme libre 150">
            <a:extLst>
              <a:ext uri="{FF2B5EF4-FFF2-40B4-BE49-F238E27FC236}">
                <a16:creationId xmlns:a16="http://schemas.microsoft.com/office/drawing/2014/main" id="{F4C4EBC0-8D99-AC4B-9B81-648180D77143}"/>
              </a:ext>
            </a:extLst>
          </p:cNvPr>
          <p:cNvSpPr/>
          <p:nvPr/>
        </p:nvSpPr>
        <p:spPr>
          <a:xfrm>
            <a:off x="6732000" y="5292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3333"/>
          </a:solid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52" name="ZoneTexte 151">
            <a:extLst>
              <a:ext uri="{FF2B5EF4-FFF2-40B4-BE49-F238E27FC236}">
                <a16:creationId xmlns:a16="http://schemas.microsoft.com/office/drawing/2014/main" id="{D8B4F60C-B8D8-1B43-8E12-C299314D1F44}"/>
              </a:ext>
            </a:extLst>
          </p:cNvPr>
          <p:cNvSpPr txBox="1"/>
          <p:nvPr/>
        </p:nvSpPr>
        <p:spPr>
          <a:xfrm>
            <a:off x="5832000" y="4522320"/>
            <a:ext cx="1800000" cy="86795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Révolution</a:t>
            </a:r>
          </a:p>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russe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1"/>
                                        </p:tgtEl>
                                        <p:attrNameLst>
                                          <p:attrName>style.visibility</p:attrName>
                                        </p:attrNameLst>
                                      </p:cBhvr>
                                      <p:to>
                                        <p:strVal val="visible"/>
                                      </p:to>
                                    </p:set>
                                    <p:animEffect transition="in" filter="checkerboard(across)">
                                      <p:cBhvr>
                                        <p:cTn id="7" dur="500"/>
                                        <p:tgtEl>
                                          <p:spTgt spid="151"/>
                                        </p:tgtEl>
                                      </p:cBhvr>
                                    </p:animEffect>
                                  </p:childTnLst>
                                </p:cTn>
                              </p:par>
                              <p:par>
                                <p:cTn id="8" presetID="5" presetClass="entr" presetSubtype="10" fill="hold" grpId="2" nodeType="withEffect">
                                  <p:stCondLst>
                                    <p:cond delay="0"/>
                                  </p:stCondLst>
                                  <p:childTnLst>
                                    <p:set>
                                      <p:cBhvr>
                                        <p:cTn id="9" dur="1" fill="hold">
                                          <p:stCondLst>
                                            <p:cond delay="0"/>
                                          </p:stCondLst>
                                        </p:cTn>
                                        <p:tgtEl>
                                          <p:spTgt spid="152"/>
                                        </p:tgtEl>
                                        <p:attrNameLst>
                                          <p:attrName>style.visibility</p:attrName>
                                        </p:attrNameLst>
                                      </p:cBhvr>
                                      <p:to>
                                        <p:strVal val="visible"/>
                                      </p:to>
                                    </p:set>
                                    <p:animEffect transition="in" filter="checkerboard(across)">
                                      <p:cBhvr>
                                        <p:cTn id="10" dur="500"/>
                                        <p:tgtEl>
                                          <p:spTgt spid="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animBg="1"/>
      <p:bldP spid="152" grpId="1" build="p"/>
      <p:bldP spid="152" grpId="2"/>
    </p:bldLst>
  </p:timing>
</p:sld>
</file>

<file path=ppt/slides/slide147.xml><?xml version="1.0" encoding="utf-8"?>
<p:sld xmlns:a="http://schemas.openxmlformats.org/drawingml/2006/main" xmlns:r="http://schemas.openxmlformats.org/officeDocument/2006/relationships" xmlns:p="http://schemas.openxmlformats.org/presentationml/2006/main">
  <p:cSld name="page145">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E5C65C1-6ED3-F949-A7AE-40E93BB4FA71}"/>
              </a:ext>
            </a:extLst>
          </p:cNvPr>
          <p:cNvSpPr txBox="1"/>
          <p:nvPr/>
        </p:nvSpPr>
        <p:spPr>
          <a:xfrm>
            <a:off x="144000" y="216000"/>
            <a:ext cx="9819397" cy="7095489"/>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b="0" i="0" u="none" strike="noStrike" kern="1200" dirty="0">
                <a:ln>
                  <a:noFill/>
                </a:ln>
                <a:solidFill>
                  <a:srgbClr val="FF3333"/>
                </a:solidFill>
                <a:latin typeface="Comic Sans MS" pitchFamily="66"/>
                <a:ea typeface="Comic Sans MS" pitchFamily="66"/>
                <a:cs typeface="Comic Sans MS" pitchFamily="66"/>
              </a:rPr>
              <a:t>Définitions</a:t>
            </a:r>
          </a:p>
          <a:p>
            <a:pPr marL="0" marR="0" lvl="0" indent="0" algn="just" rtl="0" hangingPunct="0">
              <a:lnSpc>
                <a:spcPct val="100000"/>
              </a:lnSpc>
              <a:spcBef>
                <a:spcPts val="0"/>
              </a:spcBef>
              <a:spcAft>
                <a:spcPts val="0"/>
              </a:spcAft>
              <a:buNone/>
              <a:tabLst/>
            </a:pPr>
            <a:endParaRPr lang="fr-FR" sz="2800" b="0" i="0" u="none" strike="noStrike" kern="1200" dirty="0">
              <a:ln>
                <a:noFill/>
              </a:ln>
              <a:solidFill>
                <a:srgbClr val="000000"/>
              </a:solidFill>
              <a:latin typeface="Comic Sans MS" pitchFamily="66"/>
              <a:ea typeface="Comic Sans MS" pitchFamily="66"/>
              <a:cs typeface="Comic Sans MS" pitchFamily="66"/>
            </a:endParaRPr>
          </a:p>
          <a:p>
            <a:pPr marL="0" marR="0" lvl="0" indent="0" algn="just" rtl="0" hangingPunct="0">
              <a:lnSpc>
                <a:spcPct val="100000"/>
              </a:lnSpc>
              <a:spcBef>
                <a:spcPts val="0"/>
              </a:spcBef>
              <a:spcAft>
                <a:spcPts val="0"/>
              </a:spcAft>
              <a:buNone/>
              <a:tabLst/>
            </a:pPr>
            <a:r>
              <a:rPr lang="fr-FR" sz="2800" b="0" i="0" u="none" strike="noStrike" kern="1200" dirty="0">
                <a:ln>
                  <a:noFill/>
                </a:ln>
                <a:solidFill>
                  <a:srgbClr val="FF3333"/>
                </a:solidFill>
                <a:latin typeface="Comic Sans MS" pitchFamily="66"/>
                <a:ea typeface="Arial Unicode MS" pitchFamily="2"/>
                <a:cs typeface="Comic Sans MS" pitchFamily="66"/>
              </a:rPr>
              <a:t>Soviets</a:t>
            </a:r>
            <a:r>
              <a:rPr lang="fr-FR" sz="2800" b="0" i="0" u="none" strike="noStrike" kern="1200" dirty="0">
                <a:ln>
                  <a:noFill/>
                </a:ln>
                <a:solidFill>
                  <a:srgbClr val="FF3333"/>
                </a:solidFill>
                <a:latin typeface="Comic Sans MS" pitchFamily="66"/>
                <a:ea typeface="Comic Sans MS" pitchFamily="66"/>
                <a:cs typeface="Comic Sans MS" pitchFamily="66"/>
              </a:rPr>
              <a:t> </a:t>
            </a:r>
            <a:r>
              <a:rPr lang="fr-FR" sz="2800" b="0" i="0" u="none" strike="noStrike" kern="1200" dirty="0">
                <a:ln>
                  <a:noFill/>
                </a:ln>
                <a:solidFill>
                  <a:srgbClr val="000000"/>
                </a:solidFill>
                <a:latin typeface="Comic Sans MS" pitchFamily="66"/>
                <a:ea typeface="Arial Unicode MS" pitchFamily="2"/>
                <a:cs typeface="Comic Sans MS" pitchFamily="66"/>
              </a:rPr>
              <a:t>: « Conseils en russe ». Assemblées composées d’ouvriers, de paysans et de soldats. Elles se sont formées en 1917.</a:t>
            </a:r>
          </a:p>
          <a:p>
            <a:pPr marL="0" marR="0" lvl="0" indent="0" algn="just" rtl="0" hangingPunct="0">
              <a:lnSpc>
                <a:spcPct val="100000"/>
              </a:lnSpc>
              <a:spcBef>
                <a:spcPts val="0"/>
              </a:spcBef>
              <a:spcAft>
                <a:spcPts val="0"/>
              </a:spcAft>
              <a:buNone/>
              <a:tabLst/>
            </a:pPr>
            <a:endParaRPr lang="fr-FR" sz="2800" b="0" i="0" u="none" strike="noStrike" kern="1200" dirty="0">
              <a:ln>
                <a:noFill/>
              </a:ln>
              <a:solidFill>
                <a:srgbClr val="000000"/>
              </a:solidFill>
              <a:latin typeface="Comic Sans MS" pitchFamily="66"/>
              <a:ea typeface="Arial Unicode MS" pitchFamily="2"/>
              <a:cs typeface="Comic Sans MS" pitchFamily="66"/>
            </a:endParaRPr>
          </a:p>
          <a:p>
            <a:pPr marL="0" marR="0" lvl="0" indent="0" algn="just" rtl="0" hangingPunct="0">
              <a:lnSpc>
                <a:spcPct val="100000"/>
              </a:lnSpc>
              <a:spcBef>
                <a:spcPts val="0"/>
              </a:spcBef>
              <a:spcAft>
                <a:spcPts val="0"/>
              </a:spcAft>
              <a:buNone/>
              <a:tabLst/>
            </a:pPr>
            <a:r>
              <a:rPr lang="fr-FR" sz="2800" b="0" i="0" u="none" strike="noStrike" kern="1200" dirty="0">
                <a:ln>
                  <a:noFill/>
                </a:ln>
                <a:solidFill>
                  <a:srgbClr val="FF3333"/>
                </a:solidFill>
                <a:latin typeface="Comic Sans MS" pitchFamily="66"/>
                <a:ea typeface="Arial Unicode MS" pitchFamily="2"/>
                <a:cs typeface="Comic Sans MS" pitchFamily="66"/>
              </a:rPr>
              <a:t>Parti bolchévique</a:t>
            </a:r>
            <a:r>
              <a:rPr lang="fr-FR" sz="2800" b="0" i="0" u="none" strike="noStrike" kern="1200" dirty="0">
                <a:ln>
                  <a:noFill/>
                </a:ln>
                <a:solidFill>
                  <a:srgbClr val="FF3333"/>
                </a:solidFill>
                <a:latin typeface="Comic Sans MS" pitchFamily="66"/>
                <a:ea typeface="Comic Sans MS" pitchFamily="66"/>
                <a:cs typeface="Comic Sans MS" pitchFamily="66"/>
              </a:rPr>
              <a:t> </a:t>
            </a:r>
            <a:r>
              <a:rPr lang="fr-FR" sz="2800" b="0" i="0" u="none" strike="noStrike" kern="1200" dirty="0">
                <a:ln>
                  <a:noFill/>
                </a:ln>
                <a:solidFill>
                  <a:srgbClr val="000000"/>
                </a:solidFill>
                <a:latin typeface="Comic Sans MS" pitchFamily="66"/>
                <a:ea typeface="Arial Unicode MS" pitchFamily="2"/>
                <a:cs typeface="Comic Sans MS" pitchFamily="66"/>
              </a:rPr>
              <a:t>: Parti socialiste marxiste. Fondé en 1912 par Lénine, il est favorable à la révolution immédiate pour installer le communisme et une société sans classe en passant par une dictature du prolétariat.</a:t>
            </a:r>
          </a:p>
          <a:p>
            <a:pPr marL="0" marR="0" lvl="0" indent="0" algn="just" rtl="0" hangingPunct="0">
              <a:lnSpc>
                <a:spcPct val="100000"/>
              </a:lnSpc>
              <a:spcBef>
                <a:spcPts val="0"/>
              </a:spcBef>
              <a:spcAft>
                <a:spcPts val="0"/>
              </a:spcAft>
              <a:buNone/>
              <a:tabLst/>
            </a:pPr>
            <a:endParaRPr lang="fr-FR" sz="2800" b="0" i="0" u="none" strike="noStrike" kern="1200" dirty="0">
              <a:ln>
                <a:noFill/>
              </a:ln>
              <a:solidFill>
                <a:srgbClr val="000000"/>
              </a:solidFill>
              <a:latin typeface="Comic Sans MS" pitchFamily="66"/>
              <a:ea typeface="Arial Unicode MS" pitchFamily="2"/>
              <a:cs typeface="Comic Sans MS" pitchFamily="66"/>
            </a:endParaRPr>
          </a:p>
          <a:p>
            <a:pPr marL="0" marR="0" lvl="0" indent="0" algn="just" rtl="0" hangingPunct="0">
              <a:lnSpc>
                <a:spcPct val="100000"/>
              </a:lnSpc>
              <a:spcBef>
                <a:spcPts val="0"/>
              </a:spcBef>
              <a:spcAft>
                <a:spcPts val="0"/>
              </a:spcAft>
              <a:buNone/>
              <a:tabLst/>
            </a:pPr>
            <a:r>
              <a:rPr lang="fr-FR" sz="2800" b="0" i="0" u="none" strike="noStrike" kern="1200" dirty="0">
                <a:ln>
                  <a:noFill/>
                </a:ln>
                <a:solidFill>
                  <a:srgbClr val="FF3333"/>
                </a:solidFill>
                <a:latin typeface="Comic Sans MS" pitchFamily="66"/>
                <a:ea typeface="Arial Unicode MS" pitchFamily="2"/>
                <a:cs typeface="Comic Sans MS" pitchFamily="66"/>
              </a:rPr>
              <a:t>URSS</a:t>
            </a:r>
            <a:r>
              <a:rPr lang="fr-FR" sz="2800" b="0" i="0" u="none" strike="noStrike" kern="1200" dirty="0">
                <a:ln>
                  <a:noFill/>
                </a:ln>
                <a:solidFill>
                  <a:srgbClr val="000000"/>
                </a:solidFill>
                <a:latin typeface="Comic Sans MS" pitchFamily="66"/>
                <a:ea typeface="Comic Sans MS" pitchFamily="66"/>
                <a:cs typeface="Comic Sans MS" pitchFamily="66"/>
              </a:rPr>
              <a:t> </a:t>
            </a:r>
            <a:r>
              <a:rPr lang="fr-FR" sz="2800" b="0" i="0" u="none" strike="noStrike" kern="1200" dirty="0">
                <a:ln>
                  <a:noFill/>
                </a:ln>
                <a:solidFill>
                  <a:srgbClr val="000000"/>
                </a:solidFill>
                <a:latin typeface="Comic Sans MS" pitchFamily="66"/>
                <a:ea typeface="Arial Unicode MS" pitchFamily="2"/>
                <a:cs typeface="Comic Sans MS" pitchFamily="66"/>
              </a:rPr>
              <a:t>: Union des Républiques Socialistes Soviétiques créée en 1922 regroupant 15 Républiques socialistes soviétiques. Elle disparaît en 1991.</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name="page146">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EE1705E-27B6-6444-B585-B5599E972D1F}"/>
              </a:ext>
            </a:extLst>
          </p:cNvPr>
          <p:cNvSpPr txBox="1"/>
          <p:nvPr/>
        </p:nvSpPr>
        <p:spPr>
          <a:xfrm>
            <a:off x="350640" y="72720"/>
            <a:ext cx="9648000" cy="797759"/>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4000" b="0" i="0" u="sng" strike="noStrike" kern="1200">
                <a:ln>
                  <a:noFill/>
                </a:ln>
                <a:solidFill>
                  <a:srgbClr val="FF3333"/>
                </a:solidFill>
                <a:uFillTx/>
                <a:latin typeface="Comic Sans MS" pitchFamily="66"/>
                <a:ea typeface="Arial Unicode MS" pitchFamily="2"/>
                <a:cs typeface="Arial Unicode MS" pitchFamily="2"/>
              </a:rPr>
              <a:t>III. Une Europe traumatisée</a:t>
            </a:r>
          </a:p>
        </p:txBody>
      </p:sp>
      <p:sp>
        <p:nvSpPr>
          <p:cNvPr id="3" name="Connecteur droit 2">
            <a:extLst>
              <a:ext uri="{FF2B5EF4-FFF2-40B4-BE49-F238E27FC236}">
                <a16:creationId xmlns:a16="http://schemas.microsoft.com/office/drawing/2014/main" id="{F1B0A120-D922-684D-9357-DE44696A6281}"/>
              </a:ext>
            </a:extLst>
          </p:cNvPr>
          <p:cNvSpPr/>
          <p:nvPr/>
        </p:nvSpPr>
        <p:spPr>
          <a:xfrm flipV="1">
            <a:off x="314280" y="720"/>
            <a:ext cx="720" cy="7560360"/>
          </a:xfrm>
          <a:prstGeom prst="line">
            <a:avLst/>
          </a:prstGeom>
          <a:noFill/>
          <a:ln w="19080">
            <a:solidFill>
              <a:srgbClr val="FF3333"/>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ZoneTexte 3">
            <a:extLst>
              <a:ext uri="{FF2B5EF4-FFF2-40B4-BE49-F238E27FC236}">
                <a16:creationId xmlns:a16="http://schemas.microsoft.com/office/drawing/2014/main" id="{D5763AB1-E70B-8A48-BE52-CBBF6F850D2D}"/>
              </a:ext>
            </a:extLst>
          </p:cNvPr>
          <p:cNvSpPr txBox="1"/>
          <p:nvPr/>
        </p:nvSpPr>
        <p:spPr>
          <a:xfrm>
            <a:off x="1574639" y="1002960"/>
            <a:ext cx="8352000" cy="797759"/>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4000" b="0" i="0" u="sng" strike="noStrike" kern="1200">
                <a:ln>
                  <a:noFill/>
                </a:ln>
                <a:solidFill>
                  <a:srgbClr val="006600"/>
                </a:solidFill>
                <a:uFillTx/>
                <a:latin typeface="Comic Sans MS" pitchFamily="66"/>
                <a:ea typeface="Arial Unicode MS" pitchFamily="2"/>
                <a:cs typeface="Arial Unicode MS" pitchFamily="2"/>
              </a:rPr>
              <a:t>A. Un lourd bilan</a:t>
            </a:r>
          </a:p>
        </p:txBody>
      </p:sp>
      <p:pic>
        <p:nvPicPr>
          <p:cNvPr id="5" name="Image 4">
            <a:extLst>
              <a:ext uri="{FF2B5EF4-FFF2-40B4-BE49-F238E27FC236}">
                <a16:creationId xmlns:a16="http://schemas.microsoft.com/office/drawing/2014/main" id="{F7096DB9-445F-5C43-B3DB-0B06A3DD0313}"/>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1609200" y="1908719"/>
            <a:ext cx="6861600" cy="5504400"/>
          </a:xfrm>
          <a:prstGeom prst="rect">
            <a:avLst/>
          </a:prstGeom>
          <a:noFill/>
          <a:ln w="0">
            <a:solidFill>
              <a:srgbClr val="000000"/>
            </a:solidFill>
            <a:prstDash val="solid"/>
          </a:ln>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name="page147">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77F0D6F-C323-834E-8D47-CB05C152C47D}"/>
              </a:ext>
            </a:extLst>
          </p:cNvPr>
          <p:cNvSpPr txBox="1"/>
          <p:nvPr/>
        </p:nvSpPr>
        <p:spPr>
          <a:xfrm>
            <a:off x="215999" y="0"/>
            <a:ext cx="9711771" cy="1806477"/>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400" b="0" i="0" u="none" strike="noStrike" kern="1200" dirty="0">
                <a:ln>
                  <a:noFill/>
                </a:ln>
                <a:latin typeface="Comic Sans MS" pitchFamily="66"/>
                <a:ea typeface="Arial Unicode MS" pitchFamily="2"/>
                <a:cs typeface="Arial Unicode MS" pitchFamily="2"/>
              </a:rPr>
              <a:t>- Quels sont les trois pays qui comptent le plus de morts et de blessés ? Comment l'expliquer ?</a:t>
            </a:r>
          </a:p>
          <a:p>
            <a:pPr marL="0" marR="0" lvl="0" indent="0" algn="just" rtl="0" hangingPunct="0">
              <a:lnSpc>
                <a:spcPct val="100000"/>
              </a:lnSpc>
              <a:spcBef>
                <a:spcPts val="0"/>
              </a:spcBef>
              <a:spcAft>
                <a:spcPts val="0"/>
              </a:spcAft>
              <a:buNone/>
              <a:tabLst/>
            </a:pPr>
            <a:r>
              <a:rPr lang="fr-FR" sz="2400" b="0" i="0" u="none" strike="noStrike" kern="1200" dirty="0">
                <a:ln>
                  <a:noFill/>
                </a:ln>
                <a:latin typeface="Comic Sans MS" pitchFamily="66"/>
                <a:ea typeface="Arial Unicode MS" pitchFamily="2"/>
                <a:cs typeface="Arial Unicode MS" pitchFamily="2"/>
              </a:rPr>
              <a:t>- Quel pays a le moins de morts par rapport au nombre de mobilisé ? Comment l'expliquer ?</a:t>
            </a:r>
          </a:p>
        </p:txBody>
      </p:sp>
      <p:pic>
        <p:nvPicPr>
          <p:cNvPr id="3" name="Image 2">
            <a:extLst>
              <a:ext uri="{FF2B5EF4-FFF2-40B4-BE49-F238E27FC236}">
                <a16:creationId xmlns:a16="http://schemas.microsoft.com/office/drawing/2014/main" id="{CBDF0BAC-0BDF-2F45-A21B-0023583FD351}"/>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1609200" y="1908719"/>
            <a:ext cx="6861600" cy="5504400"/>
          </a:xfrm>
          <a:prstGeom prst="rect">
            <a:avLst/>
          </a:prstGeom>
          <a:noFill/>
          <a:ln w="0">
            <a:solidFill>
              <a:srgbClr val="000000"/>
            </a:solidFill>
            <a:prstDash val="soli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page15">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E788CF4D-E99A-8540-BD16-5F97B8F06781}"/>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792000" y="360000"/>
            <a:ext cx="8496000" cy="5184000"/>
          </a:xfrm>
          <a:prstGeom prst="rect">
            <a:avLst/>
          </a:prstGeom>
          <a:noFill/>
          <a:ln w="0">
            <a:solidFill>
              <a:srgbClr val="000000"/>
            </a:solidFill>
            <a:prstDash val="solid"/>
          </a:ln>
        </p:spPr>
      </p:pic>
      <p:sp>
        <p:nvSpPr>
          <p:cNvPr id="3" name="ZoneTexte 2">
            <a:extLst>
              <a:ext uri="{FF2B5EF4-FFF2-40B4-BE49-F238E27FC236}">
                <a16:creationId xmlns:a16="http://schemas.microsoft.com/office/drawing/2014/main" id="{777BEB7E-906F-8E4F-A1CF-E5946D773EB9}"/>
              </a:ext>
            </a:extLst>
          </p:cNvPr>
          <p:cNvSpPr txBox="1"/>
          <p:nvPr/>
        </p:nvSpPr>
        <p:spPr>
          <a:xfrm>
            <a:off x="-1" y="5688000"/>
            <a:ext cx="10080625" cy="1663361"/>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400" b="0" i="0" u="none" strike="noStrike" kern="1200" dirty="0">
                <a:ln>
                  <a:noFill/>
                </a:ln>
                <a:latin typeface="Comic Sans MS" pitchFamily="66"/>
                <a:ea typeface="Arial Unicode MS" pitchFamily="2"/>
                <a:cs typeface="Arial Unicode MS" pitchFamily="2"/>
              </a:rPr>
              <a:t>Photographie de François Ferdinand et de son épouse Sophie à Sarajevo le 28 juin 1914 quelques instants avant l'attentat.</a:t>
            </a:r>
          </a:p>
          <a:p>
            <a:pPr marL="0" marR="0" lvl="0" indent="0" algn="just" rtl="0" hangingPunct="0">
              <a:lnSpc>
                <a:spcPct val="100000"/>
              </a:lnSpc>
              <a:spcBef>
                <a:spcPts val="0"/>
              </a:spcBef>
              <a:spcAft>
                <a:spcPts val="0"/>
              </a:spcAft>
              <a:buNone/>
              <a:tabLst/>
            </a:pPr>
            <a:endParaRPr lang="fr-FR" sz="2400" b="0" i="0" u="none" strike="noStrike" kern="1200" dirty="0">
              <a:ln>
                <a:noFill/>
              </a:ln>
              <a:latin typeface="Comic Sans MS" pitchFamily="66"/>
              <a:ea typeface="Arial Unicode MS" pitchFamily="2"/>
              <a:cs typeface="Arial Unicode MS" pitchFamily="2"/>
            </a:endParaRPr>
          </a:p>
          <a:p>
            <a:pPr marL="0" marR="0" lvl="0" indent="0" algn="just" rtl="0" hangingPunct="0">
              <a:lnSpc>
                <a:spcPct val="100000"/>
              </a:lnSpc>
              <a:spcBef>
                <a:spcPts val="0"/>
              </a:spcBef>
              <a:spcAft>
                <a:spcPts val="0"/>
              </a:spcAft>
              <a:buNone/>
              <a:tabLst/>
            </a:pPr>
            <a:r>
              <a:rPr lang="fr-FR" sz="1600" b="0" i="0" u="none" strike="noStrike" kern="1200" dirty="0">
                <a:ln>
                  <a:noFill/>
                </a:ln>
                <a:latin typeface="Comic Sans MS" pitchFamily="66"/>
                <a:ea typeface="Arial Unicode MS" pitchFamily="2"/>
                <a:cs typeface="Arial Unicode MS" pitchFamily="2"/>
              </a:rPr>
              <a:t>Source : </a:t>
            </a:r>
            <a:r>
              <a:rPr lang="fr-FR" sz="1600" b="0" i="0" u="none" strike="noStrike" kern="1200" dirty="0" err="1">
                <a:ln>
                  <a:noFill/>
                </a:ln>
                <a:latin typeface="Comic Sans MS" pitchFamily="66"/>
                <a:ea typeface="Arial Unicode MS" pitchFamily="2"/>
                <a:cs typeface="Arial Unicode MS" pitchFamily="2"/>
              </a:rPr>
              <a:t>Ul</a:t>
            </a:r>
            <a:r>
              <a:rPr lang="fr-FR" sz="1600" b="0" i="0" u="none" strike="noStrike" kern="1200" dirty="0" err="1">
                <a:ln>
                  <a:noFill/>
                </a:ln>
                <a:solidFill>
                  <a:srgbClr val="262626"/>
                </a:solidFill>
                <a:latin typeface="Comic Sans MS" pitchFamily="66"/>
                <a:ea typeface="AvenirNextCyr-Regular" pitchFamily="2"/>
                <a:cs typeface="AvenirNextCyr-Regular" pitchFamily="2"/>
              </a:rPr>
              <a:t>lstein</a:t>
            </a:r>
            <a:r>
              <a:rPr lang="fr-FR" sz="1600" b="0" i="0" u="none" strike="noStrike" kern="1200" dirty="0">
                <a:ln>
                  <a:noFill/>
                </a:ln>
                <a:solidFill>
                  <a:srgbClr val="262626"/>
                </a:solidFill>
                <a:latin typeface="Comic Sans MS" pitchFamily="66"/>
                <a:ea typeface="AvenirNextCyr-Regular" pitchFamily="2"/>
                <a:cs typeface="AvenirNextCyr-Regular" pitchFamily="2"/>
              </a:rPr>
              <a:t> </a:t>
            </a:r>
            <a:r>
              <a:rPr lang="fr-FR" sz="1600" b="0" i="0" u="none" strike="noStrike" kern="1200" dirty="0" err="1">
                <a:ln>
                  <a:noFill/>
                </a:ln>
                <a:solidFill>
                  <a:srgbClr val="262626"/>
                </a:solidFill>
                <a:latin typeface="Comic Sans MS" pitchFamily="66"/>
                <a:ea typeface="AvenirNextCyr-Regular" pitchFamily="2"/>
                <a:cs typeface="AvenirNextCyr-Regular" pitchFamily="2"/>
              </a:rPr>
              <a:t>Bild</a:t>
            </a:r>
            <a:r>
              <a:rPr lang="fr-FR" sz="1600" b="0" i="0" u="none" strike="noStrike" kern="1200" dirty="0">
                <a:ln>
                  <a:noFill/>
                </a:ln>
                <a:solidFill>
                  <a:srgbClr val="262626"/>
                </a:solidFill>
                <a:latin typeface="Comic Sans MS" pitchFamily="66"/>
                <a:ea typeface="AvenirNextCyr-Regular" pitchFamily="2"/>
                <a:cs typeface="AvenirNextCyr-Regular" pitchFamily="2"/>
              </a:rPr>
              <a:t> / </a:t>
            </a:r>
            <a:r>
              <a:rPr lang="fr-FR" sz="1600" b="0" i="0" u="none" strike="noStrike" kern="1200" dirty="0" err="1">
                <a:ln>
                  <a:noFill/>
                </a:ln>
                <a:solidFill>
                  <a:srgbClr val="262626"/>
                </a:solidFill>
                <a:latin typeface="Comic Sans MS" pitchFamily="66"/>
                <a:ea typeface="AvenirNextCyr-Regular" pitchFamily="2"/>
                <a:cs typeface="AvenirNextCyr-Regular" pitchFamily="2"/>
              </a:rPr>
              <a:t>Gettyimages</a:t>
            </a:r>
            <a:r>
              <a:rPr lang="fr-FR" sz="1600" b="0" i="0" u="none" strike="noStrike" kern="1200" dirty="0">
                <a:ln>
                  <a:noFill/>
                </a:ln>
                <a:solidFill>
                  <a:srgbClr val="262626"/>
                </a:solidFill>
                <a:latin typeface="Comic Sans MS" pitchFamily="66"/>
                <a:ea typeface="AvenirNextCyr-Regular" pitchFamily="2"/>
                <a:cs typeface="AvenirNextCyr-Regular" pitchFamily="2"/>
              </a:rPr>
              <a:t>, Magazine </a:t>
            </a:r>
            <a:r>
              <a:rPr lang="fr-FR" sz="1600" b="0" i="1" u="none" strike="noStrike" kern="1200" dirty="0">
                <a:ln>
                  <a:noFill/>
                </a:ln>
                <a:solidFill>
                  <a:srgbClr val="262626"/>
                </a:solidFill>
                <a:latin typeface="Comic Sans MS" pitchFamily="66"/>
                <a:ea typeface="AvenirNextCyr-Regular" pitchFamily="2"/>
                <a:cs typeface="AvenirNextCyr-Regular" pitchFamily="2"/>
              </a:rPr>
              <a:t>Géo</a:t>
            </a:r>
            <a:r>
              <a:rPr lang="fr-FR" sz="1600" b="0" i="0" u="none" strike="noStrike" kern="1200" dirty="0">
                <a:ln>
                  <a:noFill/>
                </a:ln>
                <a:solidFill>
                  <a:srgbClr val="262626"/>
                </a:solidFill>
                <a:latin typeface="Comic Sans MS" pitchFamily="66"/>
                <a:ea typeface="AvenirNextCyr-Regular" pitchFamily="2"/>
                <a:cs typeface="AvenirNextCyr-Regular" pitchFamily="2"/>
              </a:rPr>
              <a:t>, 28 juin 2017.</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name="page148">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19A47B-249D-CF4F-9B70-DCE6D6255442}"/>
              </a:ext>
            </a:extLst>
          </p:cNvPr>
          <p:cNvSpPr/>
          <p:nvPr/>
        </p:nvSpPr>
        <p:spPr>
          <a:xfrm>
            <a:off x="144000" y="144000"/>
            <a:ext cx="9792000" cy="7272000"/>
          </a:xfrm>
          <a:prstGeom prst="rect">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ZoneTexte 2">
            <a:extLst>
              <a:ext uri="{FF2B5EF4-FFF2-40B4-BE49-F238E27FC236}">
                <a16:creationId xmlns:a16="http://schemas.microsoft.com/office/drawing/2014/main" id="{9EA093B0-1902-A346-962E-2F2C418EEB0E}"/>
              </a:ext>
            </a:extLst>
          </p:cNvPr>
          <p:cNvSpPr txBox="1"/>
          <p:nvPr/>
        </p:nvSpPr>
        <p:spPr>
          <a:xfrm>
            <a:off x="144000" y="1296000"/>
            <a:ext cx="9792000" cy="6094830"/>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dirty="0">
                <a:ln>
                  <a:noFill/>
                </a:ln>
                <a:latin typeface="Comic Sans MS" pitchFamily="66"/>
                <a:ea typeface="Arial Unicode MS" pitchFamily="2"/>
                <a:cs typeface="Arial Unicode MS" pitchFamily="2"/>
              </a:rPr>
              <a:t>- Environ 1,4 million de morts.</a:t>
            </a:r>
          </a:p>
          <a:p>
            <a:pPr marL="0" marR="0" lvl="0" indent="0" rtl="0" hangingPunct="0">
              <a:lnSpc>
                <a:spcPct val="100000"/>
              </a:lnSpc>
              <a:spcBef>
                <a:spcPts val="0"/>
              </a:spcBef>
              <a:spcAft>
                <a:spcPts val="0"/>
              </a:spcAft>
              <a:buNone/>
              <a:tabLst/>
            </a:pPr>
            <a:endParaRPr lang="fr-FR" sz="2800" b="0" i="0" u="none" strike="noStrike" kern="1200" dirty="0">
              <a:ln>
                <a:noFill/>
              </a:ln>
              <a:latin typeface="Comic Sans MS" pitchFamily="66"/>
              <a:ea typeface="Arial Unicode MS" pitchFamily="2"/>
              <a:cs typeface="Arial Unicode MS" pitchFamily="2"/>
            </a:endParaRPr>
          </a:p>
          <a:p>
            <a:pPr marL="0" marR="0" lvl="0" indent="0" algn="just" rtl="0" hangingPunct="0">
              <a:lnSpc>
                <a:spcPct val="100000"/>
              </a:lnSpc>
              <a:spcBef>
                <a:spcPts val="0"/>
              </a:spcBef>
              <a:spcAft>
                <a:spcPts val="0"/>
              </a:spcAft>
              <a:buNone/>
              <a:tabLst/>
            </a:pPr>
            <a:r>
              <a:rPr lang="fr-FR" sz="2800" b="0" i="0" u="none" strike="noStrike" kern="1200" dirty="0">
                <a:ln>
                  <a:noFill/>
                </a:ln>
                <a:latin typeface="Comic Sans MS" pitchFamily="66"/>
                <a:ea typeface="Arial Unicode MS" pitchFamily="2"/>
                <a:cs typeface="Arial Unicode MS" pitchFamily="2"/>
              </a:rPr>
              <a:t>- Environ 5,5 millions de blessés (dont 1,2 million de mutilés comme les « gueules cassées »).</a:t>
            </a:r>
          </a:p>
          <a:p>
            <a:pPr marL="0" marR="0" lvl="0" indent="0" rtl="0" hangingPunct="0">
              <a:lnSpc>
                <a:spcPct val="100000"/>
              </a:lnSpc>
              <a:spcBef>
                <a:spcPts val="0"/>
              </a:spcBef>
              <a:spcAft>
                <a:spcPts val="0"/>
              </a:spcAft>
              <a:buNone/>
              <a:tabLst/>
            </a:pPr>
            <a:endParaRPr lang="fr-FR" sz="2800" b="0" i="0" u="none" strike="noStrike" kern="1200" dirty="0">
              <a:ln>
                <a:noFill/>
              </a:ln>
              <a:latin typeface="Comic Sans MS" pitchFamily="66"/>
              <a:ea typeface="Arial Unicode MS" pitchFamily="2"/>
              <a:cs typeface="Arial Unicode MS" pitchFamily="2"/>
            </a:endParaRPr>
          </a:p>
          <a:p>
            <a:pPr marL="0" marR="0" lvl="0" indent="0" rtl="0" hangingPunct="0">
              <a:lnSpc>
                <a:spcPct val="100000"/>
              </a:lnSpc>
              <a:spcBef>
                <a:spcPts val="0"/>
              </a:spcBef>
              <a:spcAft>
                <a:spcPts val="0"/>
              </a:spcAft>
              <a:buNone/>
              <a:tabLst/>
            </a:pPr>
            <a:r>
              <a:rPr lang="fr-FR" sz="2800" b="0" i="0" u="none" strike="noStrike" kern="1200" dirty="0">
                <a:ln>
                  <a:noFill/>
                </a:ln>
                <a:latin typeface="Comic Sans MS" pitchFamily="66"/>
                <a:ea typeface="Arial Unicode MS" pitchFamily="2"/>
                <a:cs typeface="Arial Unicode MS" pitchFamily="2"/>
              </a:rPr>
              <a:t>- Environ 6,5 millions d'anciens combattants.</a:t>
            </a:r>
          </a:p>
          <a:p>
            <a:pPr marL="0" marR="0" lvl="0" indent="0" rtl="0" hangingPunct="0">
              <a:lnSpc>
                <a:spcPct val="100000"/>
              </a:lnSpc>
              <a:spcBef>
                <a:spcPts val="0"/>
              </a:spcBef>
              <a:spcAft>
                <a:spcPts val="0"/>
              </a:spcAft>
              <a:buNone/>
              <a:tabLst/>
            </a:pPr>
            <a:endParaRPr lang="fr-FR" sz="2800" b="0" i="0" u="none" strike="noStrike" kern="1200" dirty="0">
              <a:ln>
                <a:noFill/>
              </a:ln>
              <a:latin typeface="Comic Sans MS" pitchFamily="66"/>
              <a:ea typeface="Arial Unicode MS" pitchFamily="2"/>
              <a:cs typeface="Arial Unicode MS" pitchFamily="2"/>
            </a:endParaRPr>
          </a:p>
          <a:p>
            <a:pPr marL="0" marR="0" lvl="0" indent="0" rtl="0" hangingPunct="0">
              <a:lnSpc>
                <a:spcPct val="100000"/>
              </a:lnSpc>
              <a:spcBef>
                <a:spcPts val="0"/>
              </a:spcBef>
              <a:spcAft>
                <a:spcPts val="0"/>
              </a:spcAft>
              <a:buNone/>
              <a:tabLst/>
            </a:pPr>
            <a:r>
              <a:rPr lang="fr-FR" sz="2800" b="0" i="0" u="none" strike="noStrike" kern="1200" dirty="0">
                <a:ln>
                  <a:noFill/>
                </a:ln>
                <a:latin typeface="Comic Sans MS" pitchFamily="66"/>
                <a:ea typeface="Arial Unicode MS" pitchFamily="2"/>
                <a:cs typeface="Arial Unicode MS" pitchFamily="2"/>
              </a:rPr>
              <a:t>- Environ 600 000 veuves de guerre.</a:t>
            </a:r>
          </a:p>
          <a:p>
            <a:pPr marL="0" marR="0" lvl="0" indent="0" rtl="0" hangingPunct="0">
              <a:lnSpc>
                <a:spcPct val="100000"/>
              </a:lnSpc>
              <a:spcBef>
                <a:spcPts val="0"/>
              </a:spcBef>
              <a:spcAft>
                <a:spcPts val="0"/>
              </a:spcAft>
              <a:buNone/>
              <a:tabLst/>
            </a:pPr>
            <a:endParaRPr lang="fr-FR" sz="2800" b="0" i="0" u="none" strike="noStrike" kern="1200" dirty="0">
              <a:ln>
                <a:noFill/>
              </a:ln>
              <a:latin typeface="Comic Sans MS" pitchFamily="66"/>
              <a:ea typeface="Arial Unicode MS" pitchFamily="2"/>
              <a:cs typeface="Arial Unicode MS" pitchFamily="2"/>
            </a:endParaRPr>
          </a:p>
          <a:p>
            <a:pPr marL="0" marR="0" lvl="0" indent="0" rtl="0" hangingPunct="0">
              <a:lnSpc>
                <a:spcPct val="100000"/>
              </a:lnSpc>
              <a:spcBef>
                <a:spcPts val="0"/>
              </a:spcBef>
              <a:spcAft>
                <a:spcPts val="0"/>
              </a:spcAft>
              <a:buNone/>
              <a:tabLst/>
            </a:pPr>
            <a:r>
              <a:rPr lang="fr-FR" sz="2800" b="0" i="0" u="none" strike="noStrike" kern="1200" dirty="0">
                <a:ln>
                  <a:noFill/>
                </a:ln>
                <a:latin typeface="Comic Sans MS" pitchFamily="66"/>
                <a:ea typeface="Arial Unicode MS" pitchFamily="2"/>
                <a:cs typeface="Arial Unicode MS" pitchFamily="2"/>
              </a:rPr>
              <a:t>- Environ 1,1 million d'orphelins et pupilles de la Nation.</a:t>
            </a:r>
          </a:p>
          <a:p>
            <a:pPr marL="0" marR="0" lvl="0" indent="0" rtl="0" hangingPunct="0">
              <a:lnSpc>
                <a:spcPct val="100000"/>
              </a:lnSpc>
              <a:spcBef>
                <a:spcPts val="0"/>
              </a:spcBef>
              <a:spcAft>
                <a:spcPts val="0"/>
              </a:spcAft>
              <a:buNone/>
              <a:tabLst/>
            </a:pPr>
            <a:endParaRPr lang="fr-FR" sz="2800" b="0" i="0" u="none" strike="noStrike" kern="1200" dirty="0">
              <a:ln>
                <a:noFill/>
              </a:ln>
              <a:latin typeface="Comic Sans MS" pitchFamily="66"/>
              <a:ea typeface="Arial Unicode MS" pitchFamily="2"/>
              <a:cs typeface="Arial Unicode MS" pitchFamily="2"/>
            </a:endParaRPr>
          </a:p>
          <a:p>
            <a:pPr marL="0" marR="0" lvl="0" indent="0" rtl="0" hangingPunct="0">
              <a:lnSpc>
                <a:spcPct val="100000"/>
              </a:lnSpc>
              <a:spcBef>
                <a:spcPts val="0"/>
              </a:spcBef>
              <a:spcAft>
                <a:spcPts val="0"/>
              </a:spcAft>
              <a:buNone/>
              <a:tabLst/>
            </a:pPr>
            <a:r>
              <a:rPr lang="fr-FR" sz="2800" b="0" i="0" u="none" strike="noStrike" kern="1200" dirty="0">
                <a:ln>
                  <a:noFill/>
                </a:ln>
                <a:latin typeface="Comic Sans MS" pitchFamily="66"/>
                <a:ea typeface="Arial Unicode MS" pitchFamily="2"/>
                <a:cs typeface="Arial Unicode MS" pitchFamily="2"/>
              </a:rPr>
              <a:t>- Un déficit de naissance évalué à environ 1,4 million.</a:t>
            </a:r>
          </a:p>
        </p:txBody>
      </p:sp>
      <p:sp>
        <p:nvSpPr>
          <p:cNvPr id="4" name="ZoneTexte 3">
            <a:extLst>
              <a:ext uri="{FF2B5EF4-FFF2-40B4-BE49-F238E27FC236}">
                <a16:creationId xmlns:a16="http://schemas.microsoft.com/office/drawing/2014/main" id="{7839AB10-F7D6-0D48-82EA-14C2A0CEEB8B}"/>
              </a:ext>
            </a:extLst>
          </p:cNvPr>
          <p:cNvSpPr txBox="1"/>
          <p:nvPr/>
        </p:nvSpPr>
        <p:spPr>
          <a:xfrm>
            <a:off x="144000" y="180360"/>
            <a:ext cx="9792000" cy="7275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600" b="1" i="0" u="none" strike="noStrike" kern="1200">
                <a:ln>
                  <a:noFill/>
                </a:ln>
                <a:latin typeface="Comic Sans MS" pitchFamily="66"/>
                <a:ea typeface="Arial Unicode MS" pitchFamily="2"/>
                <a:cs typeface="Arial Unicode MS" pitchFamily="2"/>
              </a:rPr>
              <a:t>Le bilan humain de la guerre en France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name="page149">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ACFA01C-F72C-DF47-B78F-B053782C5290}"/>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720000" y="324000"/>
            <a:ext cx="8640000" cy="5338800"/>
          </a:xfrm>
          <a:prstGeom prst="rect">
            <a:avLst/>
          </a:prstGeom>
          <a:noFill/>
          <a:ln w="0">
            <a:solidFill>
              <a:srgbClr val="000000"/>
            </a:solidFill>
            <a:prstDash val="solid"/>
          </a:ln>
        </p:spPr>
      </p:pic>
      <p:sp>
        <p:nvSpPr>
          <p:cNvPr id="3" name="ZoneTexte 2">
            <a:extLst>
              <a:ext uri="{FF2B5EF4-FFF2-40B4-BE49-F238E27FC236}">
                <a16:creationId xmlns:a16="http://schemas.microsoft.com/office/drawing/2014/main" id="{C5F5AFDA-1BF0-2F41-886C-BFB7B174FC13}"/>
              </a:ext>
            </a:extLst>
          </p:cNvPr>
          <p:cNvSpPr txBox="1"/>
          <p:nvPr/>
        </p:nvSpPr>
        <p:spPr>
          <a:xfrm>
            <a:off x="503999" y="5727240"/>
            <a:ext cx="9216000" cy="11865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latin typeface="Comic Sans MS" pitchFamily="66"/>
                <a:ea typeface="Arial Unicode MS" pitchFamily="2"/>
                <a:cs typeface="Arial Unicode MS" pitchFamily="2"/>
              </a:rPr>
              <a:t>La délégation des « gueules cassées » à Versailles, le 28 juin 1919</a:t>
            </a:r>
          </a:p>
          <a:p>
            <a:pPr marL="0" marR="0" lvl="0" indent="0" algn="ctr" rtl="0" hangingPunct="0">
              <a:lnSpc>
                <a:spcPct val="100000"/>
              </a:lnSpc>
              <a:spcBef>
                <a:spcPts val="0"/>
              </a:spcBef>
              <a:spcAft>
                <a:spcPts val="0"/>
              </a:spcAft>
              <a:buNone/>
              <a:tabLst/>
            </a:pPr>
            <a:endParaRPr lang="fr-FR" sz="2200" b="0" i="0" u="none" strike="noStrike" kern="1200">
              <a:ln>
                <a:noFill/>
              </a:ln>
              <a:latin typeface="Comic Sans MS" pitchFamily="66"/>
              <a:ea typeface="Arial Unicode MS" pitchFamily="2"/>
              <a:cs typeface="Arial Unicode MS" pitchFamily="2"/>
            </a:endParaRPr>
          </a:p>
          <a:p>
            <a:pPr marL="0" marR="0" lvl="0" indent="0" algn="ctr" rtl="0" hangingPunct="0">
              <a:lnSpc>
                <a:spcPct val="100000"/>
              </a:lnSpc>
              <a:spcBef>
                <a:spcPts val="0"/>
              </a:spcBef>
              <a:spcAft>
                <a:spcPts val="0"/>
              </a:spcAft>
              <a:buNone/>
              <a:tabLst/>
            </a:pPr>
            <a:r>
              <a:rPr lang="fr-FR" sz="1800" b="0" i="0" u="none" strike="noStrike" kern="1200">
                <a:ln>
                  <a:noFill/>
                </a:ln>
                <a:latin typeface="Comic Sans MS" pitchFamily="66"/>
                <a:ea typeface="Arial Unicode MS" pitchFamily="2"/>
                <a:cs typeface="Arial Unicode MS" pitchFamily="2"/>
              </a:rPr>
              <a:t>Source : Historial de la Grande Guerre de Péronne</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name="page150">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BFDA6138-8895-2A43-93AC-8D278629955D}"/>
              </a:ext>
            </a:extLst>
          </p:cNvPr>
          <p:cNvGraphicFramePr>
            <a:graphicFrameLocks noGrp="1"/>
          </p:cNvGraphicFramePr>
          <p:nvPr>
            <p:extLst>
              <p:ext uri="{D42A27DB-BD31-4B8C-83A1-F6EECF244321}">
                <p14:modId xmlns:p14="http://schemas.microsoft.com/office/powerpoint/2010/main" val="2247992116"/>
              </p:ext>
            </p:extLst>
          </p:nvPr>
        </p:nvGraphicFramePr>
        <p:xfrm>
          <a:off x="215999" y="144000"/>
          <a:ext cx="9864625" cy="6106680"/>
        </p:xfrm>
        <a:graphic>
          <a:graphicData uri="http://schemas.openxmlformats.org/drawingml/2006/table">
            <a:tbl>
              <a:tblPr firstRow="1" bandRow="1"/>
              <a:tblGrid>
                <a:gridCol w="9864625">
                  <a:extLst>
                    <a:ext uri="{9D8B030D-6E8A-4147-A177-3AD203B41FA5}">
                      <a16:colId xmlns:a16="http://schemas.microsoft.com/office/drawing/2014/main" val="2525801434"/>
                    </a:ext>
                  </a:extLst>
                </a:gridCol>
              </a:tblGrid>
              <a:tr h="480960">
                <a:tc>
                  <a:txBody>
                    <a:bodyPr/>
                    <a:lstStyle/>
                    <a:p>
                      <a:pPr marL="0" marR="0" lvl="0" indent="0" algn="ctr" rtl="0" hangingPunct="0">
                        <a:lnSpc>
                          <a:spcPct val="100000"/>
                        </a:lnSpc>
                        <a:spcBef>
                          <a:spcPts val="0"/>
                        </a:spcBef>
                        <a:spcAft>
                          <a:spcPts val="0"/>
                        </a:spcAft>
                        <a:buNone/>
                        <a:tabLst/>
                      </a:pPr>
                      <a:r>
                        <a:rPr lang="fr-FR" sz="2000" b="1" i="0" u="none" strike="noStrike" kern="1200">
                          <a:ln>
                            <a:noFill/>
                          </a:ln>
                          <a:latin typeface="Comic Sans MS" pitchFamily="66"/>
                          <a:ea typeface="Comic Sans MS" pitchFamily="66"/>
                          <a:cs typeface="Comic Sans MS" pitchFamily="66"/>
                        </a:rPr>
                        <a:t>BILAN DE LA PREMIÈRE GUERRE MONDIALE</a:t>
                      </a:r>
                    </a:p>
                  </a:txBody>
                  <a:tcPr/>
                </a:tc>
                <a:extLst>
                  <a:ext uri="{0D108BD9-81ED-4DB2-BD59-A6C34878D82A}">
                    <a16:rowId xmlns:a16="http://schemas.microsoft.com/office/drawing/2014/main" val="1719484266"/>
                  </a:ext>
                </a:extLst>
              </a:tr>
              <a:tr h="550800">
                <a:tc>
                  <a:txBody>
                    <a:bodyPr/>
                    <a:lstStyle/>
                    <a:p>
                      <a:pPr marL="0" marR="0" indent="0" rtl="0" hangingPunct="0">
                        <a:lnSpc>
                          <a:spcPct val="100000"/>
                        </a:lnSpc>
                        <a:spcBef>
                          <a:spcPts val="0"/>
                        </a:spcBef>
                        <a:spcAft>
                          <a:spcPts val="0"/>
                        </a:spcAft>
                        <a:tabLst/>
                      </a:pPr>
                      <a:endParaRPr lang="fr-FR" sz="1800" b="0" i="0" u="none" strike="noStrike" kern="1200">
                        <a:ln>
                          <a:noFill/>
                        </a:ln>
                        <a:latin typeface="Arial" pitchFamily="18"/>
                        <a:ea typeface="Arial Unicode MS" pitchFamily="2"/>
                        <a:cs typeface="Arial Unicode MS" pitchFamily="2"/>
                      </a:endParaRPr>
                    </a:p>
                  </a:txBody>
                  <a:tcPr/>
                </a:tc>
                <a:extLst>
                  <a:ext uri="{0D108BD9-81ED-4DB2-BD59-A6C34878D82A}">
                    <a16:rowId xmlns:a16="http://schemas.microsoft.com/office/drawing/2014/main" val="819336097"/>
                  </a:ext>
                </a:extLst>
              </a:tr>
              <a:tr h="4537440">
                <a:tc>
                  <a:txBody>
                    <a:bodyPr/>
                    <a:lstStyle/>
                    <a:p>
                      <a:pPr marL="0" marR="0" lvl="0" indent="0" rtl="0" hangingPunct="0">
                        <a:lnSpc>
                          <a:spcPct val="100000"/>
                        </a:lnSpc>
                        <a:spcBef>
                          <a:spcPts val="0"/>
                        </a:spcBef>
                        <a:spcAft>
                          <a:spcPts val="0"/>
                        </a:spcAft>
                        <a:buNone/>
                        <a:tabLst/>
                      </a:pPr>
                      <a:r>
                        <a:rPr lang="fr-FR" sz="2400" b="1" i="0" u="none" strike="noStrike" kern="1200" dirty="0">
                          <a:ln>
                            <a:noFill/>
                          </a:ln>
                          <a:solidFill>
                            <a:srgbClr val="000000"/>
                          </a:solidFill>
                          <a:latin typeface="Comic Sans MS" pitchFamily="66"/>
                          <a:ea typeface="Comic Sans MS" pitchFamily="66"/>
                          <a:cs typeface="Comic Sans MS" pitchFamily="66"/>
                        </a:rPr>
                        <a:t>Bilan humain</a:t>
                      </a:r>
                    </a:p>
                    <a:p>
                      <a:pPr marL="0" marR="0" lvl="0" indent="0" algn="just" rtl="0" hangingPunct="0">
                        <a:lnSpc>
                          <a:spcPct val="100000"/>
                        </a:lnSpc>
                        <a:spcBef>
                          <a:spcPts val="0"/>
                        </a:spcBef>
                        <a:spcAft>
                          <a:spcPts val="0"/>
                        </a:spcAft>
                        <a:buNone/>
                        <a:tabLst/>
                      </a:pPr>
                      <a:r>
                        <a:rPr lang="fr-FR" sz="2400" b="0" i="0" u="none" strike="noStrike" kern="1200" dirty="0">
                          <a:ln>
                            <a:noFill/>
                          </a:ln>
                          <a:solidFill>
                            <a:srgbClr val="000000"/>
                          </a:solidFill>
                          <a:latin typeface="Comic Sans MS" pitchFamily="66"/>
                          <a:ea typeface="Arial Unicode MS" pitchFamily="2"/>
                          <a:cs typeface="Comic Sans MS" pitchFamily="66"/>
                        </a:rPr>
                        <a:t>- </a:t>
                      </a:r>
                      <a:r>
                        <a:rPr lang="fr-FR" sz="2400" b="0" i="0" u="none" strike="noStrike" kern="1200" dirty="0">
                          <a:ln>
                            <a:noFill/>
                          </a:ln>
                          <a:solidFill>
                            <a:srgbClr val="000000"/>
                          </a:solidFill>
                          <a:latin typeface="Comic Sans MS" pitchFamily="66"/>
                          <a:ea typeface="Comic Sans MS" pitchFamily="66"/>
                          <a:cs typeface="Comic Sans MS" pitchFamily="66"/>
                        </a:rPr>
                        <a:t>........</a:t>
                      </a:r>
                      <a:r>
                        <a:rPr lang="fr-FR" sz="2400" b="0" i="0" u="none" strike="noStrike" kern="1200" dirty="0">
                          <a:ln>
                            <a:noFill/>
                          </a:ln>
                          <a:solidFill>
                            <a:srgbClr val="000000"/>
                          </a:solidFill>
                          <a:latin typeface="Comic Sans MS" pitchFamily="66"/>
                          <a:ea typeface="Arial Unicode MS" pitchFamily="2"/>
                          <a:cs typeface="Comic Sans MS" pitchFamily="66"/>
                        </a:rPr>
                        <a:t> millions de morts, notamment dans les pays où se sont déroulés les </a:t>
                      </a:r>
                      <a:r>
                        <a:rPr lang="fr-FR" sz="2400" b="0" i="0" u="none" strike="noStrike" kern="1200" dirty="0">
                          <a:ln>
                            <a:noFill/>
                          </a:ln>
                          <a:solidFill>
                            <a:srgbClr val="000000"/>
                          </a:solidFill>
                          <a:latin typeface="Comic Sans MS" pitchFamily="66"/>
                          <a:ea typeface="Comic Sans MS" pitchFamily="66"/>
                          <a:cs typeface="Comic Sans MS" pitchFamily="66"/>
                        </a:rPr>
                        <a:t>....</a:t>
                      </a:r>
                      <a:r>
                        <a:rPr lang="fr-FR" sz="2400" b="0" i="0" u="none" strike="noStrike" kern="1200" dirty="0">
                          <a:ln>
                            <a:noFill/>
                          </a:ln>
                          <a:solidFill>
                            <a:srgbClr val="000000"/>
                          </a:solidFill>
                          <a:latin typeface="Comic Sans MS" pitchFamily="66"/>
                          <a:ea typeface="Arial Unicode MS" pitchFamily="2"/>
                          <a:cs typeface="Comic Sans MS" pitchFamily="66"/>
                        </a:rPr>
                        <a:t>...................... (.......... millions pour l'Allemagne ; </a:t>
                      </a:r>
                      <a:r>
                        <a:rPr lang="fr-FR" sz="2400" b="0" i="0" u="none" strike="noStrike" kern="1200" dirty="0">
                          <a:ln>
                            <a:noFill/>
                          </a:ln>
                          <a:solidFill>
                            <a:srgbClr val="000000"/>
                          </a:solidFill>
                          <a:latin typeface="Comic Sans MS" pitchFamily="66"/>
                          <a:ea typeface="Comic Sans MS" pitchFamily="66"/>
                          <a:cs typeface="Comic Sans MS" pitchFamily="66"/>
                        </a:rPr>
                        <a:t>..........</a:t>
                      </a:r>
                      <a:r>
                        <a:rPr lang="fr-FR" sz="2400" b="0" i="0" u="none" strike="noStrike" kern="1200" dirty="0">
                          <a:ln>
                            <a:noFill/>
                          </a:ln>
                          <a:solidFill>
                            <a:srgbClr val="000000"/>
                          </a:solidFill>
                          <a:latin typeface="Comic Sans MS" pitchFamily="66"/>
                          <a:ea typeface="Arial Unicode MS" pitchFamily="2"/>
                          <a:cs typeface="Comic Sans MS" pitchFamily="66"/>
                        </a:rPr>
                        <a:t> million pour la France).</a:t>
                      </a:r>
                    </a:p>
                    <a:p>
                      <a:pPr marL="0" marR="0" lvl="0" indent="0" algn="just" rtl="0" hangingPunct="0">
                        <a:lnSpc>
                          <a:spcPct val="100000"/>
                        </a:lnSpc>
                        <a:spcBef>
                          <a:spcPts val="0"/>
                        </a:spcBef>
                        <a:spcAft>
                          <a:spcPts val="0"/>
                        </a:spcAft>
                        <a:buNone/>
                        <a:tabLst/>
                      </a:pPr>
                      <a:r>
                        <a:rPr lang="fr-FR" sz="2400" b="0" i="0" u="none" strike="noStrike" kern="1200" dirty="0">
                          <a:ln>
                            <a:noFill/>
                          </a:ln>
                          <a:solidFill>
                            <a:srgbClr val="000000"/>
                          </a:solidFill>
                          <a:latin typeface="Comic Sans MS" pitchFamily="66"/>
                          <a:ea typeface="Arial Unicode MS" pitchFamily="2"/>
                          <a:cs typeface="Comic Sans MS" pitchFamily="66"/>
                        </a:rPr>
                        <a:t>- Des millions d'...............</a:t>
                      </a:r>
                      <a:r>
                        <a:rPr lang="fr-FR" sz="2400" b="0" i="0" u="none" strike="noStrike" kern="1200" dirty="0">
                          <a:ln>
                            <a:noFill/>
                          </a:ln>
                          <a:solidFill>
                            <a:srgbClr val="000000"/>
                          </a:solidFill>
                          <a:latin typeface="Comic Sans MS" pitchFamily="66"/>
                          <a:ea typeface="Comic Sans MS" pitchFamily="66"/>
                          <a:cs typeface="Comic Sans MS" pitchFamily="66"/>
                        </a:rPr>
                        <a:t>...................</a:t>
                      </a:r>
                      <a:r>
                        <a:rPr lang="fr-FR" sz="2400" b="0" i="0" u="none" strike="noStrike" kern="1200" dirty="0">
                          <a:ln>
                            <a:noFill/>
                          </a:ln>
                          <a:solidFill>
                            <a:srgbClr val="000000"/>
                          </a:solidFill>
                          <a:latin typeface="Comic Sans MS" pitchFamily="66"/>
                          <a:ea typeface="Arial Unicode MS" pitchFamily="2"/>
                          <a:cs typeface="Comic Sans MS" pitchFamily="66"/>
                        </a:rPr>
                        <a:t> comme les « gueules cassées » qui sont défigurés.</a:t>
                      </a:r>
                    </a:p>
                    <a:p>
                      <a:pPr marL="0" marR="0" lvl="0" indent="0" algn="just" rtl="0" hangingPunct="0">
                        <a:lnSpc>
                          <a:spcPct val="100000"/>
                        </a:lnSpc>
                        <a:spcBef>
                          <a:spcPts val="0"/>
                        </a:spcBef>
                        <a:spcAft>
                          <a:spcPts val="0"/>
                        </a:spcAft>
                        <a:buNone/>
                        <a:tabLst/>
                      </a:pPr>
                      <a:r>
                        <a:rPr lang="fr-FR" sz="2400" b="0" i="0" u="none" strike="noStrike" kern="1200" dirty="0">
                          <a:ln>
                            <a:noFill/>
                          </a:ln>
                          <a:solidFill>
                            <a:srgbClr val="000000"/>
                          </a:solidFill>
                          <a:latin typeface="Comic Sans MS" pitchFamily="66"/>
                          <a:ea typeface="Arial Unicode MS" pitchFamily="2"/>
                          <a:cs typeface="Comic Sans MS" pitchFamily="66"/>
                        </a:rPr>
                        <a:t>- Des populations </a:t>
                      </a:r>
                      <a:r>
                        <a:rPr lang="fr-FR" sz="2400" b="0" i="0" u="none" strike="noStrike" kern="1200" dirty="0">
                          <a:ln>
                            <a:noFill/>
                          </a:ln>
                          <a:solidFill>
                            <a:srgbClr val="000000"/>
                          </a:solidFill>
                          <a:latin typeface="Comic Sans MS" pitchFamily="66"/>
                          <a:ea typeface="Comic Sans MS" pitchFamily="66"/>
                          <a:cs typeface="Comic Sans MS" pitchFamily="66"/>
                        </a:rPr>
                        <a:t>......................................</a:t>
                      </a:r>
                      <a:r>
                        <a:rPr lang="fr-FR" sz="2400" b="0" i="0" u="none" strike="noStrike" kern="1200" dirty="0">
                          <a:ln>
                            <a:noFill/>
                          </a:ln>
                          <a:solidFill>
                            <a:srgbClr val="000000"/>
                          </a:solidFill>
                          <a:latin typeface="Comic Sans MS" pitchFamily="66"/>
                          <a:ea typeface="Arial Unicode MS" pitchFamily="2"/>
                          <a:cs typeface="Comic Sans MS" pitchFamily="66"/>
                        </a:rPr>
                        <a:t> par la violence des combats.</a:t>
                      </a:r>
                    </a:p>
                    <a:p>
                      <a:pPr marL="0" marR="0" lvl="0" indent="0" algn="just" rtl="0" hangingPunct="0">
                        <a:lnSpc>
                          <a:spcPct val="100000"/>
                        </a:lnSpc>
                        <a:spcBef>
                          <a:spcPts val="0"/>
                        </a:spcBef>
                        <a:spcAft>
                          <a:spcPts val="0"/>
                        </a:spcAft>
                        <a:buNone/>
                        <a:tabLst/>
                      </a:pPr>
                      <a:r>
                        <a:rPr lang="fr-FR" sz="2400" b="0" i="0" u="none" strike="noStrike" kern="1200" dirty="0">
                          <a:ln>
                            <a:noFill/>
                          </a:ln>
                          <a:solidFill>
                            <a:srgbClr val="000000"/>
                          </a:solidFill>
                          <a:latin typeface="Comic Sans MS" pitchFamily="66"/>
                          <a:ea typeface="Arial Unicode MS" pitchFamily="2"/>
                          <a:cs typeface="Comic Sans MS" pitchFamily="66"/>
                        </a:rPr>
                        <a:t>- Une </a:t>
                      </a:r>
                      <a:r>
                        <a:rPr lang="fr-FR" sz="2400" b="0" i="0" u="none" strike="noStrike" kern="1200" dirty="0">
                          <a:ln>
                            <a:noFill/>
                          </a:ln>
                          <a:solidFill>
                            <a:srgbClr val="000000"/>
                          </a:solidFill>
                          <a:latin typeface="Comic Sans MS" pitchFamily="66"/>
                          <a:ea typeface="Comic Sans MS" pitchFamily="66"/>
                          <a:cs typeface="Comic Sans MS" pitchFamily="66"/>
                        </a:rPr>
                        <a:t>....................</a:t>
                      </a:r>
                      <a:r>
                        <a:rPr lang="fr-FR" sz="2400" b="0" i="0" u="none" strike="noStrike" kern="1200" dirty="0">
                          <a:ln>
                            <a:noFill/>
                          </a:ln>
                          <a:solidFill>
                            <a:srgbClr val="000000"/>
                          </a:solidFill>
                          <a:latin typeface="Comic Sans MS" pitchFamily="66"/>
                          <a:ea typeface="Arial Unicode MS" pitchFamily="2"/>
                          <a:cs typeface="Comic Sans MS" pitchFamily="66"/>
                        </a:rPr>
                        <a:t> de la population (morts et baisse des naissances).</a:t>
                      </a:r>
                    </a:p>
                    <a:p>
                      <a:pPr marL="0" marR="0" lvl="0" indent="0" rtl="0" hangingPunct="0">
                        <a:lnSpc>
                          <a:spcPct val="100000"/>
                        </a:lnSpc>
                        <a:spcBef>
                          <a:spcPts val="0"/>
                        </a:spcBef>
                        <a:spcAft>
                          <a:spcPts val="0"/>
                        </a:spcAft>
                        <a:buNone/>
                        <a:tabLst/>
                      </a:pPr>
                      <a:endParaRPr lang="fr-FR" sz="1500" b="0" i="0" u="none" strike="noStrike" kern="1200" dirty="0">
                        <a:ln>
                          <a:noFill/>
                        </a:ln>
                        <a:solidFill>
                          <a:srgbClr val="000000"/>
                        </a:solidFill>
                        <a:latin typeface="Comic Sans MS" pitchFamily="66"/>
                        <a:ea typeface="Comic Sans MS" pitchFamily="66"/>
                        <a:cs typeface="Comic Sans MS" pitchFamily="66"/>
                      </a:endParaRPr>
                    </a:p>
                    <a:p>
                      <a:pPr marL="0" marR="0" lvl="0" indent="0" algn="just" rtl="0" hangingPunct="0">
                        <a:lnSpc>
                          <a:spcPct val="100000"/>
                        </a:lnSpc>
                        <a:spcBef>
                          <a:spcPts val="0"/>
                        </a:spcBef>
                        <a:spcAft>
                          <a:spcPts val="0"/>
                        </a:spcAft>
                        <a:buNone/>
                        <a:tabLst/>
                      </a:pPr>
                      <a:r>
                        <a:rPr lang="fr-FR" sz="2400" b="0" i="0" u="none" strike="noStrike" kern="1200" dirty="0">
                          <a:ln>
                            <a:noFill/>
                          </a:ln>
                          <a:solidFill>
                            <a:srgbClr val="000000"/>
                          </a:solidFill>
                          <a:latin typeface="Comic Sans MS" pitchFamily="66"/>
                          <a:ea typeface="Arial Unicode MS" pitchFamily="2"/>
                          <a:cs typeface="Comic Sans MS" pitchFamily="66"/>
                        </a:rPr>
                        <a:t>En France, on célèbre les morts en construisant des </a:t>
                      </a:r>
                      <a:r>
                        <a:rPr lang="fr-FR" sz="2400" b="0" i="0" u="none" strike="noStrike" kern="1200" dirty="0">
                          <a:ln>
                            <a:noFill/>
                          </a:ln>
                          <a:solidFill>
                            <a:srgbClr val="000000"/>
                          </a:solidFill>
                          <a:latin typeface="Comic Sans MS" pitchFamily="66"/>
                          <a:ea typeface="Comic Sans MS" pitchFamily="66"/>
                          <a:cs typeface="Comic Sans MS" pitchFamily="66"/>
                        </a:rPr>
                        <a:t>...............................</a:t>
                      </a:r>
                      <a:r>
                        <a:rPr lang="fr-FR" sz="2400" b="0" i="0" u="none" strike="noStrike" kern="1200" dirty="0">
                          <a:ln>
                            <a:noFill/>
                          </a:ln>
                          <a:solidFill>
                            <a:srgbClr val="000000"/>
                          </a:solidFill>
                          <a:latin typeface="Comic Sans MS" pitchFamily="66"/>
                          <a:ea typeface="Arial Unicode MS" pitchFamily="2"/>
                          <a:cs typeface="Comic Sans MS" pitchFamily="66"/>
                        </a:rPr>
                        <a:t> aux morts et en organisation des ................................... . L'État prend en charge les </a:t>
                      </a:r>
                      <a:r>
                        <a:rPr lang="fr-FR" sz="2400" b="0" i="0" u="none" strike="noStrike" kern="1200" dirty="0">
                          <a:ln>
                            <a:noFill/>
                          </a:ln>
                          <a:solidFill>
                            <a:srgbClr val="000000"/>
                          </a:solidFill>
                          <a:latin typeface="Comic Sans MS" pitchFamily="66"/>
                          <a:ea typeface="Comic Sans MS" pitchFamily="66"/>
                          <a:cs typeface="Comic Sans MS" pitchFamily="66"/>
                        </a:rPr>
                        <a:t>............................</a:t>
                      </a:r>
                      <a:r>
                        <a:rPr lang="fr-FR" sz="2400" b="0" i="0" u="none" strike="noStrike" kern="1200" dirty="0">
                          <a:ln>
                            <a:noFill/>
                          </a:ln>
                          <a:solidFill>
                            <a:srgbClr val="000000"/>
                          </a:solidFill>
                          <a:latin typeface="Comic Sans MS" pitchFamily="66"/>
                          <a:ea typeface="Arial Unicode MS" pitchFamily="2"/>
                          <a:cs typeface="Comic Sans MS" pitchFamily="66"/>
                        </a:rPr>
                        <a:t> de la nation, verse des </a:t>
                      </a:r>
                      <a:r>
                        <a:rPr lang="fr-FR" sz="2400" b="0" i="0" u="none" strike="noStrike" kern="1200" dirty="0">
                          <a:ln>
                            <a:noFill/>
                          </a:ln>
                          <a:solidFill>
                            <a:srgbClr val="000000"/>
                          </a:solidFill>
                          <a:latin typeface="Comic Sans MS" pitchFamily="66"/>
                          <a:ea typeface="Comic Sans MS" pitchFamily="66"/>
                          <a:cs typeface="Comic Sans MS" pitchFamily="66"/>
                        </a:rPr>
                        <a:t>.............................</a:t>
                      </a:r>
                      <a:r>
                        <a:rPr lang="fr-FR" sz="2400" b="0" i="0" u="none" strike="noStrike" kern="1200" dirty="0">
                          <a:ln>
                            <a:noFill/>
                          </a:ln>
                          <a:solidFill>
                            <a:srgbClr val="000000"/>
                          </a:solidFill>
                          <a:latin typeface="Comic Sans MS" pitchFamily="66"/>
                          <a:ea typeface="Arial Unicode MS" pitchFamily="2"/>
                          <a:cs typeface="Comic Sans MS" pitchFamily="66"/>
                        </a:rPr>
                        <a:t> de guerre et met en place des politiques </a:t>
                      </a:r>
                      <a:r>
                        <a:rPr lang="fr-FR" sz="2400" b="0" i="0" u="none" strike="noStrike" kern="1200" dirty="0">
                          <a:ln>
                            <a:noFill/>
                          </a:ln>
                          <a:solidFill>
                            <a:srgbClr val="000000"/>
                          </a:solidFill>
                          <a:latin typeface="Comic Sans MS" pitchFamily="66"/>
                          <a:ea typeface="Comic Sans MS" pitchFamily="66"/>
                          <a:cs typeface="Comic Sans MS" pitchFamily="66"/>
                        </a:rPr>
                        <a:t>..............................</a:t>
                      </a:r>
                      <a:r>
                        <a:rPr lang="fr-FR" sz="2400" b="0" i="0" u="none" strike="noStrike" kern="1200" dirty="0">
                          <a:ln>
                            <a:noFill/>
                          </a:ln>
                          <a:solidFill>
                            <a:srgbClr val="000000"/>
                          </a:solidFill>
                          <a:latin typeface="Comic Sans MS" pitchFamily="66"/>
                          <a:ea typeface="Arial Unicode MS" pitchFamily="2"/>
                          <a:cs typeface="Comic Sans MS" pitchFamily="66"/>
                        </a:rPr>
                        <a:t> pour repeupler le pays.</a:t>
                      </a:r>
                    </a:p>
                  </a:txBody>
                  <a:tcPr/>
                </a:tc>
                <a:extLst>
                  <a:ext uri="{0D108BD9-81ED-4DB2-BD59-A6C34878D82A}">
                    <a16:rowId xmlns:a16="http://schemas.microsoft.com/office/drawing/2014/main" val="1004126601"/>
                  </a:ext>
                </a:extLst>
              </a:tr>
            </a:tbl>
          </a:graphicData>
        </a:graphic>
      </p:graphicFrame>
      <p:sp>
        <p:nvSpPr>
          <p:cNvPr id="3" name="ZoneTexte 2">
            <a:extLst>
              <a:ext uri="{FF2B5EF4-FFF2-40B4-BE49-F238E27FC236}">
                <a16:creationId xmlns:a16="http://schemas.microsoft.com/office/drawing/2014/main" id="{912AA199-DF91-C447-A617-61CDDEA8F412}"/>
              </a:ext>
            </a:extLst>
          </p:cNvPr>
          <p:cNvSpPr txBox="1"/>
          <p:nvPr/>
        </p:nvSpPr>
        <p:spPr>
          <a:xfrm>
            <a:off x="648000" y="1428875"/>
            <a:ext cx="720000" cy="108108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dirty="0">
                <a:ln>
                  <a:noFill/>
                </a:ln>
                <a:solidFill>
                  <a:srgbClr val="FF3333"/>
                </a:solidFill>
                <a:latin typeface="Comic Sans MS" pitchFamily="66"/>
                <a:ea typeface="Arial Unicode MS" pitchFamily="2"/>
                <a:cs typeface="Arial Unicode MS" pitchFamily="2"/>
              </a:rPr>
              <a:t>10</a:t>
            </a:r>
          </a:p>
        </p:txBody>
      </p:sp>
      <p:sp>
        <p:nvSpPr>
          <p:cNvPr id="4" name="ZoneTexte 3">
            <a:extLst>
              <a:ext uri="{FF2B5EF4-FFF2-40B4-BE49-F238E27FC236}">
                <a16:creationId xmlns:a16="http://schemas.microsoft.com/office/drawing/2014/main" id="{7B074FCD-E8A6-2A4C-A88F-7BA29B09451B}"/>
              </a:ext>
            </a:extLst>
          </p:cNvPr>
          <p:cNvSpPr txBox="1"/>
          <p:nvPr/>
        </p:nvSpPr>
        <p:spPr>
          <a:xfrm>
            <a:off x="2466312" y="1786353"/>
            <a:ext cx="1764000" cy="585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dirty="0">
                <a:ln>
                  <a:noFill/>
                </a:ln>
                <a:solidFill>
                  <a:srgbClr val="FF3333"/>
                </a:solidFill>
                <a:latin typeface="Comic Sans MS" pitchFamily="66"/>
                <a:ea typeface="Arial Unicode MS" pitchFamily="2"/>
                <a:cs typeface="Arial Unicode MS" pitchFamily="2"/>
              </a:rPr>
              <a:t>combats</a:t>
            </a:r>
          </a:p>
        </p:txBody>
      </p:sp>
      <p:sp>
        <p:nvSpPr>
          <p:cNvPr id="5" name="ZoneTexte 4">
            <a:extLst>
              <a:ext uri="{FF2B5EF4-FFF2-40B4-BE49-F238E27FC236}">
                <a16:creationId xmlns:a16="http://schemas.microsoft.com/office/drawing/2014/main" id="{DE31015B-EF74-1A44-BE6E-BBDC2C08CDFB}"/>
              </a:ext>
            </a:extLst>
          </p:cNvPr>
          <p:cNvSpPr txBox="1"/>
          <p:nvPr/>
        </p:nvSpPr>
        <p:spPr>
          <a:xfrm>
            <a:off x="4446624" y="1775700"/>
            <a:ext cx="1764000" cy="585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dirty="0">
                <a:ln>
                  <a:noFill/>
                </a:ln>
                <a:solidFill>
                  <a:srgbClr val="FF3333"/>
                </a:solidFill>
                <a:latin typeface="Comic Sans MS" pitchFamily="66"/>
                <a:ea typeface="Arial Unicode MS" pitchFamily="2"/>
                <a:cs typeface="Arial Unicode MS" pitchFamily="2"/>
              </a:rPr>
              <a:t>2,2</a:t>
            </a:r>
          </a:p>
        </p:txBody>
      </p:sp>
      <p:sp>
        <p:nvSpPr>
          <p:cNvPr id="6" name="ZoneTexte 5">
            <a:extLst>
              <a:ext uri="{FF2B5EF4-FFF2-40B4-BE49-F238E27FC236}">
                <a16:creationId xmlns:a16="http://schemas.microsoft.com/office/drawing/2014/main" id="{B3700435-666C-2846-AB11-4D7D9577691E}"/>
              </a:ext>
            </a:extLst>
          </p:cNvPr>
          <p:cNvSpPr txBox="1"/>
          <p:nvPr/>
        </p:nvSpPr>
        <p:spPr>
          <a:xfrm>
            <a:off x="9270000" y="1775700"/>
            <a:ext cx="756000" cy="585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dirty="0">
                <a:ln>
                  <a:noFill/>
                </a:ln>
                <a:solidFill>
                  <a:srgbClr val="FF3333"/>
                </a:solidFill>
                <a:latin typeface="Comic Sans MS" pitchFamily="66"/>
                <a:ea typeface="Arial Unicode MS" pitchFamily="2"/>
                <a:cs typeface="Arial Unicode MS" pitchFamily="2"/>
              </a:rPr>
              <a:t>1,4</a:t>
            </a:r>
          </a:p>
        </p:txBody>
      </p:sp>
      <p:sp>
        <p:nvSpPr>
          <p:cNvPr id="7" name="ZoneTexte 6">
            <a:extLst>
              <a:ext uri="{FF2B5EF4-FFF2-40B4-BE49-F238E27FC236}">
                <a16:creationId xmlns:a16="http://schemas.microsoft.com/office/drawing/2014/main" id="{0B5B7C92-0800-A648-BB6D-8EB9DCF15445}"/>
              </a:ext>
            </a:extLst>
          </p:cNvPr>
          <p:cNvSpPr txBox="1"/>
          <p:nvPr/>
        </p:nvSpPr>
        <p:spPr>
          <a:xfrm>
            <a:off x="3196005" y="2526840"/>
            <a:ext cx="1764000" cy="585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dirty="0">
                <a:ln>
                  <a:noFill/>
                </a:ln>
                <a:solidFill>
                  <a:srgbClr val="FF3333"/>
                </a:solidFill>
                <a:latin typeface="Comic Sans MS" pitchFamily="66"/>
                <a:ea typeface="Arial Unicode MS" pitchFamily="2"/>
                <a:cs typeface="Arial Unicode MS" pitchFamily="2"/>
              </a:rPr>
              <a:t>invalides</a:t>
            </a:r>
          </a:p>
        </p:txBody>
      </p:sp>
      <p:sp>
        <p:nvSpPr>
          <p:cNvPr id="8" name="ZoneTexte 7">
            <a:extLst>
              <a:ext uri="{FF2B5EF4-FFF2-40B4-BE49-F238E27FC236}">
                <a16:creationId xmlns:a16="http://schemas.microsoft.com/office/drawing/2014/main" id="{75ADE991-1C3E-604E-98F2-0999549E04FD}"/>
              </a:ext>
            </a:extLst>
          </p:cNvPr>
          <p:cNvSpPr txBox="1"/>
          <p:nvPr/>
        </p:nvSpPr>
        <p:spPr>
          <a:xfrm>
            <a:off x="3023999" y="3256897"/>
            <a:ext cx="2592000" cy="585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dirty="0">
                <a:ln>
                  <a:noFill/>
                </a:ln>
                <a:solidFill>
                  <a:srgbClr val="FF3333"/>
                </a:solidFill>
                <a:latin typeface="Comic Sans MS" pitchFamily="66"/>
                <a:ea typeface="Arial Unicode MS" pitchFamily="2"/>
                <a:cs typeface="Arial Unicode MS" pitchFamily="2"/>
              </a:rPr>
              <a:t>traumatisées</a:t>
            </a:r>
          </a:p>
        </p:txBody>
      </p:sp>
      <p:sp>
        <p:nvSpPr>
          <p:cNvPr id="9" name="ZoneTexte 8">
            <a:extLst>
              <a:ext uri="{FF2B5EF4-FFF2-40B4-BE49-F238E27FC236}">
                <a16:creationId xmlns:a16="http://schemas.microsoft.com/office/drawing/2014/main" id="{0CDB5B4A-F8AA-2747-8837-1B12334B2DC2}"/>
              </a:ext>
            </a:extLst>
          </p:cNvPr>
          <p:cNvSpPr txBox="1"/>
          <p:nvPr/>
        </p:nvSpPr>
        <p:spPr>
          <a:xfrm>
            <a:off x="1357060" y="3594582"/>
            <a:ext cx="2592000" cy="585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dirty="0">
                <a:ln>
                  <a:noFill/>
                </a:ln>
                <a:solidFill>
                  <a:srgbClr val="FF3333"/>
                </a:solidFill>
                <a:latin typeface="Comic Sans MS" pitchFamily="66"/>
                <a:ea typeface="Arial Unicode MS" pitchFamily="2"/>
                <a:cs typeface="Arial Unicode MS" pitchFamily="2"/>
              </a:rPr>
              <a:t>baisse</a:t>
            </a:r>
          </a:p>
        </p:txBody>
      </p:sp>
      <p:sp>
        <p:nvSpPr>
          <p:cNvPr id="10" name="ZoneTexte 9">
            <a:extLst>
              <a:ext uri="{FF2B5EF4-FFF2-40B4-BE49-F238E27FC236}">
                <a16:creationId xmlns:a16="http://schemas.microsoft.com/office/drawing/2014/main" id="{E7873C65-C6EF-4F4B-A87B-F7932A7D2687}"/>
              </a:ext>
            </a:extLst>
          </p:cNvPr>
          <p:cNvSpPr txBox="1"/>
          <p:nvPr/>
        </p:nvSpPr>
        <p:spPr>
          <a:xfrm>
            <a:off x="431999" y="4584946"/>
            <a:ext cx="2592000" cy="585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dirty="0">
                <a:ln>
                  <a:noFill/>
                </a:ln>
                <a:solidFill>
                  <a:srgbClr val="FF3333"/>
                </a:solidFill>
                <a:latin typeface="Comic Sans MS" pitchFamily="66"/>
                <a:ea typeface="Arial Unicode MS" pitchFamily="2"/>
                <a:cs typeface="Arial Unicode MS" pitchFamily="2"/>
              </a:rPr>
              <a:t>monuments</a:t>
            </a:r>
          </a:p>
        </p:txBody>
      </p:sp>
      <p:sp>
        <p:nvSpPr>
          <p:cNvPr id="11" name="ZoneTexte 10">
            <a:extLst>
              <a:ext uri="{FF2B5EF4-FFF2-40B4-BE49-F238E27FC236}">
                <a16:creationId xmlns:a16="http://schemas.microsoft.com/office/drawing/2014/main" id="{80DD8230-9098-EC49-ACC3-436AC7F8BCA8}"/>
              </a:ext>
            </a:extLst>
          </p:cNvPr>
          <p:cNvSpPr txBox="1"/>
          <p:nvPr/>
        </p:nvSpPr>
        <p:spPr>
          <a:xfrm>
            <a:off x="419422" y="4922320"/>
            <a:ext cx="2592000" cy="585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dirty="0">
                <a:ln>
                  <a:noFill/>
                </a:ln>
                <a:solidFill>
                  <a:srgbClr val="FF3333"/>
                </a:solidFill>
                <a:latin typeface="Comic Sans MS" pitchFamily="66"/>
                <a:ea typeface="Arial Unicode MS" pitchFamily="2"/>
                <a:cs typeface="Arial Unicode MS" pitchFamily="2"/>
              </a:rPr>
              <a:t>cérémonies</a:t>
            </a:r>
          </a:p>
        </p:txBody>
      </p:sp>
      <p:sp>
        <p:nvSpPr>
          <p:cNvPr id="12" name="ZoneTexte 11">
            <a:extLst>
              <a:ext uri="{FF2B5EF4-FFF2-40B4-BE49-F238E27FC236}">
                <a16:creationId xmlns:a16="http://schemas.microsoft.com/office/drawing/2014/main" id="{86671CD5-8F35-E747-9F0B-C00831E04CB9}"/>
              </a:ext>
            </a:extLst>
          </p:cNvPr>
          <p:cNvSpPr txBox="1"/>
          <p:nvPr/>
        </p:nvSpPr>
        <p:spPr>
          <a:xfrm>
            <a:off x="7812001" y="4946070"/>
            <a:ext cx="1835999" cy="585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dirty="0">
                <a:ln>
                  <a:noFill/>
                </a:ln>
                <a:solidFill>
                  <a:srgbClr val="FF3333"/>
                </a:solidFill>
                <a:latin typeface="Comic Sans MS" pitchFamily="66"/>
                <a:ea typeface="Arial Unicode MS" pitchFamily="2"/>
                <a:cs typeface="Arial Unicode MS" pitchFamily="2"/>
              </a:rPr>
              <a:t>pupilles</a:t>
            </a:r>
          </a:p>
        </p:txBody>
      </p:sp>
      <p:sp>
        <p:nvSpPr>
          <p:cNvPr id="13" name="ZoneTexte 12">
            <a:extLst>
              <a:ext uri="{FF2B5EF4-FFF2-40B4-BE49-F238E27FC236}">
                <a16:creationId xmlns:a16="http://schemas.microsoft.com/office/drawing/2014/main" id="{22F70346-FB31-0B4A-A7ED-C33ECD77FD29}"/>
              </a:ext>
            </a:extLst>
          </p:cNvPr>
          <p:cNvSpPr txBox="1"/>
          <p:nvPr/>
        </p:nvSpPr>
        <p:spPr>
          <a:xfrm>
            <a:off x="3687241" y="5284061"/>
            <a:ext cx="1835999" cy="585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dirty="0">
                <a:ln>
                  <a:noFill/>
                </a:ln>
                <a:solidFill>
                  <a:srgbClr val="FF3333"/>
                </a:solidFill>
                <a:latin typeface="Comic Sans MS" pitchFamily="66"/>
                <a:ea typeface="Arial Unicode MS" pitchFamily="2"/>
                <a:cs typeface="Arial Unicode MS" pitchFamily="2"/>
              </a:rPr>
              <a:t>pensions</a:t>
            </a:r>
          </a:p>
        </p:txBody>
      </p:sp>
      <p:sp>
        <p:nvSpPr>
          <p:cNvPr id="14" name="ZoneTexte 13">
            <a:extLst>
              <a:ext uri="{FF2B5EF4-FFF2-40B4-BE49-F238E27FC236}">
                <a16:creationId xmlns:a16="http://schemas.microsoft.com/office/drawing/2014/main" id="{756462B3-5EFA-ED4A-99F8-F563B9CE1393}"/>
              </a:ext>
            </a:extLst>
          </p:cNvPr>
          <p:cNvSpPr txBox="1"/>
          <p:nvPr/>
        </p:nvSpPr>
        <p:spPr>
          <a:xfrm>
            <a:off x="1985236" y="5663479"/>
            <a:ext cx="1835999" cy="585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dirty="0">
                <a:ln>
                  <a:noFill/>
                </a:ln>
                <a:solidFill>
                  <a:srgbClr val="FF3333"/>
                </a:solidFill>
                <a:latin typeface="Comic Sans MS" pitchFamily="66"/>
                <a:ea typeface="Arial Unicode MS" pitchFamily="2"/>
                <a:cs typeface="Arial Unicode MS" pitchFamily="2"/>
              </a:rPr>
              <a:t>natalistes</a:t>
            </a:r>
          </a:p>
        </p:txBody>
      </p:sp>
      <p:sp>
        <p:nvSpPr>
          <p:cNvPr id="15" name="ZoneTexte 14">
            <a:extLst>
              <a:ext uri="{FF2B5EF4-FFF2-40B4-BE49-F238E27FC236}">
                <a16:creationId xmlns:a16="http://schemas.microsoft.com/office/drawing/2014/main" id="{AFBBF14F-91F8-CA4B-9A3A-83EFC7FB2BAE}"/>
              </a:ext>
            </a:extLst>
          </p:cNvPr>
          <p:cNvSpPr txBox="1"/>
          <p:nvPr/>
        </p:nvSpPr>
        <p:spPr>
          <a:xfrm>
            <a:off x="252000" y="602280"/>
            <a:ext cx="9396000" cy="585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dirty="0">
                <a:ln>
                  <a:noFill/>
                </a:ln>
                <a:solidFill>
                  <a:srgbClr val="0000FF"/>
                </a:solidFill>
                <a:latin typeface="Comic Sans MS" pitchFamily="66"/>
                <a:ea typeface="Arial Unicode MS" pitchFamily="2"/>
                <a:cs typeface="Arial Unicode MS" pitchFamily="2"/>
              </a:rPr>
              <a:t>Le bilan de la Première Guerre mondiale est terrifiant.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1"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2"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checkerboard(across)">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checkerboard(across)">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5"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heckerboard(across)">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6"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checkerboard(across)">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7"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checkerboard(across)">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8"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checkerboard(across)">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9"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checkerboard(across)">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1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checkerboard(across)">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11"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checkerboard(across)">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grpId="12"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checkerboard(across)">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5" presetClass="entr" presetSubtype="10" fill="hold" grpId="13"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checkerboard(across)">
                                      <p:cBhvr>
                                        <p:cTn id="6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build="p"/>
      <p:bldP spid="3" grpId="2"/>
      <p:bldP spid="4" grpId="2" build="p"/>
      <p:bldP spid="5" grpId="3" build="p"/>
      <p:bldP spid="6" grpId="4" build="p"/>
      <p:bldP spid="6" grpId="5"/>
      <p:bldP spid="7" grpId="5" build="p"/>
      <p:bldP spid="7" grpId="6"/>
      <p:bldP spid="8" grpId="6" build="p"/>
      <p:bldP spid="8" grpId="7"/>
      <p:bldP spid="9" grpId="7" build="p"/>
      <p:bldP spid="9" grpId="8"/>
      <p:bldP spid="10" grpId="8" build="p"/>
      <p:bldP spid="10" grpId="9"/>
      <p:bldP spid="11" grpId="9" build="p"/>
      <p:bldP spid="11" grpId="10"/>
      <p:bldP spid="12" grpId="10" build="p"/>
      <p:bldP spid="12" grpId="11"/>
      <p:bldP spid="13" grpId="11" build="p"/>
      <p:bldP spid="13" grpId="12"/>
      <p:bldP spid="14" grpId="12" build="p"/>
      <p:bldP spid="14" grpId="13"/>
      <p:bldP spid="15" grpId="0" build="p"/>
      <p:bldP spid="15" grpId="1"/>
    </p:bldLst>
  </p:timing>
</p:sld>
</file>

<file path=ppt/slides/slide153.xml><?xml version="1.0" encoding="utf-8"?>
<p:sld xmlns:a="http://schemas.openxmlformats.org/drawingml/2006/main" xmlns:r="http://schemas.openxmlformats.org/officeDocument/2006/relationships" xmlns:p="http://schemas.openxmlformats.org/presentationml/2006/main">
  <p:cSld name="page151">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2367F01-A148-3149-A22B-957FCA9CACCC}"/>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311400" y="178920"/>
            <a:ext cx="5520600" cy="3925080"/>
          </a:xfrm>
          <a:prstGeom prst="rect">
            <a:avLst/>
          </a:prstGeom>
          <a:noFill/>
          <a:ln w="0">
            <a:solidFill>
              <a:srgbClr val="000000"/>
            </a:solidFill>
            <a:prstDash val="solid"/>
          </a:ln>
        </p:spPr>
      </p:pic>
      <p:pic>
        <p:nvPicPr>
          <p:cNvPr id="3" name="Image 2">
            <a:extLst>
              <a:ext uri="{FF2B5EF4-FFF2-40B4-BE49-F238E27FC236}">
                <a16:creationId xmlns:a16="http://schemas.microsoft.com/office/drawing/2014/main" id="{BB6CA5F4-9563-B343-804B-50CC03F30D79}"/>
              </a:ext>
            </a:extLst>
          </p:cNvPr>
          <p:cNvPicPr>
            <a:picLocks noChangeAspect="1"/>
          </p:cNvPicPr>
          <p:nvPr/>
        </p:nvPicPr>
        <p:blipFill>
          <a:blip r:embed="rId4" cstate="email">
            <a:lum/>
            <a:alphaModFix/>
            <a:extLst>
              <a:ext uri="{28A0092B-C50C-407E-A947-70E740481C1C}">
                <a14:useLocalDpi xmlns:a14="http://schemas.microsoft.com/office/drawing/2010/main"/>
              </a:ext>
            </a:extLst>
          </a:blip>
          <a:srcRect/>
          <a:stretch>
            <a:fillRect/>
          </a:stretch>
        </p:blipFill>
        <p:spPr>
          <a:xfrm>
            <a:off x="6012000" y="1944000"/>
            <a:ext cx="3862799" cy="5472000"/>
          </a:xfrm>
          <a:prstGeom prst="rect">
            <a:avLst/>
          </a:prstGeom>
          <a:noFill/>
          <a:ln w="0">
            <a:solidFill>
              <a:srgbClr val="000000"/>
            </a:solidFill>
            <a:prstDash val="solid"/>
          </a:ln>
        </p:spPr>
      </p:pic>
      <p:sp>
        <p:nvSpPr>
          <p:cNvPr id="4" name="ZoneTexte 3">
            <a:extLst>
              <a:ext uri="{FF2B5EF4-FFF2-40B4-BE49-F238E27FC236}">
                <a16:creationId xmlns:a16="http://schemas.microsoft.com/office/drawing/2014/main" id="{8BE98085-9CBA-E54F-A93B-A7178074B6B7}"/>
              </a:ext>
            </a:extLst>
          </p:cNvPr>
          <p:cNvSpPr txBox="1"/>
          <p:nvPr/>
        </p:nvSpPr>
        <p:spPr>
          <a:xfrm>
            <a:off x="288000" y="4500000"/>
            <a:ext cx="5544000" cy="2020638"/>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400" b="1" i="0" u="none" strike="noStrike" kern="1200" dirty="0">
                <a:ln>
                  <a:noFill/>
                </a:ln>
                <a:latin typeface="Comic Sans MS" pitchFamily="66"/>
                <a:ea typeface="Arial Unicode MS" pitchFamily="2"/>
                <a:cs typeface="Arial Unicode MS" pitchFamily="2"/>
              </a:rPr>
              <a:t>Monument aux morts de Ségur-les-Villas, dans le Cantal, inauguré en août 1923</a:t>
            </a:r>
          </a:p>
          <a:p>
            <a:pPr marL="0" marR="0" lvl="0" indent="0" rtl="0" hangingPunct="0">
              <a:lnSpc>
                <a:spcPct val="100000"/>
              </a:lnSpc>
              <a:spcBef>
                <a:spcPts val="0"/>
              </a:spcBef>
              <a:spcAft>
                <a:spcPts val="0"/>
              </a:spcAft>
              <a:buNone/>
              <a:tabLst/>
            </a:pPr>
            <a:endParaRPr lang="fr-FR" sz="1800" b="0" i="0" u="none" strike="noStrike" kern="1200" dirty="0">
              <a:ln>
                <a:noFill/>
              </a:ln>
              <a:latin typeface="Comic Sans MS" pitchFamily="66"/>
              <a:ea typeface="Arial Unicode MS" pitchFamily="2"/>
              <a:cs typeface="Arial Unicode MS" pitchFamily="2"/>
            </a:endParaRPr>
          </a:p>
          <a:p>
            <a:pPr marL="0" marR="0" lvl="0" indent="0" rtl="0" hangingPunct="0">
              <a:lnSpc>
                <a:spcPct val="100000"/>
              </a:lnSpc>
              <a:spcBef>
                <a:spcPts val="0"/>
              </a:spcBef>
              <a:spcAft>
                <a:spcPts val="0"/>
              </a:spcAft>
              <a:buNone/>
              <a:tabLst/>
            </a:pPr>
            <a:r>
              <a:rPr lang="fr-FR" sz="1800" b="0" i="0" u="none" strike="noStrike" kern="1200" dirty="0">
                <a:ln>
                  <a:noFill/>
                </a:ln>
                <a:latin typeface="Comic Sans MS" pitchFamily="66"/>
                <a:ea typeface="Arial Unicode MS" pitchFamily="2"/>
                <a:cs typeface="Arial Unicode MS" pitchFamily="2"/>
              </a:rPr>
              <a:t>Source : </a:t>
            </a:r>
            <a:r>
              <a:rPr lang="fr-FR" sz="1800" b="0" i="1" u="none" strike="noStrike" kern="1200" dirty="0">
                <a:ln>
                  <a:noFill/>
                </a:ln>
                <a:latin typeface="Comic Sans MS" pitchFamily="66"/>
                <a:ea typeface="Arial Unicode MS" pitchFamily="2"/>
                <a:cs typeface="Arial Unicode MS" pitchFamily="2"/>
              </a:rPr>
              <a:t>1914-1945, Les grandes guerres.</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name="page152">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3072CD7-7271-D940-A0F2-7E0D5E8D4AA0}"/>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216000" y="216360"/>
            <a:ext cx="4499280" cy="7055640"/>
          </a:xfrm>
          <a:prstGeom prst="rect">
            <a:avLst/>
          </a:prstGeom>
          <a:noFill/>
          <a:ln w="0">
            <a:solidFill>
              <a:srgbClr val="000000"/>
            </a:solidFill>
            <a:prstDash val="solid"/>
          </a:ln>
        </p:spPr>
      </p:pic>
      <p:sp>
        <p:nvSpPr>
          <p:cNvPr id="3" name="ZoneTexte 2">
            <a:extLst>
              <a:ext uri="{FF2B5EF4-FFF2-40B4-BE49-F238E27FC236}">
                <a16:creationId xmlns:a16="http://schemas.microsoft.com/office/drawing/2014/main" id="{396C5821-624D-F248-B5BD-CBE84789AB0F}"/>
              </a:ext>
            </a:extLst>
          </p:cNvPr>
          <p:cNvSpPr txBox="1"/>
          <p:nvPr/>
        </p:nvSpPr>
        <p:spPr>
          <a:xfrm>
            <a:off x="4715280" y="593280"/>
            <a:ext cx="5365345" cy="2020638"/>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400" b="1" i="0" u="none" strike="noStrike" kern="1200" dirty="0">
                <a:ln>
                  <a:noFill/>
                </a:ln>
                <a:latin typeface="Comic Sans MS" pitchFamily="66"/>
                <a:ea typeface="Arial Unicode MS" pitchFamily="2"/>
                <a:cs typeface="Arial Unicode MS" pitchFamily="2"/>
              </a:rPr>
              <a:t>Monument aux morts de La Ferté-Macé, dans l'Orne, inauguré en octobre 1928</a:t>
            </a:r>
          </a:p>
          <a:p>
            <a:pPr marL="0" marR="0" lvl="0" indent="0" rtl="0" hangingPunct="0">
              <a:lnSpc>
                <a:spcPct val="100000"/>
              </a:lnSpc>
              <a:spcBef>
                <a:spcPts val="0"/>
              </a:spcBef>
              <a:spcAft>
                <a:spcPts val="0"/>
              </a:spcAft>
              <a:buNone/>
              <a:tabLst/>
            </a:pPr>
            <a:endParaRPr lang="fr-FR" sz="1800" b="0" i="0" u="none" strike="noStrike" kern="1200" dirty="0">
              <a:ln>
                <a:noFill/>
              </a:ln>
              <a:latin typeface="Comic Sans MS" pitchFamily="66"/>
              <a:ea typeface="Arial Unicode MS" pitchFamily="2"/>
              <a:cs typeface="Arial Unicode MS" pitchFamily="2"/>
            </a:endParaRPr>
          </a:p>
          <a:p>
            <a:pPr marL="0" marR="0" lvl="0" indent="0" rtl="0" hangingPunct="0">
              <a:lnSpc>
                <a:spcPct val="100000"/>
              </a:lnSpc>
              <a:spcBef>
                <a:spcPts val="0"/>
              </a:spcBef>
              <a:spcAft>
                <a:spcPts val="0"/>
              </a:spcAft>
              <a:buNone/>
              <a:tabLst/>
            </a:pPr>
            <a:r>
              <a:rPr lang="fr-FR" sz="1800" b="0" i="0" u="none" strike="noStrike" kern="1200" dirty="0">
                <a:ln>
                  <a:noFill/>
                </a:ln>
                <a:latin typeface="Comic Sans MS" pitchFamily="66"/>
                <a:ea typeface="Arial Unicode MS" pitchFamily="2"/>
                <a:cs typeface="Arial Unicode MS" pitchFamily="2"/>
              </a:rPr>
              <a:t>Source : </a:t>
            </a:r>
            <a:r>
              <a:rPr lang="fr-FR" sz="1800" b="0" i="1" u="none" strike="noStrike" kern="1200" dirty="0" err="1">
                <a:ln>
                  <a:noFill/>
                </a:ln>
                <a:latin typeface="Comic Sans MS" pitchFamily="66"/>
                <a:ea typeface="Arial Unicode MS" pitchFamily="2"/>
                <a:cs typeface="Arial Unicode MS" pitchFamily="2"/>
              </a:rPr>
              <a:t>monumentsmorts.univ-Lille.fr</a:t>
            </a:r>
            <a:endParaRPr lang="fr-FR" sz="1800" b="0" i="1" u="none" strike="noStrike" kern="1200" dirty="0">
              <a:ln>
                <a:noFill/>
              </a:ln>
              <a:latin typeface="Comic Sans MS" pitchFamily="66"/>
              <a:ea typeface="Arial Unicode MS" pitchFamily="2"/>
              <a:cs typeface="Arial Unicode MS" pitchFamily="2"/>
            </a:endParaRPr>
          </a:p>
        </p:txBody>
      </p:sp>
      <p:sp>
        <p:nvSpPr>
          <p:cNvPr id="4" name="ZoneTexte 3">
            <a:extLst>
              <a:ext uri="{FF2B5EF4-FFF2-40B4-BE49-F238E27FC236}">
                <a16:creationId xmlns:a16="http://schemas.microsoft.com/office/drawing/2014/main" id="{48939696-E9D6-4145-8581-0EA09C5ABF0D}"/>
              </a:ext>
            </a:extLst>
          </p:cNvPr>
          <p:cNvSpPr txBox="1"/>
          <p:nvPr/>
        </p:nvSpPr>
        <p:spPr>
          <a:xfrm>
            <a:off x="4727500" y="4248000"/>
            <a:ext cx="5295273" cy="948550"/>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400" b="1" i="0" u="none" strike="noStrike" kern="1200" dirty="0">
                <a:ln>
                  <a:noFill/>
                </a:ln>
                <a:latin typeface="Comic Sans MS" pitchFamily="66"/>
                <a:ea typeface="Arial Unicode MS" pitchFamily="2"/>
                <a:cs typeface="Arial Unicode MS" pitchFamily="2"/>
              </a:rPr>
              <a:t>Ce monument présente les 4 périodes de la guerre.</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name="page153">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76DC812-78BC-C849-81FF-07EBFB4973F4}"/>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163800" y="188280"/>
            <a:ext cx="2214000" cy="3600000"/>
          </a:xfrm>
          <a:prstGeom prst="rect">
            <a:avLst/>
          </a:prstGeom>
          <a:noFill/>
          <a:ln w="0">
            <a:solidFill>
              <a:srgbClr val="000000"/>
            </a:solidFill>
            <a:prstDash val="solid"/>
          </a:ln>
        </p:spPr>
      </p:pic>
      <p:pic>
        <p:nvPicPr>
          <p:cNvPr id="3" name="Image 2">
            <a:extLst>
              <a:ext uri="{FF2B5EF4-FFF2-40B4-BE49-F238E27FC236}">
                <a16:creationId xmlns:a16="http://schemas.microsoft.com/office/drawing/2014/main" id="{EA81CA5A-6AC7-E840-A0E0-569ADF540C41}"/>
              </a:ext>
            </a:extLst>
          </p:cNvPr>
          <p:cNvPicPr>
            <a:picLocks noChangeAspect="1"/>
          </p:cNvPicPr>
          <p:nvPr/>
        </p:nvPicPr>
        <p:blipFill>
          <a:blip r:embed="rId4" cstate="email">
            <a:lum/>
            <a:alphaModFix/>
            <a:extLst>
              <a:ext uri="{28A0092B-C50C-407E-A947-70E740481C1C}">
                <a14:useLocalDpi xmlns:a14="http://schemas.microsoft.com/office/drawing/2010/main"/>
              </a:ext>
            </a:extLst>
          </a:blip>
          <a:srcRect/>
          <a:stretch>
            <a:fillRect/>
          </a:stretch>
        </p:blipFill>
        <p:spPr>
          <a:xfrm>
            <a:off x="2520000" y="188280"/>
            <a:ext cx="2304000" cy="3600000"/>
          </a:xfrm>
          <a:prstGeom prst="rect">
            <a:avLst/>
          </a:prstGeom>
          <a:noFill/>
          <a:ln w="0">
            <a:solidFill>
              <a:srgbClr val="000000"/>
            </a:solidFill>
            <a:prstDash val="solid"/>
          </a:ln>
        </p:spPr>
      </p:pic>
      <p:pic>
        <p:nvPicPr>
          <p:cNvPr id="4" name="Image 3">
            <a:extLst>
              <a:ext uri="{FF2B5EF4-FFF2-40B4-BE49-F238E27FC236}">
                <a16:creationId xmlns:a16="http://schemas.microsoft.com/office/drawing/2014/main" id="{34E51BE8-C8EC-1C4D-9310-1F99184B86E9}"/>
              </a:ext>
            </a:extLst>
          </p:cNvPr>
          <p:cNvPicPr>
            <a:picLocks noChangeAspect="1"/>
          </p:cNvPicPr>
          <p:nvPr/>
        </p:nvPicPr>
        <p:blipFill>
          <a:blip r:embed="rId5" cstate="email">
            <a:lum/>
            <a:alphaModFix/>
            <a:extLst>
              <a:ext uri="{28A0092B-C50C-407E-A947-70E740481C1C}">
                <a14:useLocalDpi xmlns:a14="http://schemas.microsoft.com/office/drawing/2010/main"/>
              </a:ext>
            </a:extLst>
          </a:blip>
          <a:srcRect/>
          <a:stretch>
            <a:fillRect/>
          </a:stretch>
        </p:blipFill>
        <p:spPr>
          <a:xfrm>
            <a:off x="4975200" y="188280"/>
            <a:ext cx="2296800" cy="3600000"/>
          </a:xfrm>
          <a:prstGeom prst="rect">
            <a:avLst/>
          </a:prstGeom>
          <a:noFill/>
          <a:ln w="0">
            <a:solidFill>
              <a:srgbClr val="000000"/>
            </a:solidFill>
            <a:prstDash val="solid"/>
          </a:ln>
        </p:spPr>
      </p:pic>
      <p:pic>
        <p:nvPicPr>
          <p:cNvPr id="5" name="Image 4">
            <a:extLst>
              <a:ext uri="{FF2B5EF4-FFF2-40B4-BE49-F238E27FC236}">
                <a16:creationId xmlns:a16="http://schemas.microsoft.com/office/drawing/2014/main" id="{CD5D6A8C-ADDB-884D-BAEA-4E03595B2B76}"/>
              </a:ext>
            </a:extLst>
          </p:cNvPr>
          <p:cNvPicPr>
            <a:picLocks noChangeAspect="1"/>
          </p:cNvPicPr>
          <p:nvPr/>
        </p:nvPicPr>
        <p:blipFill>
          <a:blip r:embed="rId6" cstate="email">
            <a:lum/>
            <a:alphaModFix/>
            <a:extLst>
              <a:ext uri="{28A0092B-C50C-407E-A947-70E740481C1C}">
                <a14:useLocalDpi xmlns:a14="http://schemas.microsoft.com/office/drawing/2010/main"/>
              </a:ext>
            </a:extLst>
          </a:blip>
          <a:srcRect/>
          <a:stretch>
            <a:fillRect/>
          </a:stretch>
        </p:blipFill>
        <p:spPr>
          <a:xfrm>
            <a:off x="7419600" y="188280"/>
            <a:ext cx="2300400" cy="3600000"/>
          </a:xfrm>
          <a:prstGeom prst="rect">
            <a:avLst/>
          </a:prstGeom>
          <a:noFill/>
          <a:ln w="0">
            <a:solidFill>
              <a:srgbClr val="000000"/>
            </a:solidFill>
            <a:prstDash val="solid"/>
          </a:ln>
        </p:spPr>
      </p:pic>
      <p:sp>
        <p:nvSpPr>
          <p:cNvPr id="6" name="Connecteur droit 5">
            <a:extLst>
              <a:ext uri="{FF2B5EF4-FFF2-40B4-BE49-F238E27FC236}">
                <a16:creationId xmlns:a16="http://schemas.microsoft.com/office/drawing/2014/main" id="{0E2B9519-A40C-094C-B848-91ED5747949B}"/>
              </a:ext>
            </a:extLst>
          </p:cNvPr>
          <p:cNvSpPr/>
          <p:nvPr/>
        </p:nvSpPr>
        <p:spPr>
          <a:xfrm>
            <a:off x="1260000" y="3788280"/>
            <a:ext cx="0" cy="125172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 name="Connecteur droit 6">
            <a:extLst>
              <a:ext uri="{FF2B5EF4-FFF2-40B4-BE49-F238E27FC236}">
                <a16:creationId xmlns:a16="http://schemas.microsoft.com/office/drawing/2014/main" id="{F7F12890-6D64-F642-B1C8-41FABC97A921}"/>
              </a:ext>
            </a:extLst>
          </p:cNvPr>
          <p:cNvSpPr/>
          <p:nvPr/>
        </p:nvSpPr>
        <p:spPr>
          <a:xfrm>
            <a:off x="3671999" y="3788280"/>
            <a:ext cx="0" cy="125172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 name="Connecteur droit 7">
            <a:extLst>
              <a:ext uri="{FF2B5EF4-FFF2-40B4-BE49-F238E27FC236}">
                <a16:creationId xmlns:a16="http://schemas.microsoft.com/office/drawing/2014/main" id="{F590C865-180E-F643-81B4-1DE4D5E7087B}"/>
              </a:ext>
            </a:extLst>
          </p:cNvPr>
          <p:cNvSpPr/>
          <p:nvPr/>
        </p:nvSpPr>
        <p:spPr>
          <a:xfrm>
            <a:off x="6120000" y="3788280"/>
            <a:ext cx="0" cy="125172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 name="Connecteur droit 8">
            <a:extLst>
              <a:ext uri="{FF2B5EF4-FFF2-40B4-BE49-F238E27FC236}">
                <a16:creationId xmlns:a16="http://schemas.microsoft.com/office/drawing/2014/main" id="{9B5A0B97-F640-9545-981F-86B3A9AA84D7}"/>
              </a:ext>
            </a:extLst>
          </p:cNvPr>
          <p:cNvSpPr/>
          <p:nvPr/>
        </p:nvSpPr>
        <p:spPr>
          <a:xfrm>
            <a:off x="8568000" y="3788280"/>
            <a:ext cx="0" cy="125172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 name="ZoneTexte 9">
            <a:extLst>
              <a:ext uri="{FF2B5EF4-FFF2-40B4-BE49-F238E27FC236}">
                <a16:creationId xmlns:a16="http://schemas.microsoft.com/office/drawing/2014/main" id="{129DCF49-9FC5-CF4B-8C22-557CC5650E7C}"/>
              </a:ext>
            </a:extLst>
          </p:cNvPr>
          <p:cNvSpPr txBox="1"/>
          <p:nvPr/>
        </p:nvSpPr>
        <p:spPr>
          <a:xfrm>
            <a:off x="36000" y="5256000"/>
            <a:ext cx="2412000" cy="937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400" b="0" i="0" u="none" strike="noStrike" kern="1200" dirty="0">
                <a:ln>
                  <a:noFill/>
                </a:ln>
                <a:latin typeface="Comic Sans MS" pitchFamily="66"/>
                <a:ea typeface="Arial Unicode MS" pitchFamily="2"/>
                <a:cs typeface="Arial Unicode MS" pitchFamily="2"/>
              </a:rPr>
              <a:t>La mobilisation</a:t>
            </a:r>
          </a:p>
        </p:txBody>
      </p:sp>
      <p:sp>
        <p:nvSpPr>
          <p:cNvPr id="11" name="ZoneTexte 10">
            <a:extLst>
              <a:ext uri="{FF2B5EF4-FFF2-40B4-BE49-F238E27FC236}">
                <a16:creationId xmlns:a16="http://schemas.microsoft.com/office/drawing/2014/main" id="{1D8FA787-9F21-104E-8447-436857EC4AE1}"/>
              </a:ext>
            </a:extLst>
          </p:cNvPr>
          <p:cNvSpPr txBox="1"/>
          <p:nvPr/>
        </p:nvSpPr>
        <p:spPr>
          <a:xfrm>
            <a:off x="2592000" y="5256360"/>
            <a:ext cx="2232000" cy="948678"/>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400" b="0" i="0" u="none" strike="noStrike" kern="1200" dirty="0">
                <a:ln>
                  <a:noFill/>
                </a:ln>
                <a:latin typeface="Comic Sans MS" pitchFamily="66"/>
                <a:ea typeface="Arial Unicode MS" pitchFamily="2"/>
                <a:cs typeface="Arial Unicode MS" pitchFamily="2"/>
              </a:rPr>
              <a:t>L'invasion et l'exode</a:t>
            </a:r>
          </a:p>
        </p:txBody>
      </p:sp>
      <p:sp>
        <p:nvSpPr>
          <p:cNvPr id="12" name="ZoneTexte 11">
            <a:extLst>
              <a:ext uri="{FF2B5EF4-FFF2-40B4-BE49-F238E27FC236}">
                <a16:creationId xmlns:a16="http://schemas.microsoft.com/office/drawing/2014/main" id="{36D452E0-53D5-ED45-ACBA-CC161076939F}"/>
              </a:ext>
            </a:extLst>
          </p:cNvPr>
          <p:cNvSpPr txBox="1"/>
          <p:nvPr/>
        </p:nvSpPr>
        <p:spPr>
          <a:xfrm>
            <a:off x="5076000" y="5256720"/>
            <a:ext cx="2160000" cy="51408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400" b="0" i="0" u="none" strike="noStrike" kern="1200" dirty="0">
                <a:ln>
                  <a:noFill/>
                </a:ln>
                <a:latin typeface="Comic Sans MS" pitchFamily="66"/>
                <a:ea typeface="Arial Unicode MS" pitchFamily="2"/>
                <a:cs typeface="Arial Unicode MS" pitchFamily="2"/>
              </a:rPr>
              <a:t>La bataille</a:t>
            </a:r>
          </a:p>
        </p:txBody>
      </p:sp>
      <p:sp>
        <p:nvSpPr>
          <p:cNvPr id="13" name="ZoneTexte 12">
            <a:extLst>
              <a:ext uri="{FF2B5EF4-FFF2-40B4-BE49-F238E27FC236}">
                <a16:creationId xmlns:a16="http://schemas.microsoft.com/office/drawing/2014/main" id="{DA1EB482-DCC3-7B45-B34B-F77E25154697}"/>
              </a:ext>
            </a:extLst>
          </p:cNvPr>
          <p:cNvSpPr txBox="1"/>
          <p:nvPr/>
        </p:nvSpPr>
        <p:spPr>
          <a:xfrm>
            <a:off x="7488000" y="5256720"/>
            <a:ext cx="2160000" cy="51408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400" b="0" i="0" u="none" strike="noStrike" kern="1200" dirty="0">
                <a:ln>
                  <a:noFill/>
                </a:ln>
                <a:latin typeface="Comic Sans MS" pitchFamily="66"/>
                <a:ea typeface="Arial Unicode MS" pitchFamily="2"/>
                <a:cs typeface="Arial Unicode MS" pitchFamily="2"/>
              </a:rPr>
              <a:t>La victoire</a:t>
            </a:r>
          </a:p>
        </p:txBody>
      </p:sp>
      <p:sp>
        <p:nvSpPr>
          <p:cNvPr id="14" name="Rectangle 13">
            <a:extLst>
              <a:ext uri="{FF2B5EF4-FFF2-40B4-BE49-F238E27FC236}">
                <a16:creationId xmlns:a16="http://schemas.microsoft.com/office/drawing/2014/main" id="{775FF529-56DC-854D-B36E-1BCE54D15AAC}"/>
              </a:ext>
            </a:extLst>
          </p:cNvPr>
          <p:cNvSpPr/>
          <p:nvPr/>
        </p:nvSpPr>
        <p:spPr>
          <a:xfrm>
            <a:off x="163800" y="6992285"/>
            <a:ext cx="4270721" cy="369332"/>
          </a:xfrm>
          <a:prstGeom prst="rect">
            <a:avLst/>
          </a:prstGeom>
        </p:spPr>
        <p:txBody>
          <a:bodyPr wrap="none">
            <a:spAutoFit/>
          </a:bodyPr>
          <a:lstStyle/>
          <a:p>
            <a:pPr lvl="0" hangingPunct="0"/>
            <a:r>
              <a:rPr lang="fr-FR" dirty="0">
                <a:latin typeface="Comic Sans MS" pitchFamily="66"/>
                <a:ea typeface="Arial Unicode MS" pitchFamily="2"/>
                <a:cs typeface="Arial Unicode MS" pitchFamily="2"/>
              </a:rPr>
              <a:t>Source : </a:t>
            </a:r>
            <a:r>
              <a:rPr lang="fr-FR" i="1" dirty="0" err="1">
                <a:latin typeface="Comic Sans MS" pitchFamily="66"/>
                <a:ea typeface="Arial Unicode MS" pitchFamily="2"/>
                <a:cs typeface="Arial Unicode MS" pitchFamily="2"/>
              </a:rPr>
              <a:t>monumentsmorts.univ-Lille.fr</a:t>
            </a:r>
            <a:endParaRPr lang="fr-FR" i="1" dirty="0">
              <a:latin typeface="Comic Sans MS" pitchFamily="66"/>
              <a:ea typeface="Arial Unicode MS" pitchFamily="2"/>
              <a:cs typeface="Arial Unicode MS" pitchFamily="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checkerboard(across)">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checkerboard(across)">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heckerboard(across)">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156.xml><?xml version="1.0" encoding="utf-8"?>
<p:sld xmlns:a="http://schemas.openxmlformats.org/drawingml/2006/main" xmlns:r="http://schemas.openxmlformats.org/officeDocument/2006/relationships" xmlns:p="http://schemas.openxmlformats.org/presentationml/2006/main">
  <p:cSld name="page154">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FF76916-7B05-B64F-8780-A92061EE9694}"/>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783368" y="276403"/>
            <a:ext cx="8475228" cy="6131922"/>
          </a:xfrm>
          <a:prstGeom prst="rect">
            <a:avLst/>
          </a:prstGeom>
          <a:noFill/>
          <a:ln w="0">
            <a:solidFill>
              <a:srgbClr val="000000"/>
            </a:solidFill>
            <a:prstDash val="solid"/>
          </a:ln>
        </p:spPr>
      </p:pic>
      <p:sp>
        <p:nvSpPr>
          <p:cNvPr id="3" name="ZoneTexte 2">
            <a:extLst>
              <a:ext uri="{FF2B5EF4-FFF2-40B4-BE49-F238E27FC236}">
                <a16:creationId xmlns:a16="http://schemas.microsoft.com/office/drawing/2014/main" id="{29EA2561-48FF-1942-8DE2-BFE8B0A1628B}"/>
              </a:ext>
            </a:extLst>
          </p:cNvPr>
          <p:cNvSpPr txBox="1"/>
          <p:nvPr/>
        </p:nvSpPr>
        <p:spPr>
          <a:xfrm>
            <a:off x="625" y="6408325"/>
            <a:ext cx="10080000" cy="5760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400" b="0" i="0" u="none" strike="noStrike" kern="1200" dirty="0">
                <a:ln>
                  <a:noFill/>
                </a:ln>
                <a:latin typeface="Comic Sans MS" pitchFamily="66"/>
                <a:ea typeface="Arial Unicode MS" pitchFamily="2"/>
                <a:cs typeface="Arial Unicode MS" pitchFamily="2"/>
              </a:rPr>
              <a:t>Seul monument en hommage aux pigeons voyageurs, Lille</a:t>
            </a:r>
          </a:p>
        </p:txBody>
      </p:sp>
      <p:sp>
        <p:nvSpPr>
          <p:cNvPr id="4" name="Rectangle 3">
            <a:extLst>
              <a:ext uri="{FF2B5EF4-FFF2-40B4-BE49-F238E27FC236}">
                <a16:creationId xmlns:a16="http://schemas.microsoft.com/office/drawing/2014/main" id="{9E0BF169-F5CB-9943-9669-D86627F37D6C}"/>
              </a:ext>
            </a:extLst>
          </p:cNvPr>
          <p:cNvSpPr/>
          <p:nvPr/>
        </p:nvSpPr>
        <p:spPr>
          <a:xfrm>
            <a:off x="0" y="7190343"/>
            <a:ext cx="4270721" cy="369332"/>
          </a:xfrm>
          <a:prstGeom prst="rect">
            <a:avLst/>
          </a:prstGeom>
        </p:spPr>
        <p:txBody>
          <a:bodyPr wrap="none">
            <a:spAutoFit/>
          </a:bodyPr>
          <a:lstStyle/>
          <a:p>
            <a:pPr lvl="0" hangingPunct="0"/>
            <a:r>
              <a:rPr lang="fr-FR" dirty="0">
                <a:latin typeface="Comic Sans MS" pitchFamily="66"/>
                <a:ea typeface="Arial Unicode MS" pitchFamily="2"/>
                <a:cs typeface="Arial Unicode MS" pitchFamily="2"/>
              </a:rPr>
              <a:t>Source : </a:t>
            </a:r>
            <a:r>
              <a:rPr lang="fr-FR" i="1" dirty="0" err="1">
                <a:latin typeface="Comic Sans MS" pitchFamily="66"/>
                <a:ea typeface="Arial Unicode MS" pitchFamily="2"/>
                <a:cs typeface="Arial Unicode MS" pitchFamily="2"/>
              </a:rPr>
              <a:t>monumentsmorts.univ-Lille.fr</a:t>
            </a:r>
            <a:endParaRPr lang="fr-FR" i="1" dirty="0">
              <a:latin typeface="Comic Sans MS" pitchFamily="66"/>
              <a:ea typeface="Arial Unicode MS" pitchFamily="2"/>
              <a:cs typeface="Arial Unicode MS" pitchFamily="2"/>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name="page155">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649B033-49E5-E549-BD29-015F126F5950}"/>
              </a:ext>
            </a:extLst>
          </p:cNvPr>
          <p:cNvSpPr txBox="1"/>
          <p:nvPr/>
        </p:nvSpPr>
        <p:spPr>
          <a:xfrm>
            <a:off x="251999" y="792000"/>
            <a:ext cx="9580769" cy="576036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200" b="0" i="0" u="none" strike="noStrike" kern="1200" dirty="0">
                <a:ln>
                  <a:noFill/>
                </a:ln>
                <a:solidFill>
                  <a:srgbClr val="FF3333"/>
                </a:solidFill>
                <a:latin typeface="Comic Sans MS" pitchFamily="66"/>
                <a:ea typeface="Arial Unicode MS" pitchFamily="2"/>
                <a:cs typeface="Arial Unicode MS" pitchFamily="2"/>
              </a:rPr>
              <a:t>Définitions</a:t>
            </a:r>
          </a:p>
          <a:p>
            <a:pPr marL="0" marR="0" lvl="0" indent="0" algn="just" rtl="0" hangingPunct="0">
              <a:lnSpc>
                <a:spcPct val="100000"/>
              </a:lnSpc>
              <a:spcBef>
                <a:spcPts val="0"/>
              </a:spcBef>
              <a:spcAft>
                <a:spcPts val="0"/>
              </a:spcAft>
              <a:buNone/>
              <a:tabLst/>
            </a:pPr>
            <a:endParaRPr lang="fr-FR" sz="3200" b="0" i="0" u="none" strike="noStrike" kern="1200" dirty="0">
              <a:ln>
                <a:noFill/>
              </a:ln>
              <a:solidFill>
                <a:srgbClr val="FF3333"/>
              </a:solidFill>
              <a:latin typeface="Comic Sans MS" pitchFamily="66"/>
              <a:ea typeface="Arial Unicode MS" pitchFamily="2"/>
              <a:cs typeface="Arial Unicode MS" pitchFamily="2"/>
            </a:endParaRPr>
          </a:p>
          <a:p>
            <a:pPr marL="0" marR="0" lvl="0" indent="0" algn="just" rtl="0" hangingPunct="0">
              <a:lnSpc>
                <a:spcPct val="100000"/>
              </a:lnSpc>
              <a:spcBef>
                <a:spcPts val="0"/>
              </a:spcBef>
              <a:spcAft>
                <a:spcPts val="0"/>
              </a:spcAft>
              <a:buNone/>
              <a:tabLst/>
            </a:pPr>
            <a:r>
              <a:rPr lang="fr-FR" sz="3200" b="0" i="0" u="none" strike="noStrike" kern="1200" dirty="0">
                <a:ln>
                  <a:noFill/>
                </a:ln>
                <a:solidFill>
                  <a:srgbClr val="FF3333"/>
                </a:solidFill>
                <a:latin typeface="Comic Sans MS" pitchFamily="66"/>
                <a:ea typeface="Arial Unicode MS" pitchFamily="2"/>
                <a:cs typeface="Arial Unicode MS" pitchFamily="2"/>
              </a:rPr>
              <a:t>Gueules cassées</a:t>
            </a:r>
            <a:r>
              <a:rPr lang="fr-FR" sz="3200" b="0" i="0" u="none" strike="noStrike" kern="1200" dirty="0">
                <a:ln>
                  <a:noFill/>
                </a:ln>
                <a:latin typeface="Comic Sans MS" pitchFamily="66"/>
                <a:ea typeface="Arial Unicode MS" pitchFamily="2"/>
                <a:cs typeface="Arial Unicode MS" pitchFamily="2"/>
              </a:rPr>
              <a:t> : </a:t>
            </a:r>
            <a:r>
              <a:rPr lang="fr-FR" sz="3200" b="0" i="0" u="none" strike="noStrike" kern="1200" dirty="0">
                <a:ln>
                  <a:noFill/>
                </a:ln>
                <a:solidFill>
                  <a:srgbClr val="1A1A1A"/>
                </a:solidFill>
                <a:latin typeface="Comic Sans MS" pitchFamily="66"/>
                <a:ea typeface="ArialMT" pitchFamily="34"/>
                <a:cs typeface="ArialMT" pitchFamily="34"/>
              </a:rPr>
              <a:t>survivants de la Première Guerre mondiale ayant subi une ou plusieurs blessures au combat et affectés par des séquelles physiques graves, notamment au niveau du visage.</a:t>
            </a:r>
          </a:p>
          <a:p>
            <a:pPr marL="0" marR="0" lvl="0" indent="0" algn="just" rtl="0" hangingPunct="0">
              <a:lnSpc>
                <a:spcPct val="100000"/>
              </a:lnSpc>
              <a:spcBef>
                <a:spcPts val="0"/>
              </a:spcBef>
              <a:spcAft>
                <a:spcPts val="0"/>
              </a:spcAft>
              <a:buNone/>
              <a:tabLst/>
            </a:pPr>
            <a:endParaRPr lang="fr-FR" sz="3200" b="0" i="0" u="none" strike="noStrike" kern="1200" dirty="0">
              <a:ln>
                <a:noFill/>
              </a:ln>
              <a:solidFill>
                <a:srgbClr val="1A1A1A"/>
              </a:solidFill>
              <a:latin typeface="Comic Sans MS" pitchFamily="66"/>
              <a:ea typeface="ArialMT" pitchFamily="34"/>
              <a:cs typeface="ArialMT" pitchFamily="34"/>
            </a:endParaRPr>
          </a:p>
          <a:p>
            <a:pPr marL="0" marR="0" lvl="0" indent="0" algn="just" rtl="0" hangingPunct="0">
              <a:lnSpc>
                <a:spcPct val="100000"/>
              </a:lnSpc>
              <a:spcBef>
                <a:spcPts val="0"/>
              </a:spcBef>
              <a:spcAft>
                <a:spcPts val="0"/>
              </a:spcAft>
              <a:buNone/>
              <a:tabLst/>
            </a:pPr>
            <a:r>
              <a:rPr lang="fr-FR" sz="3200" b="0" i="0" u="none" strike="noStrike" kern="1200" dirty="0">
                <a:ln>
                  <a:noFill/>
                </a:ln>
                <a:solidFill>
                  <a:srgbClr val="FF3333"/>
                </a:solidFill>
                <a:latin typeface="Comic Sans MS" pitchFamily="66"/>
                <a:ea typeface="Arial Unicode MS" pitchFamily="2"/>
                <a:cs typeface="Arial Unicode MS" pitchFamily="2"/>
              </a:rPr>
              <a:t>Pupille</a:t>
            </a:r>
            <a:r>
              <a:rPr lang="fr-FR" sz="3200" b="0" i="0" u="none" strike="noStrike" kern="1200" dirty="0">
                <a:ln>
                  <a:noFill/>
                </a:ln>
                <a:latin typeface="Comic Sans MS" pitchFamily="66"/>
                <a:ea typeface="Arial Unicode MS" pitchFamily="2"/>
                <a:cs typeface="Arial Unicode MS" pitchFamily="2"/>
              </a:rPr>
              <a:t> : </a:t>
            </a:r>
            <a:r>
              <a:rPr lang="fr-FR" sz="3200" b="0" i="0" u="none" strike="noStrike" kern="1200" dirty="0">
                <a:ln>
                  <a:noFill/>
                </a:ln>
                <a:solidFill>
                  <a:srgbClr val="1A1A1A"/>
                </a:solidFill>
                <a:latin typeface="Comic Sans MS" pitchFamily="66"/>
                <a:ea typeface="ArialMT" pitchFamily="34"/>
                <a:cs typeface="ArialMT" pitchFamily="34"/>
              </a:rPr>
              <a:t>orphelin de guerre pris en tutelle par l'État.</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name="page15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0DCFD4-6FA4-554F-A54B-991AB5E26309}"/>
              </a:ext>
            </a:extLst>
          </p:cNvPr>
          <p:cNvSpPr/>
          <p:nvPr/>
        </p:nvSpPr>
        <p:spPr>
          <a:xfrm>
            <a:off x="144000" y="144000"/>
            <a:ext cx="9792000" cy="7272000"/>
          </a:xfrm>
          <a:prstGeom prst="rect">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ZoneTexte 2">
            <a:extLst>
              <a:ext uri="{FF2B5EF4-FFF2-40B4-BE49-F238E27FC236}">
                <a16:creationId xmlns:a16="http://schemas.microsoft.com/office/drawing/2014/main" id="{35FFDE48-D801-AE43-B521-5AF4001BAFF4}"/>
              </a:ext>
            </a:extLst>
          </p:cNvPr>
          <p:cNvSpPr txBox="1"/>
          <p:nvPr/>
        </p:nvSpPr>
        <p:spPr>
          <a:xfrm>
            <a:off x="144000" y="1296000"/>
            <a:ext cx="9792000" cy="5666572"/>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400" b="0" i="0" u="none" strike="noStrike" kern="1200" dirty="0">
                <a:ln>
                  <a:noFill/>
                </a:ln>
                <a:latin typeface="Comic Sans MS" pitchFamily="66"/>
                <a:ea typeface="Arial Unicode MS" pitchFamily="2"/>
                <a:cs typeface="Arial Unicode MS" pitchFamily="2"/>
              </a:rPr>
              <a:t>- En zone occupée, deux grandes villes détruites (Reims et St-Quentin) et d'autres très endommagées (Lille, Arras, Amiens, Calais...).</a:t>
            </a:r>
          </a:p>
          <a:p>
            <a:pPr marL="0" marR="0" lvl="0" indent="0" rtl="0" hangingPunct="0">
              <a:lnSpc>
                <a:spcPct val="100000"/>
              </a:lnSpc>
              <a:spcBef>
                <a:spcPts val="0"/>
              </a:spcBef>
              <a:spcAft>
                <a:spcPts val="0"/>
              </a:spcAft>
              <a:buNone/>
              <a:tabLst/>
            </a:pPr>
            <a:endParaRPr lang="fr-FR" sz="2400" b="0" i="0" u="none" strike="noStrike" kern="1200" dirty="0">
              <a:ln>
                <a:noFill/>
              </a:ln>
              <a:latin typeface="Comic Sans MS" pitchFamily="66"/>
              <a:ea typeface="Arial Unicode MS" pitchFamily="2"/>
              <a:cs typeface="Arial Unicode MS" pitchFamily="2"/>
            </a:endParaRPr>
          </a:p>
          <a:p>
            <a:pPr marL="0" marR="0" lvl="0" indent="0" algn="just" rtl="0" hangingPunct="0">
              <a:lnSpc>
                <a:spcPct val="100000"/>
              </a:lnSpc>
              <a:spcBef>
                <a:spcPts val="0"/>
              </a:spcBef>
              <a:spcAft>
                <a:spcPts val="0"/>
              </a:spcAft>
              <a:buNone/>
              <a:tabLst/>
            </a:pPr>
            <a:r>
              <a:rPr lang="fr-FR" sz="2400" b="0" i="0" u="none" strike="noStrike" kern="1200" dirty="0">
                <a:ln>
                  <a:noFill/>
                </a:ln>
                <a:latin typeface="Comic Sans MS" pitchFamily="66"/>
                <a:ea typeface="Arial Unicode MS" pitchFamily="2"/>
                <a:cs typeface="Arial Unicode MS" pitchFamily="2"/>
              </a:rPr>
              <a:t>- Environ 620 villages détruits.</a:t>
            </a:r>
          </a:p>
          <a:p>
            <a:pPr marL="0" marR="0" lvl="0" indent="0" rtl="0" hangingPunct="0">
              <a:lnSpc>
                <a:spcPct val="100000"/>
              </a:lnSpc>
              <a:spcBef>
                <a:spcPts val="0"/>
              </a:spcBef>
              <a:spcAft>
                <a:spcPts val="0"/>
              </a:spcAft>
              <a:buNone/>
              <a:tabLst/>
            </a:pPr>
            <a:endParaRPr lang="fr-FR" sz="2400" b="0" i="0" u="none" strike="noStrike" kern="1200" dirty="0">
              <a:ln>
                <a:noFill/>
              </a:ln>
              <a:latin typeface="Comic Sans MS" pitchFamily="66"/>
              <a:ea typeface="Arial Unicode MS" pitchFamily="2"/>
              <a:cs typeface="Arial Unicode MS" pitchFamily="2"/>
            </a:endParaRPr>
          </a:p>
          <a:p>
            <a:pPr marL="0" marR="0" lvl="0" indent="0" rtl="0" hangingPunct="0">
              <a:lnSpc>
                <a:spcPct val="100000"/>
              </a:lnSpc>
              <a:spcBef>
                <a:spcPts val="0"/>
              </a:spcBef>
              <a:spcAft>
                <a:spcPts val="0"/>
              </a:spcAft>
              <a:buNone/>
              <a:tabLst/>
            </a:pPr>
            <a:r>
              <a:rPr lang="fr-FR" sz="2400" b="0" i="0" u="none" strike="noStrike" kern="1200" dirty="0">
                <a:ln>
                  <a:noFill/>
                </a:ln>
                <a:latin typeface="Comic Sans MS" pitchFamily="66"/>
                <a:ea typeface="Arial Unicode MS" pitchFamily="2"/>
                <a:cs typeface="Arial Unicode MS" pitchFamily="2"/>
              </a:rPr>
              <a:t>- Environ 300 000 bâtiments détruits et 500 000 endommagés.</a:t>
            </a:r>
          </a:p>
          <a:p>
            <a:pPr marL="0" marR="0" lvl="0" indent="0" rtl="0" hangingPunct="0">
              <a:lnSpc>
                <a:spcPct val="100000"/>
              </a:lnSpc>
              <a:spcBef>
                <a:spcPts val="0"/>
              </a:spcBef>
              <a:spcAft>
                <a:spcPts val="0"/>
              </a:spcAft>
              <a:buNone/>
              <a:tabLst/>
            </a:pPr>
            <a:endParaRPr lang="fr-FR" sz="2400" b="0" i="0" u="none" strike="noStrike" kern="1200" dirty="0">
              <a:ln>
                <a:noFill/>
              </a:ln>
              <a:latin typeface="Comic Sans MS" pitchFamily="66"/>
              <a:ea typeface="Arial Unicode MS" pitchFamily="2"/>
              <a:cs typeface="Arial Unicode MS" pitchFamily="2"/>
            </a:endParaRPr>
          </a:p>
          <a:p>
            <a:pPr marL="0" marR="0" lvl="0" indent="0" rtl="0" hangingPunct="0">
              <a:lnSpc>
                <a:spcPct val="100000"/>
              </a:lnSpc>
              <a:spcBef>
                <a:spcPts val="0"/>
              </a:spcBef>
              <a:spcAft>
                <a:spcPts val="0"/>
              </a:spcAft>
              <a:buNone/>
              <a:tabLst/>
            </a:pPr>
            <a:r>
              <a:rPr lang="fr-FR" sz="2400" b="0" i="0" u="none" strike="noStrike" kern="1200" dirty="0">
                <a:ln>
                  <a:noFill/>
                </a:ln>
                <a:latin typeface="Comic Sans MS" pitchFamily="66"/>
                <a:ea typeface="Arial Unicode MS" pitchFamily="2"/>
                <a:cs typeface="Arial Unicode MS" pitchFamily="2"/>
              </a:rPr>
              <a:t>- Environ 62 000 km de routes détruites.</a:t>
            </a:r>
          </a:p>
          <a:p>
            <a:pPr marL="0" marR="0" lvl="0" indent="0" rtl="0" hangingPunct="0">
              <a:lnSpc>
                <a:spcPct val="100000"/>
              </a:lnSpc>
              <a:spcBef>
                <a:spcPts val="0"/>
              </a:spcBef>
              <a:spcAft>
                <a:spcPts val="0"/>
              </a:spcAft>
              <a:buNone/>
              <a:tabLst/>
            </a:pPr>
            <a:endParaRPr lang="fr-FR" sz="2400" b="0" i="0" u="none" strike="noStrike" kern="1200" dirty="0">
              <a:ln>
                <a:noFill/>
              </a:ln>
              <a:latin typeface="Comic Sans MS" pitchFamily="66"/>
              <a:ea typeface="Arial Unicode MS" pitchFamily="2"/>
              <a:cs typeface="Arial Unicode MS" pitchFamily="2"/>
            </a:endParaRPr>
          </a:p>
          <a:p>
            <a:pPr marL="0" marR="0" lvl="0" indent="0" rtl="0" hangingPunct="0">
              <a:lnSpc>
                <a:spcPct val="100000"/>
              </a:lnSpc>
              <a:spcBef>
                <a:spcPts val="0"/>
              </a:spcBef>
              <a:spcAft>
                <a:spcPts val="0"/>
              </a:spcAft>
              <a:buNone/>
              <a:tabLst/>
            </a:pPr>
            <a:r>
              <a:rPr lang="fr-FR" sz="2400" b="0" i="0" u="none" strike="noStrike" kern="1200" dirty="0">
                <a:ln>
                  <a:noFill/>
                </a:ln>
                <a:latin typeface="Comic Sans MS" pitchFamily="66"/>
                <a:ea typeface="Arial Unicode MS" pitchFamily="2"/>
                <a:cs typeface="Arial Unicode MS" pitchFamily="2"/>
              </a:rPr>
              <a:t>- Environ 2 500 000 ha de terres agricoles dévastées.</a:t>
            </a:r>
          </a:p>
          <a:p>
            <a:pPr marL="0" marR="0" lvl="0" indent="0" rtl="0" hangingPunct="0">
              <a:lnSpc>
                <a:spcPct val="100000"/>
              </a:lnSpc>
              <a:spcBef>
                <a:spcPts val="0"/>
              </a:spcBef>
              <a:spcAft>
                <a:spcPts val="0"/>
              </a:spcAft>
              <a:buNone/>
              <a:tabLst/>
            </a:pPr>
            <a:endParaRPr lang="fr-FR" sz="2400" b="0" i="0" u="none" strike="noStrike" kern="1200" dirty="0">
              <a:ln>
                <a:noFill/>
              </a:ln>
              <a:latin typeface="Comic Sans MS" pitchFamily="66"/>
              <a:ea typeface="Arial Unicode MS" pitchFamily="2"/>
              <a:cs typeface="Arial Unicode MS" pitchFamily="2"/>
            </a:endParaRPr>
          </a:p>
          <a:p>
            <a:pPr marL="0" marR="0" lvl="0" indent="0" rtl="0" hangingPunct="0">
              <a:lnSpc>
                <a:spcPct val="100000"/>
              </a:lnSpc>
              <a:spcBef>
                <a:spcPts val="0"/>
              </a:spcBef>
              <a:spcAft>
                <a:spcPts val="0"/>
              </a:spcAft>
              <a:buNone/>
              <a:tabLst/>
            </a:pPr>
            <a:r>
              <a:rPr lang="fr-FR" sz="2400" b="0" i="0" u="none" strike="noStrike" kern="1200" dirty="0">
                <a:ln>
                  <a:noFill/>
                </a:ln>
                <a:latin typeface="Comic Sans MS" pitchFamily="66"/>
                <a:ea typeface="Arial Unicode MS" pitchFamily="2"/>
                <a:cs typeface="Arial Unicode MS" pitchFamily="2"/>
              </a:rPr>
              <a:t>- Environ 2,5 millions de têtes de bétails perdus.</a:t>
            </a:r>
          </a:p>
        </p:txBody>
      </p:sp>
      <p:sp>
        <p:nvSpPr>
          <p:cNvPr id="4" name="ZoneTexte 3">
            <a:extLst>
              <a:ext uri="{FF2B5EF4-FFF2-40B4-BE49-F238E27FC236}">
                <a16:creationId xmlns:a16="http://schemas.microsoft.com/office/drawing/2014/main" id="{0601F062-29B4-7B41-9058-94A67DB75114}"/>
              </a:ext>
            </a:extLst>
          </p:cNvPr>
          <p:cNvSpPr txBox="1"/>
          <p:nvPr/>
        </p:nvSpPr>
        <p:spPr>
          <a:xfrm>
            <a:off x="144000" y="180360"/>
            <a:ext cx="9792000" cy="7275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600" b="1" i="0" u="none" strike="noStrike" kern="1200">
                <a:ln>
                  <a:noFill/>
                </a:ln>
                <a:latin typeface="Comic Sans MS" pitchFamily="66"/>
                <a:ea typeface="Arial Unicode MS" pitchFamily="2"/>
                <a:cs typeface="Arial Unicode MS" pitchFamily="2"/>
              </a:rPr>
              <a:t>Le bilan matériel de la guerre en France</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name="page157">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E4CD846C-3E91-B649-92AE-7CF2D6371A98}"/>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199800" y="275760"/>
            <a:ext cx="5704200" cy="4260240"/>
          </a:xfrm>
          <a:prstGeom prst="rect">
            <a:avLst/>
          </a:prstGeom>
          <a:noFill/>
          <a:ln w="0">
            <a:solidFill>
              <a:srgbClr val="000000"/>
            </a:solidFill>
            <a:prstDash val="solid"/>
          </a:ln>
        </p:spPr>
      </p:pic>
      <p:sp>
        <p:nvSpPr>
          <p:cNvPr id="3" name="ZoneTexte 2">
            <a:extLst>
              <a:ext uri="{FF2B5EF4-FFF2-40B4-BE49-F238E27FC236}">
                <a16:creationId xmlns:a16="http://schemas.microsoft.com/office/drawing/2014/main" id="{013FA8F2-9A1A-9242-B9C1-2B7F9E005C2C}"/>
              </a:ext>
            </a:extLst>
          </p:cNvPr>
          <p:cNvSpPr txBox="1"/>
          <p:nvPr/>
        </p:nvSpPr>
        <p:spPr>
          <a:xfrm>
            <a:off x="6192000" y="288000"/>
            <a:ext cx="3671999" cy="58572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800" b="0" i="0" u="none" strike="noStrike" kern="1200">
                <a:ln>
                  <a:noFill/>
                </a:ln>
                <a:latin typeface="Comic Sans MS" pitchFamily="66"/>
                <a:ea typeface="Arial Unicode MS" pitchFamily="2"/>
                <a:cs typeface="Arial Unicode MS" pitchFamily="2"/>
              </a:rPr>
              <a:t>Lens en 1919</a:t>
            </a:r>
          </a:p>
        </p:txBody>
      </p:sp>
      <p:pic>
        <p:nvPicPr>
          <p:cNvPr id="4" name="Image 3">
            <a:extLst>
              <a:ext uri="{FF2B5EF4-FFF2-40B4-BE49-F238E27FC236}">
                <a16:creationId xmlns:a16="http://schemas.microsoft.com/office/drawing/2014/main" id="{4D29D54D-1219-394C-B6CF-86FE9378C8D8}"/>
              </a:ext>
            </a:extLst>
          </p:cNvPr>
          <p:cNvPicPr>
            <a:picLocks noChangeAspect="1"/>
          </p:cNvPicPr>
          <p:nvPr/>
        </p:nvPicPr>
        <p:blipFill>
          <a:blip r:embed="rId4" cstate="email">
            <a:lum/>
            <a:alphaModFix/>
            <a:extLst>
              <a:ext uri="{28A0092B-C50C-407E-A947-70E740481C1C}">
                <a14:useLocalDpi xmlns:a14="http://schemas.microsoft.com/office/drawing/2010/main"/>
              </a:ext>
            </a:extLst>
          </a:blip>
          <a:srcRect/>
          <a:stretch>
            <a:fillRect/>
          </a:stretch>
        </p:blipFill>
        <p:spPr>
          <a:xfrm>
            <a:off x="3349080" y="3384000"/>
            <a:ext cx="6514920" cy="3886200"/>
          </a:xfrm>
          <a:prstGeom prst="rect">
            <a:avLst/>
          </a:prstGeom>
          <a:noFill/>
          <a:ln w="0">
            <a:solidFill>
              <a:srgbClr val="000000"/>
            </a:solidFill>
            <a:prstDash val="solid"/>
          </a:ln>
        </p:spPr>
      </p:pic>
      <p:sp>
        <p:nvSpPr>
          <p:cNvPr id="5" name="ZoneTexte 4">
            <a:extLst>
              <a:ext uri="{FF2B5EF4-FFF2-40B4-BE49-F238E27FC236}">
                <a16:creationId xmlns:a16="http://schemas.microsoft.com/office/drawing/2014/main" id="{A853418D-B34E-DE4C-9D72-DFDF108F2A35}"/>
              </a:ext>
            </a:extLst>
          </p:cNvPr>
          <p:cNvSpPr txBox="1"/>
          <p:nvPr/>
        </p:nvSpPr>
        <p:spPr>
          <a:xfrm>
            <a:off x="288000" y="5616000"/>
            <a:ext cx="2942088" cy="1155240"/>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000" b="0" i="0" u="none" strike="noStrike" kern="1200" dirty="0">
                <a:ln>
                  <a:noFill/>
                </a:ln>
                <a:latin typeface="Comic Sans MS" pitchFamily="66"/>
                <a:ea typeface="Arial Unicode MS" pitchFamily="2"/>
                <a:cs typeface="Arial Unicode MS" pitchFamily="2"/>
              </a:rPr>
              <a:t>Visite du Président Poincaré à Lens</a:t>
            </a:r>
          </a:p>
          <a:p>
            <a:pPr marL="0" marR="0" lvl="0" indent="0" algn="ctr" rtl="0" hangingPunct="0">
              <a:lnSpc>
                <a:spcPct val="100000"/>
              </a:lnSpc>
              <a:spcBef>
                <a:spcPts val="0"/>
              </a:spcBef>
              <a:spcAft>
                <a:spcPts val="0"/>
              </a:spcAft>
              <a:buNone/>
              <a:tabLst/>
            </a:pPr>
            <a:r>
              <a:rPr lang="fr-FR" sz="2000" b="0" i="0" u="none" strike="noStrike" kern="1200" dirty="0">
                <a:ln>
                  <a:noFill/>
                </a:ln>
                <a:latin typeface="Comic Sans MS" pitchFamily="66"/>
                <a:ea typeface="Arial Unicode MS" pitchFamily="2"/>
                <a:cs typeface="Arial Unicode MS" pitchFamily="2"/>
              </a:rPr>
              <a:t>en 1919.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name="page16">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B076379-DED5-9D43-A82E-59BA2DC8107C}"/>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216000" y="936000"/>
            <a:ext cx="8460000" cy="3803040"/>
          </a:xfrm>
          <a:prstGeom prst="rect">
            <a:avLst/>
          </a:prstGeom>
          <a:noFill/>
          <a:ln w="0">
            <a:solidFill>
              <a:srgbClr val="000000"/>
            </a:solidFill>
            <a:prstDash val="solid"/>
          </a:ln>
        </p:spPr>
      </p:pic>
      <p:pic>
        <p:nvPicPr>
          <p:cNvPr id="3" name="Image 2">
            <a:extLst>
              <a:ext uri="{FF2B5EF4-FFF2-40B4-BE49-F238E27FC236}">
                <a16:creationId xmlns:a16="http://schemas.microsoft.com/office/drawing/2014/main" id="{B9215AE2-755C-2549-8332-9488A50BFDFA}"/>
              </a:ext>
            </a:extLst>
          </p:cNvPr>
          <p:cNvPicPr>
            <a:picLocks noChangeAspect="1"/>
          </p:cNvPicPr>
          <p:nvPr/>
        </p:nvPicPr>
        <p:blipFill>
          <a:blip r:embed="rId4">
            <a:lum/>
            <a:alphaModFix/>
          </a:blip>
          <a:srcRect/>
          <a:stretch>
            <a:fillRect/>
          </a:stretch>
        </p:blipFill>
        <p:spPr>
          <a:xfrm>
            <a:off x="2736000" y="3767040"/>
            <a:ext cx="7180559" cy="3398040"/>
          </a:xfrm>
          <a:prstGeom prst="rect">
            <a:avLst/>
          </a:prstGeom>
          <a:noFill/>
          <a:ln w="0">
            <a:solidFill>
              <a:srgbClr val="000000"/>
            </a:solidFill>
            <a:prstDash val="solid"/>
          </a:ln>
        </p:spPr>
      </p:pic>
      <p:sp>
        <p:nvSpPr>
          <p:cNvPr id="4" name="ZoneTexte 3">
            <a:extLst>
              <a:ext uri="{FF2B5EF4-FFF2-40B4-BE49-F238E27FC236}">
                <a16:creationId xmlns:a16="http://schemas.microsoft.com/office/drawing/2014/main" id="{B6280004-6033-524E-A519-C1C4C50255CE}"/>
              </a:ext>
            </a:extLst>
          </p:cNvPr>
          <p:cNvSpPr txBox="1"/>
          <p:nvPr/>
        </p:nvSpPr>
        <p:spPr>
          <a:xfrm>
            <a:off x="216000" y="180000"/>
            <a:ext cx="95760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a:ln>
                  <a:noFill/>
                </a:ln>
                <a:latin typeface="Comic Sans MS" pitchFamily="66"/>
                <a:ea typeface="Arial Unicode MS" pitchFamily="2"/>
                <a:cs typeface="Arial Unicode MS" pitchFamily="2"/>
              </a:rPr>
              <a:t>Quelques unes de journaux entre le 28 et le 30 juin 1914</a:t>
            </a:r>
          </a:p>
        </p:txBody>
      </p:sp>
      <p:pic>
        <p:nvPicPr>
          <p:cNvPr id="7" name="Image 6">
            <a:extLst>
              <a:ext uri="{FF2B5EF4-FFF2-40B4-BE49-F238E27FC236}">
                <a16:creationId xmlns:a16="http://schemas.microsoft.com/office/drawing/2014/main" id="{51124DE4-30DE-4345-990D-66FEBD39C4E0}"/>
              </a:ext>
            </a:extLst>
          </p:cNvPr>
          <p:cNvPicPr>
            <a:picLocks noChangeAspect="1"/>
          </p:cNvPicPr>
          <p:nvPr/>
        </p:nvPicPr>
        <p:blipFill>
          <a:blip r:embed="rId5"/>
          <a:stretch>
            <a:fillRect/>
          </a:stretch>
        </p:blipFill>
        <p:spPr>
          <a:xfrm>
            <a:off x="216000" y="838254"/>
            <a:ext cx="9700559" cy="6635003"/>
          </a:xfrm>
          <a:prstGeom prst="rect">
            <a:avLst/>
          </a:prstGeom>
          <a:ln>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name="page158">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C33CCA6-0A97-AB42-BDF7-A59DFE48AFD2}"/>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360000" y="288000"/>
            <a:ext cx="5400000" cy="3600000"/>
          </a:xfrm>
          <a:prstGeom prst="rect">
            <a:avLst/>
          </a:prstGeom>
          <a:noFill/>
          <a:ln w="0">
            <a:solidFill>
              <a:srgbClr val="000000"/>
            </a:solidFill>
            <a:prstDash val="solid"/>
          </a:ln>
        </p:spPr>
      </p:pic>
      <p:sp>
        <p:nvSpPr>
          <p:cNvPr id="3" name="ZoneTexte 2">
            <a:extLst>
              <a:ext uri="{FF2B5EF4-FFF2-40B4-BE49-F238E27FC236}">
                <a16:creationId xmlns:a16="http://schemas.microsoft.com/office/drawing/2014/main" id="{84B7D597-D012-CB42-B18C-E1DCF152F2AE}"/>
              </a:ext>
            </a:extLst>
          </p:cNvPr>
          <p:cNvSpPr txBox="1"/>
          <p:nvPr/>
        </p:nvSpPr>
        <p:spPr>
          <a:xfrm>
            <a:off x="5903999" y="360000"/>
            <a:ext cx="4031999" cy="58572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800" b="0" i="0" u="none" strike="noStrike" kern="1200">
                <a:ln>
                  <a:noFill/>
                </a:ln>
                <a:latin typeface="Comic Sans MS" pitchFamily="66"/>
                <a:ea typeface="Arial Unicode MS" pitchFamily="2"/>
                <a:cs typeface="Arial Unicode MS" pitchFamily="2"/>
              </a:rPr>
              <a:t>Arras en 1915</a:t>
            </a:r>
          </a:p>
        </p:txBody>
      </p:sp>
      <p:pic>
        <p:nvPicPr>
          <p:cNvPr id="4" name="Image 3">
            <a:extLst>
              <a:ext uri="{FF2B5EF4-FFF2-40B4-BE49-F238E27FC236}">
                <a16:creationId xmlns:a16="http://schemas.microsoft.com/office/drawing/2014/main" id="{F1E1E73C-C586-3A49-B58B-4D6872215F0C}"/>
              </a:ext>
            </a:extLst>
          </p:cNvPr>
          <p:cNvPicPr>
            <a:picLocks noChangeAspect="1"/>
          </p:cNvPicPr>
          <p:nvPr/>
        </p:nvPicPr>
        <p:blipFill>
          <a:blip r:embed="rId4" cstate="email">
            <a:lum/>
            <a:alphaModFix/>
            <a:extLst>
              <a:ext uri="{28A0092B-C50C-407E-A947-70E740481C1C}">
                <a14:useLocalDpi xmlns:a14="http://schemas.microsoft.com/office/drawing/2010/main"/>
              </a:ext>
            </a:extLst>
          </a:blip>
          <a:srcRect/>
          <a:stretch>
            <a:fillRect/>
          </a:stretch>
        </p:blipFill>
        <p:spPr>
          <a:xfrm>
            <a:off x="3240000" y="3096000"/>
            <a:ext cx="6428880" cy="4035959"/>
          </a:xfrm>
          <a:prstGeom prst="rect">
            <a:avLst/>
          </a:prstGeom>
          <a:noFill/>
          <a:ln w="0">
            <a:solidFill>
              <a:srgbClr val="000000"/>
            </a:solidFill>
            <a:prstDash val="solid"/>
          </a:ln>
        </p:spPr>
      </p:pic>
      <p:sp>
        <p:nvSpPr>
          <p:cNvPr id="5" name="ZoneTexte 4">
            <a:extLst>
              <a:ext uri="{FF2B5EF4-FFF2-40B4-BE49-F238E27FC236}">
                <a16:creationId xmlns:a16="http://schemas.microsoft.com/office/drawing/2014/main" id="{B73346D9-BB15-544D-9C65-52C94F0BE701}"/>
              </a:ext>
            </a:extLst>
          </p:cNvPr>
          <p:cNvSpPr txBox="1"/>
          <p:nvPr/>
        </p:nvSpPr>
        <p:spPr>
          <a:xfrm>
            <a:off x="180000" y="5400000"/>
            <a:ext cx="3168000" cy="58572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800" b="0" i="0" u="none" strike="noStrike" kern="1200">
                <a:ln>
                  <a:noFill/>
                </a:ln>
                <a:latin typeface="Comic Sans MS" pitchFamily="66"/>
                <a:ea typeface="Arial Unicode MS" pitchFamily="2"/>
                <a:cs typeface="Arial Unicode MS" pitchFamily="2"/>
              </a:rPr>
              <a:t>Reims en 1919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1.xml><?xml version="1.0" encoding="utf-8"?>
<p:sld xmlns:a="http://schemas.openxmlformats.org/drawingml/2006/main" xmlns:r="http://schemas.openxmlformats.org/officeDocument/2006/relationships" xmlns:p="http://schemas.openxmlformats.org/presentationml/2006/main">
  <p:cSld name="page159">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B2261FDA-8E7E-354F-A8BC-A6EA542BF1CF}"/>
              </a:ext>
            </a:extLst>
          </p:cNvPr>
          <p:cNvGraphicFramePr>
            <a:graphicFrameLocks noGrp="1"/>
          </p:cNvGraphicFramePr>
          <p:nvPr/>
        </p:nvGraphicFramePr>
        <p:xfrm>
          <a:off x="288000" y="576000"/>
          <a:ext cx="9431640" cy="4536000"/>
        </p:xfrm>
        <a:graphic>
          <a:graphicData uri="http://schemas.openxmlformats.org/drawingml/2006/table">
            <a:tbl>
              <a:tblPr firstRow="1" bandRow="1"/>
              <a:tblGrid>
                <a:gridCol w="9431640">
                  <a:extLst>
                    <a:ext uri="{9D8B030D-6E8A-4147-A177-3AD203B41FA5}">
                      <a16:colId xmlns:a16="http://schemas.microsoft.com/office/drawing/2014/main" val="2666862333"/>
                    </a:ext>
                  </a:extLst>
                </a:gridCol>
              </a:tblGrid>
              <a:tr h="4536000">
                <a:tc>
                  <a:txBody>
                    <a:bodyPr/>
                    <a:lstStyle/>
                    <a:p>
                      <a:pPr marL="0" marR="0" lvl="0" indent="0" algn="just" rtl="0" hangingPunct="0">
                        <a:lnSpc>
                          <a:spcPct val="100000"/>
                        </a:lnSpc>
                        <a:spcBef>
                          <a:spcPts val="0"/>
                        </a:spcBef>
                        <a:spcAft>
                          <a:spcPts val="0"/>
                        </a:spcAft>
                        <a:buNone/>
                        <a:tabLst/>
                      </a:pPr>
                      <a:r>
                        <a:rPr lang="fr-FR" sz="2400" b="1" i="0" u="none" strike="noStrike" kern="1200">
                          <a:ln>
                            <a:noFill/>
                          </a:ln>
                          <a:solidFill>
                            <a:srgbClr val="000000"/>
                          </a:solidFill>
                          <a:latin typeface="Comic Sans MS" pitchFamily="66"/>
                          <a:ea typeface="Comic Sans MS" pitchFamily="66"/>
                          <a:cs typeface="Comic Sans MS" pitchFamily="66"/>
                        </a:rPr>
                        <a:t>Bilan matériel</a:t>
                      </a:r>
                    </a:p>
                    <a:p>
                      <a:pPr marL="0" marR="0" lvl="0" indent="0" algn="just" rtl="0" hangingPunct="0">
                        <a:lnSpc>
                          <a:spcPct val="100000"/>
                        </a:lnSpc>
                        <a:spcBef>
                          <a:spcPts val="0"/>
                        </a:spcBef>
                        <a:spcAft>
                          <a:spcPts val="0"/>
                        </a:spcAft>
                        <a:buNone/>
                        <a:tabLst/>
                      </a:pPr>
                      <a:r>
                        <a:rPr lang="fr-FR" sz="2400" b="0" i="0" u="none" strike="noStrike" kern="1200">
                          <a:ln>
                            <a:noFill/>
                          </a:ln>
                          <a:solidFill>
                            <a:srgbClr val="000000"/>
                          </a:solidFill>
                          <a:latin typeface="Comic Sans MS" pitchFamily="66"/>
                          <a:ea typeface="Arial Unicode MS" pitchFamily="2"/>
                          <a:cs typeface="Comic Sans MS" pitchFamily="66"/>
                        </a:rPr>
                        <a:t>- Les zones de fronts sont ............................................ et les zones occupées très ..................................................... .</a:t>
                      </a:r>
                    </a:p>
                    <a:p>
                      <a:pPr marL="0" marR="0" lvl="0" indent="0" algn="just" rtl="0" hangingPunct="0">
                        <a:lnSpc>
                          <a:spcPct val="100000"/>
                        </a:lnSpc>
                        <a:spcBef>
                          <a:spcPts val="0"/>
                        </a:spcBef>
                        <a:spcAft>
                          <a:spcPts val="0"/>
                        </a:spcAft>
                        <a:buNone/>
                        <a:tabLst/>
                      </a:pPr>
                      <a:r>
                        <a:rPr lang="fr-FR" sz="2400" b="0" i="0" u="none" strike="noStrike" kern="1200">
                          <a:ln>
                            <a:noFill/>
                          </a:ln>
                          <a:solidFill>
                            <a:srgbClr val="000000"/>
                          </a:solidFill>
                          <a:latin typeface="Comic Sans MS" pitchFamily="66"/>
                          <a:ea typeface="Arial Unicode MS" pitchFamily="2"/>
                          <a:cs typeface="Comic Sans MS" pitchFamily="66"/>
                        </a:rPr>
                        <a:t>- Les pays sont lourdement </a:t>
                      </a:r>
                      <a:r>
                        <a:rPr lang="fr-FR" sz="2400" b="0" i="0" u="none" strike="noStrike" kern="1200">
                          <a:ln>
                            <a:noFill/>
                          </a:ln>
                          <a:solidFill>
                            <a:srgbClr val="000000"/>
                          </a:solidFill>
                          <a:latin typeface="Comic Sans MS" pitchFamily="66"/>
                          <a:ea typeface="Comic Sans MS" pitchFamily="66"/>
                          <a:cs typeface="Comic Sans MS" pitchFamily="66"/>
                        </a:rPr>
                        <a:t>....................................................</a:t>
                      </a:r>
                      <a:r>
                        <a:rPr lang="fr-FR" sz="2400" b="0" i="0" u="none" strike="noStrike" kern="1200">
                          <a:ln>
                            <a:noFill/>
                          </a:ln>
                          <a:solidFill>
                            <a:srgbClr val="000000"/>
                          </a:solidFill>
                          <a:latin typeface="Comic Sans MS" pitchFamily="66"/>
                          <a:ea typeface="Arial Unicode MS" pitchFamily="2"/>
                          <a:cs typeface="Comic Sans MS" pitchFamily="66"/>
                        </a:rPr>
                        <a:t>, ce qui rend difficile la ................................................... </a:t>
                      </a:r>
                      <a:r>
                        <a:rPr lang="fr-FR" sz="2400" b="0" i="0" u="none" strike="noStrike" kern="1200">
                          <a:ln>
                            <a:noFill/>
                          </a:ln>
                          <a:solidFill>
                            <a:srgbClr val="000000"/>
                          </a:solidFill>
                          <a:latin typeface="Comic Sans MS" pitchFamily="66"/>
                          <a:ea typeface="Comic Sans MS" pitchFamily="66"/>
                          <a:cs typeface="Comic Sans MS" pitchFamily="66"/>
                        </a:rPr>
                        <a:t>.</a:t>
                      </a:r>
                    </a:p>
                    <a:p>
                      <a:pPr marL="0" marR="0" lvl="0" indent="0" algn="just" rtl="0" hangingPunct="0">
                        <a:lnSpc>
                          <a:spcPct val="100000"/>
                        </a:lnSpc>
                        <a:spcBef>
                          <a:spcPts val="0"/>
                        </a:spcBef>
                        <a:spcAft>
                          <a:spcPts val="0"/>
                        </a:spcAft>
                        <a:buNone/>
                        <a:tabLst/>
                      </a:pPr>
                      <a:endParaRPr lang="fr-FR" sz="2400" b="0" i="0" u="none" strike="noStrike" kern="1200">
                        <a:ln>
                          <a:noFill/>
                        </a:ln>
                        <a:solidFill>
                          <a:srgbClr val="000000"/>
                        </a:solidFill>
                        <a:latin typeface="Comic Sans MS" pitchFamily="66"/>
                        <a:ea typeface="Comic Sans MS" pitchFamily="66"/>
                        <a:cs typeface="Comic Sans MS" pitchFamily="66"/>
                      </a:endParaRPr>
                    </a:p>
                    <a:p>
                      <a:pPr marL="0" marR="0" lvl="0" indent="0" algn="just" rtl="0" hangingPunct="0">
                        <a:lnSpc>
                          <a:spcPct val="100000"/>
                        </a:lnSpc>
                        <a:spcBef>
                          <a:spcPts val="0"/>
                        </a:spcBef>
                        <a:spcAft>
                          <a:spcPts val="0"/>
                        </a:spcAft>
                        <a:buNone/>
                        <a:tabLst/>
                      </a:pPr>
                      <a:r>
                        <a:rPr lang="fr-FR" sz="2400" b="0" i="0" u="none" strike="noStrike" kern="1200">
                          <a:ln>
                            <a:noFill/>
                          </a:ln>
                          <a:solidFill>
                            <a:srgbClr val="000000"/>
                          </a:solidFill>
                          <a:latin typeface="Comic Sans MS" pitchFamily="66"/>
                          <a:ea typeface="Arial Unicode MS" pitchFamily="2"/>
                          <a:cs typeface="Comic Sans MS" pitchFamily="66"/>
                        </a:rPr>
                        <a:t>Les ................................................... prêtent de l'................................... aux différents pays européens pour se reconstruire et </a:t>
                      </a:r>
                      <a:r>
                        <a:rPr lang="fr-FR" sz="2400" b="0" i="0" u="none" strike="noStrike" kern="1200">
                          <a:ln>
                            <a:noFill/>
                          </a:ln>
                          <a:solidFill>
                            <a:srgbClr val="000000"/>
                          </a:solidFill>
                          <a:latin typeface="Comic Sans MS" pitchFamily="66"/>
                          <a:ea typeface="Comic Sans MS" pitchFamily="66"/>
                          <a:cs typeface="Comic Sans MS" pitchFamily="66"/>
                        </a:rPr>
                        <a:t>...............</a:t>
                      </a:r>
                      <a:r>
                        <a:rPr lang="fr-FR" sz="2400" b="0" i="0" u="none" strike="noStrike" kern="1200">
                          <a:ln>
                            <a:noFill/>
                          </a:ln>
                          <a:solidFill>
                            <a:srgbClr val="000000"/>
                          </a:solidFill>
                          <a:latin typeface="Comic Sans MS" pitchFamily="66"/>
                          <a:ea typeface="Arial Unicode MS" pitchFamily="2"/>
                          <a:cs typeface="Comic Sans MS" pitchFamily="66"/>
                        </a:rPr>
                        <a:t>............................... leur ........................................... mondiale.</a:t>
                      </a:r>
                    </a:p>
                  </a:txBody>
                  <a:tcPr/>
                </a:tc>
                <a:extLst>
                  <a:ext uri="{0D108BD9-81ED-4DB2-BD59-A6C34878D82A}">
                    <a16:rowId xmlns:a16="http://schemas.microsoft.com/office/drawing/2014/main" val="3456087370"/>
                  </a:ext>
                </a:extLst>
              </a:tr>
            </a:tbl>
          </a:graphicData>
        </a:graphic>
      </p:graphicFrame>
      <p:sp>
        <p:nvSpPr>
          <p:cNvPr id="3" name="ZoneTexte 2">
            <a:extLst>
              <a:ext uri="{FF2B5EF4-FFF2-40B4-BE49-F238E27FC236}">
                <a16:creationId xmlns:a16="http://schemas.microsoft.com/office/drawing/2014/main" id="{7AAF0783-5889-1641-89CD-C4850CAC8ABF}"/>
              </a:ext>
            </a:extLst>
          </p:cNvPr>
          <p:cNvSpPr txBox="1"/>
          <p:nvPr/>
        </p:nvSpPr>
        <p:spPr>
          <a:xfrm>
            <a:off x="5136499" y="806580"/>
            <a:ext cx="2052000" cy="585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dirty="0">
                <a:ln>
                  <a:noFill/>
                </a:ln>
                <a:solidFill>
                  <a:srgbClr val="FF3333"/>
                </a:solidFill>
                <a:latin typeface="Comic Sans MS" pitchFamily="66"/>
                <a:ea typeface="Arial Unicode MS" pitchFamily="2"/>
                <a:cs typeface="Arial Unicode MS" pitchFamily="2"/>
              </a:rPr>
              <a:t>dévastées</a:t>
            </a:r>
          </a:p>
        </p:txBody>
      </p:sp>
      <p:sp>
        <p:nvSpPr>
          <p:cNvPr id="4" name="ZoneTexte 3">
            <a:extLst>
              <a:ext uri="{FF2B5EF4-FFF2-40B4-BE49-F238E27FC236}">
                <a16:creationId xmlns:a16="http://schemas.microsoft.com/office/drawing/2014/main" id="{3EB80C28-741A-D34C-92A3-76EA615D0111}"/>
              </a:ext>
            </a:extLst>
          </p:cNvPr>
          <p:cNvSpPr txBox="1"/>
          <p:nvPr/>
        </p:nvSpPr>
        <p:spPr>
          <a:xfrm>
            <a:off x="3076932" y="1196280"/>
            <a:ext cx="2808000" cy="585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dirty="0">
                <a:ln>
                  <a:noFill/>
                </a:ln>
                <a:solidFill>
                  <a:srgbClr val="FF3333"/>
                </a:solidFill>
                <a:latin typeface="Comic Sans MS" pitchFamily="66"/>
                <a:ea typeface="Arial Unicode MS" pitchFamily="2"/>
                <a:cs typeface="Arial Unicode MS" pitchFamily="2"/>
              </a:rPr>
              <a:t>endommagées</a:t>
            </a:r>
          </a:p>
        </p:txBody>
      </p:sp>
      <p:sp>
        <p:nvSpPr>
          <p:cNvPr id="5" name="ZoneTexte 4">
            <a:extLst>
              <a:ext uri="{FF2B5EF4-FFF2-40B4-BE49-F238E27FC236}">
                <a16:creationId xmlns:a16="http://schemas.microsoft.com/office/drawing/2014/main" id="{BEFD9667-9BF6-CA4E-93AB-85E24FB7955D}"/>
              </a:ext>
            </a:extLst>
          </p:cNvPr>
          <p:cNvSpPr txBox="1"/>
          <p:nvPr/>
        </p:nvSpPr>
        <p:spPr>
          <a:xfrm>
            <a:off x="5784499" y="1557720"/>
            <a:ext cx="2808000" cy="585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dirty="0">
                <a:ln>
                  <a:noFill/>
                </a:ln>
                <a:solidFill>
                  <a:srgbClr val="FF3333"/>
                </a:solidFill>
                <a:latin typeface="Comic Sans MS" pitchFamily="66"/>
                <a:ea typeface="Arial Unicode MS" pitchFamily="2"/>
                <a:cs typeface="Arial Unicode MS" pitchFamily="2"/>
              </a:rPr>
              <a:t>endettés</a:t>
            </a:r>
          </a:p>
        </p:txBody>
      </p:sp>
      <p:sp>
        <p:nvSpPr>
          <p:cNvPr id="6" name="ZoneTexte 5">
            <a:extLst>
              <a:ext uri="{FF2B5EF4-FFF2-40B4-BE49-F238E27FC236}">
                <a16:creationId xmlns:a16="http://schemas.microsoft.com/office/drawing/2014/main" id="{1733966A-E650-134A-A469-8111AE5BAE29}"/>
              </a:ext>
            </a:extLst>
          </p:cNvPr>
          <p:cNvSpPr txBox="1"/>
          <p:nvPr/>
        </p:nvSpPr>
        <p:spPr>
          <a:xfrm>
            <a:off x="3253358" y="1904185"/>
            <a:ext cx="2808000" cy="585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dirty="0">
                <a:ln>
                  <a:noFill/>
                </a:ln>
                <a:solidFill>
                  <a:srgbClr val="FF3333"/>
                </a:solidFill>
                <a:latin typeface="Comic Sans MS" pitchFamily="66"/>
                <a:ea typeface="Arial Unicode MS" pitchFamily="2"/>
                <a:cs typeface="Arial Unicode MS" pitchFamily="2"/>
              </a:rPr>
              <a:t>reconstruction</a:t>
            </a:r>
          </a:p>
        </p:txBody>
      </p:sp>
      <p:sp>
        <p:nvSpPr>
          <p:cNvPr id="7" name="ZoneTexte 6">
            <a:extLst>
              <a:ext uri="{FF2B5EF4-FFF2-40B4-BE49-F238E27FC236}">
                <a16:creationId xmlns:a16="http://schemas.microsoft.com/office/drawing/2014/main" id="{F4EF9D24-DBF2-B34D-B2CF-44F752696FF5}"/>
              </a:ext>
            </a:extLst>
          </p:cNvPr>
          <p:cNvSpPr txBox="1"/>
          <p:nvPr/>
        </p:nvSpPr>
        <p:spPr>
          <a:xfrm>
            <a:off x="1512000" y="2644560"/>
            <a:ext cx="2808000" cy="585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dirty="0">
                <a:ln>
                  <a:noFill/>
                </a:ln>
                <a:solidFill>
                  <a:srgbClr val="FF3333"/>
                </a:solidFill>
                <a:latin typeface="Comic Sans MS" pitchFamily="66"/>
                <a:ea typeface="Arial Unicode MS" pitchFamily="2"/>
                <a:cs typeface="Arial Unicode MS" pitchFamily="2"/>
              </a:rPr>
              <a:t>États-Unis</a:t>
            </a:r>
          </a:p>
        </p:txBody>
      </p:sp>
      <p:sp>
        <p:nvSpPr>
          <p:cNvPr id="8" name="ZoneTexte 7">
            <a:extLst>
              <a:ext uri="{FF2B5EF4-FFF2-40B4-BE49-F238E27FC236}">
                <a16:creationId xmlns:a16="http://schemas.microsoft.com/office/drawing/2014/main" id="{81415065-9E27-6943-B01D-E2FE6ADCD40B}"/>
              </a:ext>
            </a:extLst>
          </p:cNvPr>
          <p:cNvSpPr txBox="1"/>
          <p:nvPr/>
        </p:nvSpPr>
        <p:spPr>
          <a:xfrm>
            <a:off x="7188499" y="2644560"/>
            <a:ext cx="2808000" cy="585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dirty="0">
                <a:ln>
                  <a:noFill/>
                </a:ln>
                <a:solidFill>
                  <a:srgbClr val="FF3333"/>
                </a:solidFill>
                <a:latin typeface="Comic Sans MS" pitchFamily="66"/>
                <a:ea typeface="Arial Unicode MS" pitchFamily="2"/>
                <a:cs typeface="Arial Unicode MS" pitchFamily="2"/>
              </a:rPr>
              <a:t>argent</a:t>
            </a:r>
          </a:p>
        </p:txBody>
      </p:sp>
      <p:sp>
        <p:nvSpPr>
          <p:cNvPr id="9" name="ZoneTexte 8">
            <a:extLst>
              <a:ext uri="{FF2B5EF4-FFF2-40B4-BE49-F238E27FC236}">
                <a16:creationId xmlns:a16="http://schemas.microsoft.com/office/drawing/2014/main" id="{C8BE5A7B-04B3-ED49-808C-D7F347CAEA78}"/>
              </a:ext>
            </a:extLst>
          </p:cNvPr>
          <p:cNvSpPr txBox="1"/>
          <p:nvPr/>
        </p:nvSpPr>
        <p:spPr>
          <a:xfrm>
            <a:off x="870733" y="3379984"/>
            <a:ext cx="2808000" cy="585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dirty="0">
                <a:ln>
                  <a:noFill/>
                </a:ln>
                <a:solidFill>
                  <a:srgbClr val="FF3333"/>
                </a:solidFill>
                <a:latin typeface="Comic Sans MS" pitchFamily="66"/>
                <a:ea typeface="Arial Unicode MS" pitchFamily="2"/>
                <a:cs typeface="Arial Unicode MS" pitchFamily="2"/>
              </a:rPr>
              <a:t>renforcent</a:t>
            </a:r>
          </a:p>
        </p:txBody>
      </p:sp>
      <p:sp>
        <p:nvSpPr>
          <p:cNvPr id="10" name="ZoneTexte 9">
            <a:extLst>
              <a:ext uri="{FF2B5EF4-FFF2-40B4-BE49-F238E27FC236}">
                <a16:creationId xmlns:a16="http://schemas.microsoft.com/office/drawing/2014/main" id="{FE346BD3-AB64-EA40-9E5C-C4963595BDC7}"/>
              </a:ext>
            </a:extLst>
          </p:cNvPr>
          <p:cNvSpPr txBox="1"/>
          <p:nvPr/>
        </p:nvSpPr>
        <p:spPr>
          <a:xfrm>
            <a:off x="5361473" y="3391040"/>
            <a:ext cx="2808000" cy="585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dirty="0">
                <a:ln>
                  <a:noFill/>
                </a:ln>
                <a:solidFill>
                  <a:srgbClr val="FF3333"/>
                </a:solidFill>
                <a:latin typeface="Comic Sans MS" pitchFamily="66"/>
                <a:ea typeface="Arial Unicode MS" pitchFamily="2"/>
                <a:cs typeface="Arial Unicode MS" pitchFamily="2"/>
              </a:rPr>
              <a:t>influence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2"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checkerboard(across)">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checkerboard(across)">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checkerboard(across)">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checkerboard(across)">
                                      <p:cBhvr>
                                        <p:cTn id="32" dur="500"/>
                                        <p:tgtEl>
                                          <p:spTgt spid="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Effect transition="in" filter="checkerboard(across)">
                                      <p:cBhvr>
                                        <p:cTn id="37" dur="500"/>
                                        <p:tgtEl>
                                          <p:spTgt spid="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checkerboard(across)">
                                      <p:cBhvr>
                                        <p:cTn id="4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p:bldP spid="4" grpId="1" build="p"/>
      <p:bldP spid="4" grpId="2"/>
      <p:bldP spid="5" grpId="2" build="p"/>
      <p:bldP spid="6" grpId="3" build="p"/>
      <p:bldP spid="7" grpId="4" build="p"/>
      <p:bldP spid="8" grpId="5" build="p"/>
      <p:bldP spid="9" grpId="6" build="p"/>
      <p:bldP spid="10" grpId="7" build="p"/>
    </p:bldLst>
  </p:timing>
</p:sld>
</file>

<file path=ppt/slides/slide162.xml><?xml version="1.0" encoding="utf-8"?>
<p:sld xmlns:a="http://schemas.openxmlformats.org/drawingml/2006/main" xmlns:r="http://schemas.openxmlformats.org/officeDocument/2006/relationships" xmlns:p="http://schemas.openxmlformats.org/presentationml/2006/main">
  <p:cSld name="page160">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556B0EF6-AA7A-F24E-8CCB-9B218183C46A}"/>
              </a:ext>
            </a:extLst>
          </p:cNvPr>
          <p:cNvSpPr/>
          <p:nvPr/>
        </p:nvSpPr>
        <p:spPr>
          <a:xfrm flipV="1">
            <a:off x="314280" y="720"/>
            <a:ext cx="720" cy="7560360"/>
          </a:xfrm>
          <a:prstGeom prst="line">
            <a:avLst/>
          </a:prstGeom>
          <a:noFill/>
          <a:ln w="19080">
            <a:solidFill>
              <a:srgbClr val="FF3333"/>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ZoneTexte 2">
            <a:extLst>
              <a:ext uri="{FF2B5EF4-FFF2-40B4-BE49-F238E27FC236}">
                <a16:creationId xmlns:a16="http://schemas.microsoft.com/office/drawing/2014/main" id="{80D0D67B-E916-1948-819E-E8EA54992924}"/>
              </a:ext>
            </a:extLst>
          </p:cNvPr>
          <p:cNvSpPr txBox="1"/>
          <p:nvPr/>
        </p:nvSpPr>
        <p:spPr>
          <a:xfrm>
            <a:off x="1574639" y="138960"/>
            <a:ext cx="8352000" cy="797759"/>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4000" b="0" i="0" u="sng" strike="noStrike" kern="1200">
                <a:ln>
                  <a:noFill/>
                </a:ln>
                <a:solidFill>
                  <a:srgbClr val="006600"/>
                </a:solidFill>
                <a:uFillTx/>
                <a:latin typeface="Comic Sans MS" pitchFamily="66"/>
                <a:ea typeface="Arial Unicode MS" pitchFamily="2"/>
                <a:cs typeface="Arial Unicode MS" pitchFamily="2"/>
              </a:rPr>
              <a:t>B. Une nouvelle Europe</a:t>
            </a:r>
          </a:p>
        </p:txBody>
      </p:sp>
      <p:sp>
        <p:nvSpPr>
          <p:cNvPr id="4" name="ZoneTexte 3">
            <a:extLst>
              <a:ext uri="{FF2B5EF4-FFF2-40B4-BE49-F238E27FC236}">
                <a16:creationId xmlns:a16="http://schemas.microsoft.com/office/drawing/2014/main" id="{12FE08DE-B3CF-2347-9232-4869B7DEC26D}"/>
              </a:ext>
            </a:extLst>
          </p:cNvPr>
          <p:cNvSpPr txBox="1"/>
          <p:nvPr/>
        </p:nvSpPr>
        <p:spPr>
          <a:xfrm>
            <a:off x="503999" y="1188000"/>
            <a:ext cx="9422640" cy="122436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200" b="0" i="0" u="none" strike="noStrike" kern="1200" dirty="0">
                <a:ln>
                  <a:noFill/>
                </a:ln>
                <a:latin typeface="Comic Sans MS" pitchFamily="66"/>
                <a:ea typeface="Arial Unicode MS" pitchFamily="2"/>
                <a:cs typeface="Arial Unicode MS" pitchFamily="2"/>
              </a:rPr>
              <a:t>Où et quand est signé le traité de paix entre les alliés et l'Allemagne ?</a:t>
            </a:r>
          </a:p>
        </p:txBody>
      </p:sp>
      <p:sp>
        <p:nvSpPr>
          <p:cNvPr id="5" name="Rectangle 4">
            <a:extLst>
              <a:ext uri="{FF2B5EF4-FFF2-40B4-BE49-F238E27FC236}">
                <a16:creationId xmlns:a16="http://schemas.microsoft.com/office/drawing/2014/main" id="{EC95C71C-C36E-174B-A37E-9238629B81AB}"/>
              </a:ext>
            </a:extLst>
          </p:cNvPr>
          <p:cNvSpPr/>
          <p:nvPr/>
        </p:nvSpPr>
        <p:spPr>
          <a:xfrm>
            <a:off x="432000" y="1188000"/>
            <a:ext cx="9504000" cy="5400000"/>
          </a:xfrm>
          <a:prstGeom prst="rect">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 name="ZoneTexte 5">
            <a:extLst>
              <a:ext uri="{FF2B5EF4-FFF2-40B4-BE49-F238E27FC236}">
                <a16:creationId xmlns:a16="http://schemas.microsoft.com/office/drawing/2014/main" id="{DE89AA54-3AC3-BD40-BA2A-4A43B71ABE3A}"/>
              </a:ext>
            </a:extLst>
          </p:cNvPr>
          <p:cNvSpPr txBox="1"/>
          <p:nvPr/>
        </p:nvSpPr>
        <p:spPr>
          <a:xfrm>
            <a:off x="503999" y="2304360"/>
            <a:ext cx="9432000" cy="657360"/>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200" b="0" i="0" u="none" strike="noStrike" kern="1200">
                <a:ln>
                  <a:noFill/>
                </a:ln>
                <a:solidFill>
                  <a:srgbClr val="0000FF"/>
                </a:solidFill>
                <a:latin typeface="Comic Sans MS" pitchFamily="66"/>
                <a:ea typeface="Arial Unicode MS" pitchFamily="2"/>
                <a:cs typeface="Arial Unicode MS" pitchFamily="2"/>
              </a:rPr>
              <a:t>À Versailles, le 28 juin 1919.</a:t>
            </a:r>
          </a:p>
        </p:txBody>
      </p:sp>
      <p:sp>
        <p:nvSpPr>
          <p:cNvPr id="7" name="ZoneTexte 6">
            <a:extLst>
              <a:ext uri="{FF2B5EF4-FFF2-40B4-BE49-F238E27FC236}">
                <a16:creationId xmlns:a16="http://schemas.microsoft.com/office/drawing/2014/main" id="{48847F80-AB7C-A642-AD2F-E97B6599E5D8}"/>
              </a:ext>
            </a:extLst>
          </p:cNvPr>
          <p:cNvSpPr txBox="1"/>
          <p:nvPr/>
        </p:nvSpPr>
        <p:spPr>
          <a:xfrm>
            <a:off x="503999" y="3024360"/>
            <a:ext cx="9432000" cy="657360"/>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200" b="0" i="0" u="none" strike="noStrike" kern="1200">
                <a:ln>
                  <a:noFill/>
                </a:ln>
                <a:latin typeface="Comic Sans MS" pitchFamily="66"/>
                <a:ea typeface="Arial Unicode MS" pitchFamily="2"/>
                <a:cs typeface="Arial Unicode MS" pitchFamily="2"/>
              </a:rPr>
              <a:t>Quels pays y participent ?</a:t>
            </a:r>
          </a:p>
        </p:txBody>
      </p:sp>
      <p:sp>
        <p:nvSpPr>
          <p:cNvPr id="8" name="ZoneTexte 7">
            <a:extLst>
              <a:ext uri="{FF2B5EF4-FFF2-40B4-BE49-F238E27FC236}">
                <a16:creationId xmlns:a16="http://schemas.microsoft.com/office/drawing/2014/main" id="{0FB98D15-157D-CD4D-9BEE-58623E08B8BE}"/>
              </a:ext>
            </a:extLst>
          </p:cNvPr>
          <p:cNvSpPr txBox="1"/>
          <p:nvPr/>
        </p:nvSpPr>
        <p:spPr>
          <a:xfrm>
            <a:off x="503999" y="3636359"/>
            <a:ext cx="9422640" cy="122436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Les pays vainqueurs : France, Royaume-Uni, USA, Italie. Le pays vaincu : l'Allemagne.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fill="hold" grpId="1"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1" build="p"/>
    </p:bldLst>
  </p:timing>
</p:sld>
</file>

<file path=ppt/slides/slide163.xml><?xml version="1.0" encoding="utf-8"?>
<p:sld xmlns:a="http://schemas.openxmlformats.org/drawingml/2006/main" xmlns:r="http://schemas.openxmlformats.org/officeDocument/2006/relationships" xmlns:p="http://schemas.openxmlformats.org/presentationml/2006/main">
  <p:cSld name="page161">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AA48BF7E-3DCF-4342-B662-DDFF521E7940}"/>
              </a:ext>
            </a:extLst>
          </p:cNvPr>
          <p:cNvSpPr/>
          <p:nvPr/>
        </p:nvSpPr>
        <p:spPr>
          <a:xfrm>
            <a:off x="486000" y="54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Connecteur droit 2">
            <a:extLst>
              <a:ext uri="{FF2B5EF4-FFF2-40B4-BE49-F238E27FC236}">
                <a16:creationId xmlns:a16="http://schemas.microsoft.com/office/drawing/2014/main" id="{8A374A73-889E-3B49-9E8C-DEEB74D37DBF}"/>
              </a:ext>
            </a:extLst>
          </p:cNvPr>
          <p:cNvSpPr/>
          <p:nvPr/>
        </p:nvSpPr>
        <p:spPr>
          <a:xfrm>
            <a:off x="63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Connecteur droit 3">
            <a:extLst>
              <a:ext uri="{FF2B5EF4-FFF2-40B4-BE49-F238E27FC236}">
                <a16:creationId xmlns:a16="http://schemas.microsoft.com/office/drawing/2014/main" id="{50ED218D-E0B5-4E4C-AFC8-B08FA01C6879}"/>
              </a:ext>
            </a:extLst>
          </p:cNvPr>
          <p:cNvSpPr/>
          <p:nvPr/>
        </p:nvSpPr>
        <p:spPr>
          <a:xfrm>
            <a:off x="77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 name="Connecteur droit 4">
            <a:extLst>
              <a:ext uri="{FF2B5EF4-FFF2-40B4-BE49-F238E27FC236}">
                <a16:creationId xmlns:a16="http://schemas.microsoft.com/office/drawing/2014/main" id="{7301C21E-7050-8B42-BB3C-90D8013A6A00}"/>
              </a:ext>
            </a:extLst>
          </p:cNvPr>
          <p:cNvSpPr/>
          <p:nvPr/>
        </p:nvSpPr>
        <p:spPr>
          <a:xfrm>
            <a:off x="917999"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 name="Connecteur droit 5">
            <a:extLst>
              <a:ext uri="{FF2B5EF4-FFF2-40B4-BE49-F238E27FC236}">
                <a16:creationId xmlns:a16="http://schemas.microsoft.com/office/drawing/2014/main" id="{30CE3816-2ADF-FC4C-A281-6EE72D18A3EE}"/>
              </a:ext>
            </a:extLst>
          </p:cNvPr>
          <p:cNvSpPr/>
          <p:nvPr/>
        </p:nvSpPr>
        <p:spPr>
          <a:xfrm>
            <a:off x="1205999"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 name="Connecteur droit 6">
            <a:extLst>
              <a:ext uri="{FF2B5EF4-FFF2-40B4-BE49-F238E27FC236}">
                <a16:creationId xmlns:a16="http://schemas.microsoft.com/office/drawing/2014/main" id="{16049F0C-08D4-9949-A59E-E3C33F1CB89B}"/>
              </a:ext>
            </a:extLst>
          </p:cNvPr>
          <p:cNvSpPr/>
          <p:nvPr/>
        </p:nvSpPr>
        <p:spPr>
          <a:xfrm>
            <a:off x="135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 name="Connecteur droit 7">
            <a:extLst>
              <a:ext uri="{FF2B5EF4-FFF2-40B4-BE49-F238E27FC236}">
                <a16:creationId xmlns:a16="http://schemas.microsoft.com/office/drawing/2014/main" id="{6CD199DF-C2A7-D348-BEB6-C32AE56CC146}"/>
              </a:ext>
            </a:extLst>
          </p:cNvPr>
          <p:cNvSpPr/>
          <p:nvPr/>
        </p:nvSpPr>
        <p:spPr>
          <a:xfrm>
            <a:off x="1493999"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 name="Connecteur droit 8">
            <a:extLst>
              <a:ext uri="{FF2B5EF4-FFF2-40B4-BE49-F238E27FC236}">
                <a16:creationId xmlns:a16="http://schemas.microsoft.com/office/drawing/2014/main" id="{787D071E-C798-6846-BE10-51E9C7AFAD0D}"/>
              </a:ext>
            </a:extLst>
          </p:cNvPr>
          <p:cNvSpPr/>
          <p:nvPr/>
        </p:nvSpPr>
        <p:spPr>
          <a:xfrm>
            <a:off x="163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 name="Connecteur droit 9">
            <a:extLst>
              <a:ext uri="{FF2B5EF4-FFF2-40B4-BE49-F238E27FC236}">
                <a16:creationId xmlns:a16="http://schemas.microsoft.com/office/drawing/2014/main" id="{5BDB7045-21B5-F144-A010-5553CB27DEF8}"/>
              </a:ext>
            </a:extLst>
          </p:cNvPr>
          <p:cNvSpPr/>
          <p:nvPr/>
        </p:nvSpPr>
        <p:spPr>
          <a:xfrm>
            <a:off x="106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 name="Connecteur droit 10">
            <a:extLst>
              <a:ext uri="{FF2B5EF4-FFF2-40B4-BE49-F238E27FC236}">
                <a16:creationId xmlns:a16="http://schemas.microsoft.com/office/drawing/2014/main" id="{299A8AD1-698E-5543-B275-71640BA8DA27}"/>
              </a:ext>
            </a:extLst>
          </p:cNvPr>
          <p:cNvSpPr/>
          <p:nvPr/>
        </p:nvSpPr>
        <p:spPr>
          <a:xfrm>
            <a:off x="1925999"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 name="Connecteur droit 11">
            <a:extLst>
              <a:ext uri="{FF2B5EF4-FFF2-40B4-BE49-F238E27FC236}">
                <a16:creationId xmlns:a16="http://schemas.microsoft.com/office/drawing/2014/main" id="{61A7BC1E-9F46-F943-AE8C-C41B4511A2DF}"/>
              </a:ext>
            </a:extLst>
          </p:cNvPr>
          <p:cNvSpPr/>
          <p:nvPr/>
        </p:nvSpPr>
        <p:spPr>
          <a:xfrm>
            <a:off x="221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 name="Connecteur droit 12">
            <a:extLst>
              <a:ext uri="{FF2B5EF4-FFF2-40B4-BE49-F238E27FC236}">
                <a16:creationId xmlns:a16="http://schemas.microsoft.com/office/drawing/2014/main" id="{3C7911C2-D8DC-4344-80DE-3A9E10D63AFE}"/>
              </a:ext>
            </a:extLst>
          </p:cNvPr>
          <p:cNvSpPr/>
          <p:nvPr/>
        </p:nvSpPr>
        <p:spPr>
          <a:xfrm>
            <a:off x="178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4" name="Connecteur droit 13">
            <a:extLst>
              <a:ext uri="{FF2B5EF4-FFF2-40B4-BE49-F238E27FC236}">
                <a16:creationId xmlns:a16="http://schemas.microsoft.com/office/drawing/2014/main" id="{F4CB5B49-D1ED-E34F-B9AC-88BF021E728D}"/>
              </a:ext>
            </a:extLst>
          </p:cNvPr>
          <p:cNvSpPr/>
          <p:nvPr/>
        </p:nvSpPr>
        <p:spPr>
          <a:xfrm>
            <a:off x="235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5" name="Connecteur droit 14">
            <a:extLst>
              <a:ext uri="{FF2B5EF4-FFF2-40B4-BE49-F238E27FC236}">
                <a16:creationId xmlns:a16="http://schemas.microsoft.com/office/drawing/2014/main" id="{9EC06BE9-4122-4243-9DBE-EC9FC66A26D0}"/>
              </a:ext>
            </a:extLst>
          </p:cNvPr>
          <p:cNvSpPr/>
          <p:nvPr/>
        </p:nvSpPr>
        <p:spPr>
          <a:xfrm>
            <a:off x="2646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6" name="Connecteur droit 15">
            <a:extLst>
              <a:ext uri="{FF2B5EF4-FFF2-40B4-BE49-F238E27FC236}">
                <a16:creationId xmlns:a16="http://schemas.microsoft.com/office/drawing/2014/main" id="{C021C60F-EDF2-914B-B7A1-CB701A035C20}"/>
              </a:ext>
            </a:extLst>
          </p:cNvPr>
          <p:cNvSpPr/>
          <p:nvPr/>
        </p:nvSpPr>
        <p:spPr>
          <a:xfrm>
            <a:off x="279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7" name="Connecteur droit 16">
            <a:extLst>
              <a:ext uri="{FF2B5EF4-FFF2-40B4-BE49-F238E27FC236}">
                <a16:creationId xmlns:a16="http://schemas.microsoft.com/office/drawing/2014/main" id="{10209D1A-B97E-F147-9C51-413DAC41EC26}"/>
              </a:ext>
            </a:extLst>
          </p:cNvPr>
          <p:cNvSpPr/>
          <p:nvPr/>
        </p:nvSpPr>
        <p:spPr>
          <a:xfrm>
            <a:off x="293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8" name="Connecteur droit 17">
            <a:extLst>
              <a:ext uri="{FF2B5EF4-FFF2-40B4-BE49-F238E27FC236}">
                <a16:creationId xmlns:a16="http://schemas.microsoft.com/office/drawing/2014/main" id="{E2854281-34A8-184A-A6A0-D1E89CFE6BB6}"/>
              </a:ext>
            </a:extLst>
          </p:cNvPr>
          <p:cNvSpPr/>
          <p:nvPr/>
        </p:nvSpPr>
        <p:spPr>
          <a:xfrm>
            <a:off x="307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9" name="Connecteur droit 18">
            <a:extLst>
              <a:ext uri="{FF2B5EF4-FFF2-40B4-BE49-F238E27FC236}">
                <a16:creationId xmlns:a16="http://schemas.microsoft.com/office/drawing/2014/main" id="{65AC4314-F74E-A04A-8FEA-D348940FAAA5}"/>
              </a:ext>
            </a:extLst>
          </p:cNvPr>
          <p:cNvSpPr/>
          <p:nvPr/>
        </p:nvSpPr>
        <p:spPr>
          <a:xfrm>
            <a:off x="250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0" name="Connecteur droit 19">
            <a:extLst>
              <a:ext uri="{FF2B5EF4-FFF2-40B4-BE49-F238E27FC236}">
                <a16:creationId xmlns:a16="http://schemas.microsoft.com/office/drawing/2014/main" id="{C6946013-0CC2-E647-8D07-738AE6D42976}"/>
              </a:ext>
            </a:extLst>
          </p:cNvPr>
          <p:cNvSpPr/>
          <p:nvPr/>
        </p:nvSpPr>
        <p:spPr>
          <a:xfrm>
            <a:off x="322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1" name="Connecteur droit 20">
            <a:extLst>
              <a:ext uri="{FF2B5EF4-FFF2-40B4-BE49-F238E27FC236}">
                <a16:creationId xmlns:a16="http://schemas.microsoft.com/office/drawing/2014/main" id="{E0581C6E-DF68-0D45-871D-6E8A4F33C803}"/>
              </a:ext>
            </a:extLst>
          </p:cNvPr>
          <p:cNvSpPr/>
          <p:nvPr/>
        </p:nvSpPr>
        <p:spPr>
          <a:xfrm>
            <a:off x="3366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2" name="Connecteur droit 21">
            <a:extLst>
              <a:ext uri="{FF2B5EF4-FFF2-40B4-BE49-F238E27FC236}">
                <a16:creationId xmlns:a16="http://schemas.microsoft.com/office/drawing/2014/main" id="{1D419A4B-85AF-1B4A-BF57-C9CB88EC43AB}"/>
              </a:ext>
            </a:extLst>
          </p:cNvPr>
          <p:cNvSpPr/>
          <p:nvPr/>
        </p:nvSpPr>
        <p:spPr>
          <a:xfrm>
            <a:off x="351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3" name="Connecteur droit 22">
            <a:extLst>
              <a:ext uri="{FF2B5EF4-FFF2-40B4-BE49-F238E27FC236}">
                <a16:creationId xmlns:a16="http://schemas.microsoft.com/office/drawing/2014/main" id="{BCBB9BA1-F86A-864A-BEDE-B06958D7751F}"/>
              </a:ext>
            </a:extLst>
          </p:cNvPr>
          <p:cNvSpPr/>
          <p:nvPr/>
        </p:nvSpPr>
        <p:spPr>
          <a:xfrm>
            <a:off x="365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4" name="Connecteur droit 23">
            <a:extLst>
              <a:ext uri="{FF2B5EF4-FFF2-40B4-BE49-F238E27FC236}">
                <a16:creationId xmlns:a16="http://schemas.microsoft.com/office/drawing/2014/main" id="{38BAAC1C-7E81-E345-952A-107FE97BF1C2}"/>
              </a:ext>
            </a:extLst>
          </p:cNvPr>
          <p:cNvSpPr/>
          <p:nvPr/>
        </p:nvSpPr>
        <p:spPr>
          <a:xfrm>
            <a:off x="4086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5" name="Connecteur droit 24">
            <a:extLst>
              <a:ext uri="{FF2B5EF4-FFF2-40B4-BE49-F238E27FC236}">
                <a16:creationId xmlns:a16="http://schemas.microsoft.com/office/drawing/2014/main" id="{D7A97BEE-8D95-D143-AED8-D7197D378D26}"/>
              </a:ext>
            </a:extLst>
          </p:cNvPr>
          <p:cNvSpPr/>
          <p:nvPr/>
        </p:nvSpPr>
        <p:spPr>
          <a:xfrm>
            <a:off x="423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6" name="Connecteur droit 25">
            <a:extLst>
              <a:ext uri="{FF2B5EF4-FFF2-40B4-BE49-F238E27FC236}">
                <a16:creationId xmlns:a16="http://schemas.microsoft.com/office/drawing/2014/main" id="{8BE67730-4E49-6049-BECD-B8EE01DD0E07}"/>
              </a:ext>
            </a:extLst>
          </p:cNvPr>
          <p:cNvSpPr/>
          <p:nvPr/>
        </p:nvSpPr>
        <p:spPr>
          <a:xfrm>
            <a:off x="437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7" name="Connecteur droit 26">
            <a:extLst>
              <a:ext uri="{FF2B5EF4-FFF2-40B4-BE49-F238E27FC236}">
                <a16:creationId xmlns:a16="http://schemas.microsoft.com/office/drawing/2014/main" id="{78BB63C6-17D7-A746-8292-A6DC78084828}"/>
              </a:ext>
            </a:extLst>
          </p:cNvPr>
          <p:cNvSpPr/>
          <p:nvPr/>
        </p:nvSpPr>
        <p:spPr>
          <a:xfrm>
            <a:off x="451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8" name="Connecteur droit 27">
            <a:extLst>
              <a:ext uri="{FF2B5EF4-FFF2-40B4-BE49-F238E27FC236}">
                <a16:creationId xmlns:a16="http://schemas.microsoft.com/office/drawing/2014/main" id="{F112FA08-AC3A-0E47-9CAD-CED27DF9D55F}"/>
              </a:ext>
            </a:extLst>
          </p:cNvPr>
          <p:cNvSpPr/>
          <p:nvPr/>
        </p:nvSpPr>
        <p:spPr>
          <a:xfrm>
            <a:off x="394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9" name="Connecteur droit 28">
            <a:extLst>
              <a:ext uri="{FF2B5EF4-FFF2-40B4-BE49-F238E27FC236}">
                <a16:creationId xmlns:a16="http://schemas.microsoft.com/office/drawing/2014/main" id="{7E5C9E35-3689-F04B-8F36-30EFAA43242C}"/>
              </a:ext>
            </a:extLst>
          </p:cNvPr>
          <p:cNvSpPr/>
          <p:nvPr/>
        </p:nvSpPr>
        <p:spPr>
          <a:xfrm>
            <a:off x="466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0" name="Connecteur droit 29">
            <a:extLst>
              <a:ext uri="{FF2B5EF4-FFF2-40B4-BE49-F238E27FC236}">
                <a16:creationId xmlns:a16="http://schemas.microsoft.com/office/drawing/2014/main" id="{BC62A0CE-2F45-1D45-9DC7-4132D9CC151C}"/>
              </a:ext>
            </a:extLst>
          </p:cNvPr>
          <p:cNvSpPr/>
          <p:nvPr/>
        </p:nvSpPr>
        <p:spPr>
          <a:xfrm>
            <a:off x="4806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1" name="Connecteur droit 30">
            <a:extLst>
              <a:ext uri="{FF2B5EF4-FFF2-40B4-BE49-F238E27FC236}">
                <a16:creationId xmlns:a16="http://schemas.microsoft.com/office/drawing/2014/main" id="{7D7C2239-6F2F-9443-9668-09F7A8F99AFE}"/>
              </a:ext>
            </a:extLst>
          </p:cNvPr>
          <p:cNvSpPr/>
          <p:nvPr/>
        </p:nvSpPr>
        <p:spPr>
          <a:xfrm>
            <a:off x="495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2" name="Connecteur droit 31">
            <a:extLst>
              <a:ext uri="{FF2B5EF4-FFF2-40B4-BE49-F238E27FC236}">
                <a16:creationId xmlns:a16="http://schemas.microsoft.com/office/drawing/2014/main" id="{3BA8A9BB-5A28-C84C-BC10-FC67B7393C92}"/>
              </a:ext>
            </a:extLst>
          </p:cNvPr>
          <p:cNvSpPr/>
          <p:nvPr/>
        </p:nvSpPr>
        <p:spPr>
          <a:xfrm>
            <a:off x="509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3" name="Connecteur droit 32">
            <a:extLst>
              <a:ext uri="{FF2B5EF4-FFF2-40B4-BE49-F238E27FC236}">
                <a16:creationId xmlns:a16="http://schemas.microsoft.com/office/drawing/2014/main" id="{2DE643BB-1F8F-1E47-851A-8B794A802D53}"/>
              </a:ext>
            </a:extLst>
          </p:cNvPr>
          <p:cNvSpPr/>
          <p:nvPr/>
        </p:nvSpPr>
        <p:spPr>
          <a:xfrm>
            <a:off x="538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4" name="Connecteur droit 33">
            <a:extLst>
              <a:ext uri="{FF2B5EF4-FFF2-40B4-BE49-F238E27FC236}">
                <a16:creationId xmlns:a16="http://schemas.microsoft.com/office/drawing/2014/main" id="{7ABA1DA1-E056-2C42-8D07-04FE44B1026F}"/>
              </a:ext>
            </a:extLst>
          </p:cNvPr>
          <p:cNvSpPr/>
          <p:nvPr/>
        </p:nvSpPr>
        <p:spPr>
          <a:xfrm>
            <a:off x="567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5" name="Connecteur droit 34">
            <a:extLst>
              <a:ext uri="{FF2B5EF4-FFF2-40B4-BE49-F238E27FC236}">
                <a16:creationId xmlns:a16="http://schemas.microsoft.com/office/drawing/2014/main" id="{EDB2974A-90EF-2945-A8DC-B0B44E9A3467}"/>
              </a:ext>
            </a:extLst>
          </p:cNvPr>
          <p:cNvSpPr/>
          <p:nvPr/>
        </p:nvSpPr>
        <p:spPr>
          <a:xfrm>
            <a:off x="581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6" name="Connecteur droit 35">
            <a:extLst>
              <a:ext uri="{FF2B5EF4-FFF2-40B4-BE49-F238E27FC236}">
                <a16:creationId xmlns:a16="http://schemas.microsoft.com/office/drawing/2014/main" id="{FD613C71-363B-0843-8E7C-E3DBD97FCAF7}"/>
              </a:ext>
            </a:extLst>
          </p:cNvPr>
          <p:cNvSpPr/>
          <p:nvPr/>
        </p:nvSpPr>
        <p:spPr>
          <a:xfrm>
            <a:off x="595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7" name="Connecteur droit 36">
            <a:extLst>
              <a:ext uri="{FF2B5EF4-FFF2-40B4-BE49-F238E27FC236}">
                <a16:creationId xmlns:a16="http://schemas.microsoft.com/office/drawing/2014/main" id="{5D94E394-6A75-D144-9667-9C2033CEB269}"/>
              </a:ext>
            </a:extLst>
          </p:cNvPr>
          <p:cNvSpPr/>
          <p:nvPr/>
        </p:nvSpPr>
        <p:spPr>
          <a:xfrm>
            <a:off x="610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8" name="Connecteur droit 37">
            <a:extLst>
              <a:ext uri="{FF2B5EF4-FFF2-40B4-BE49-F238E27FC236}">
                <a16:creationId xmlns:a16="http://schemas.microsoft.com/office/drawing/2014/main" id="{E013C286-382A-0245-9282-85E6337472F9}"/>
              </a:ext>
            </a:extLst>
          </p:cNvPr>
          <p:cNvSpPr/>
          <p:nvPr/>
        </p:nvSpPr>
        <p:spPr>
          <a:xfrm>
            <a:off x="6246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9" name="Connecteur droit 38">
            <a:extLst>
              <a:ext uri="{FF2B5EF4-FFF2-40B4-BE49-F238E27FC236}">
                <a16:creationId xmlns:a16="http://schemas.microsoft.com/office/drawing/2014/main" id="{5B2EC7CA-BC17-BE4C-9778-C428A1878F46}"/>
              </a:ext>
            </a:extLst>
          </p:cNvPr>
          <p:cNvSpPr/>
          <p:nvPr/>
        </p:nvSpPr>
        <p:spPr>
          <a:xfrm>
            <a:off x="639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0" name="Connecteur droit 39">
            <a:extLst>
              <a:ext uri="{FF2B5EF4-FFF2-40B4-BE49-F238E27FC236}">
                <a16:creationId xmlns:a16="http://schemas.microsoft.com/office/drawing/2014/main" id="{822802AB-21B8-D749-9E98-C08EEE70BCBA}"/>
              </a:ext>
            </a:extLst>
          </p:cNvPr>
          <p:cNvSpPr/>
          <p:nvPr/>
        </p:nvSpPr>
        <p:spPr>
          <a:xfrm>
            <a:off x="6966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1" name="Connecteur droit 40">
            <a:extLst>
              <a:ext uri="{FF2B5EF4-FFF2-40B4-BE49-F238E27FC236}">
                <a16:creationId xmlns:a16="http://schemas.microsoft.com/office/drawing/2014/main" id="{F797B99A-1813-444D-88ED-7447BCD1E5EC}"/>
              </a:ext>
            </a:extLst>
          </p:cNvPr>
          <p:cNvSpPr/>
          <p:nvPr/>
        </p:nvSpPr>
        <p:spPr>
          <a:xfrm>
            <a:off x="711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2" name="Connecteur droit 41">
            <a:extLst>
              <a:ext uri="{FF2B5EF4-FFF2-40B4-BE49-F238E27FC236}">
                <a16:creationId xmlns:a16="http://schemas.microsoft.com/office/drawing/2014/main" id="{109D3A6C-87F6-7342-A009-1300CB4A5843}"/>
              </a:ext>
            </a:extLst>
          </p:cNvPr>
          <p:cNvSpPr/>
          <p:nvPr/>
        </p:nvSpPr>
        <p:spPr>
          <a:xfrm>
            <a:off x="667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3" name="Connecteur droit 42">
            <a:extLst>
              <a:ext uri="{FF2B5EF4-FFF2-40B4-BE49-F238E27FC236}">
                <a16:creationId xmlns:a16="http://schemas.microsoft.com/office/drawing/2014/main" id="{780ACE15-D810-D44B-A65C-55C296D4C14B}"/>
              </a:ext>
            </a:extLst>
          </p:cNvPr>
          <p:cNvSpPr/>
          <p:nvPr/>
        </p:nvSpPr>
        <p:spPr>
          <a:xfrm>
            <a:off x="682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4" name="Connecteur droit 43">
            <a:extLst>
              <a:ext uri="{FF2B5EF4-FFF2-40B4-BE49-F238E27FC236}">
                <a16:creationId xmlns:a16="http://schemas.microsoft.com/office/drawing/2014/main" id="{BD10238B-C2CF-9E4C-83C9-5D3D3085ED33}"/>
              </a:ext>
            </a:extLst>
          </p:cNvPr>
          <p:cNvSpPr/>
          <p:nvPr/>
        </p:nvSpPr>
        <p:spPr>
          <a:xfrm>
            <a:off x="342000" y="5455080"/>
            <a:ext cx="0" cy="324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5" name="Connecteur droit 44">
            <a:extLst>
              <a:ext uri="{FF2B5EF4-FFF2-40B4-BE49-F238E27FC236}">
                <a16:creationId xmlns:a16="http://schemas.microsoft.com/office/drawing/2014/main" id="{A6066B01-E4EC-834F-9D00-7C81975CDEA9}"/>
              </a:ext>
            </a:extLst>
          </p:cNvPr>
          <p:cNvSpPr/>
          <p:nvPr/>
        </p:nvSpPr>
        <p:spPr>
          <a:xfrm flipV="1">
            <a:off x="8982000" y="2018519"/>
            <a:ext cx="0" cy="3780001"/>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6" name="ZoneTexte 45">
            <a:extLst>
              <a:ext uri="{FF2B5EF4-FFF2-40B4-BE49-F238E27FC236}">
                <a16:creationId xmlns:a16="http://schemas.microsoft.com/office/drawing/2014/main" id="{A53BFA74-6CBF-FF42-83B5-2F53A0819CC3}"/>
              </a:ext>
            </a:extLst>
          </p:cNvPr>
          <p:cNvSpPr txBox="1"/>
          <p:nvPr/>
        </p:nvSpPr>
        <p:spPr>
          <a:xfrm>
            <a:off x="-163080" y="5774400"/>
            <a:ext cx="102492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400" b="1" i="0" u="none" strike="noStrike" kern="1200">
                <a:ln>
                  <a:noFill/>
                </a:ln>
                <a:latin typeface="Arial" pitchFamily="18"/>
                <a:ea typeface="Arial Unicode MS" pitchFamily="2"/>
                <a:cs typeface="Arial Unicode MS" pitchFamily="2"/>
              </a:rPr>
              <a:t>1914</a:t>
            </a:r>
          </a:p>
        </p:txBody>
      </p:sp>
      <p:sp>
        <p:nvSpPr>
          <p:cNvPr id="47" name="ZoneTexte 46">
            <a:extLst>
              <a:ext uri="{FF2B5EF4-FFF2-40B4-BE49-F238E27FC236}">
                <a16:creationId xmlns:a16="http://schemas.microsoft.com/office/drawing/2014/main" id="{9CEC45E9-E754-7545-BD51-366A43D52E34}"/>
              </a:ext>
            </a:extLst>
          </p:cNvPr>
          <p:cNvSpPr txBox="1"/>
          <p:nvPr/>
        </p:nvSpPr>
        <p:spPr>
          <a:xfrm>
            <a:off x="1567080" y="5793840"/>
            <a:ext cx="102492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400" b="1" i="0" u="none" strike="noStrike" kern="1200">
                <a:ln>
                  <a:noFill/>
                </a:ln>
                <a:latin typeface="Arial" pitchFamily="18"/>
                <a:ea typeface="Arial Unicode MS" pitchFamily="2"/>
                <a:cs typeface="Arial Unicode MS" pitchFamily="2"/>
              </a:rPr>
              <a:t>1915</a:t>
            </a:r>
          </a:p>
        </p:txBody>
      </p:sp>
      <p:sp>
        <p:nvSpPr>
          <p:cNvPr id="48" name="ZoneTexte 47">
            <a:extLst>
              <a:ext uri="{FF2B5EF4-FFF2-40B4-BE49-F238E27FC236}">
                <a16:creationId xmlns:a16="http://schemas.microsoft.com/office/drawing/2014/main" id="{75B5A8C9-0F37-5E45-9191-BA7AC5C9B898}"/>
              </a:ext>
            </a:extLst>
          </p:cNvPr>
          <p:cNvSpPr txBox="1"/>
          <p:nvPr/>
        </p:nvSpPr>
        <p:spPr>
          <a:xfrm>
            <a:off x="3290039" y="5810400"/>
            <a:ext cx="102492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400" b="1" i="0" u="none" strike="noStrike" kern="1200">
                <a:ln>
                  <a:noFill/>
                </a:ln>
                <a:latin typeface="Arial" pitchFamily="18"/>
                <a:ea typeface="Arial Unicode MS" pitchFamily="2"/>
                <a:cs typeface="Arial Unicode MS" pitchFamily="2"/>
              </a:rPr>
              <a:t>1916</a:t>
            </a:r>
          </a:p>
        </p:txBody>
      </p:sp>
      <p:sp>
        <p:nvSpPr>
          <p:cNvPr id="49" name="ZoneTexte 48">
            <a:extLst>
              <a:ext uri="{FF2B5EF4-FFF2-40B4-BE49-F238E27FC236}">
                <a16:creationId xmlns:a16="http://schemas.microsoft.com/office/drawing/2014/main" id="{A77CF80C-5F83-0441-9AE0-FA67B4FAC1C8}"/>
              </a:ext>
            </a:extLst>
          </p:cNvPr>
          <p:cNvSpPr txBox="1"/>
          <p:nvPr/>
        </p:nvSpPr>
        <p:spPr>
          <a:xfrm>
            <a:off x="4998600" y="5810400"/>
            <a:ext cx="102492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400" b="1" i="0" u="none" strike="noStrike" kern="1200">
                <a:ln>
                  <a:noFill/>
                </a:ln>
                <a:latin typeface="Arial" pitchFamily="18"/>
                <a:ea typeface="Arial Unicode MS" pitchFamily="2"/>
                <a:cs typeface="Arial Unicode MS" pitchFamily="2"/>
              </a:rPr>
              <a:t>1917</a:t>
            </a:r>
          </a:p>
        </p:txBody>
      </p:sp>
      <p:sp>
        <p:nvSpPr>
          <p:cNvPr id="50" name="ZoneTexte 49">
            <a:extLst>
              <a:ext uri="{FF2B5EF4-FFF2-40B4-BE49-F238E27FC236}">
                <a16:creationId xmlns:a16="http://schemas.microsoft.com/office/drawing/2014/main" id="{723C3D18-7BA8-AB45-99CB-B1943720BCB2}"/>
              </a:ext>
            </a:extLst>
          </p:cNvPr>
          <p:cNvSpPr txBox="1"/>
          <p:nvPr/>
        </p:nvSpPr>
        <p:spPr>
          <a:xfrm>
            <a:off x="6742800" y="5846399"/>
            <a:ext cx="102492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400" b="1" i="0" u="none" strike="noStrike" kern="1200">
                <a:ln>
                  <a:noFill/>
                </a:ln>
                <a:latin typeface="Arial" pitchFamily="18"/>
                <a:ea typeface="Arial Unicode MS" pitchFamily="2"/>
                <a:cs typeface="Arial Unicode MS" pitchFamily="2"/>
              </a:rPr>
              <a:t>1918</a:t>
            </a:r>
          </a:p>
        </p:txBody>
      </p:sp>
      <p:sp>
        <p:nvSpPr>
          <p:cNvPr id="51" name="Connecteur droit 50">
            <a:extLst>
              <a:ext uri="{FF2B5EF4-FFF2-40B4-BE49-F238E27FC236}">
                <a16:creationId xmlns:a16="http://schemas.microsoft.com/office/drawing/2014/main" id="{E7CE74B1-EACB-024E-B759-F020C8A674D4}"/>
              </a:ext>
            </a:extLst>
          </p:cNvPr>
          <p:cNvSpPr/>
          <p:nvPr/>
        </p:nvSpPr>
        <p:spPr>
          <a:xfrm flipV="1">
            <a:off x="2070000" y="2018519"/>
            <a:ext cx="0" cy="3780001"/>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2" name="Connecteur droit 51">
            <a:extLst>
              <a:ext uri="{FF2B5EF4-FFF2-40B4-BE49-F238E27FC236}">
                <a16:creationId xmlns:a16="http://schemas.microsoft.com/office/drawing/2014/main" id="{0831D046-C102-FE4C-8AFA-65C9A824E9E0}"/>
              </a:ext>
            </a:extLst>
          </p:cNvPr>
          <p:cNvSpPr/>
          <p:nvPr/>
        </p:nvSpPr>
        <p:spPr>
          <a:xfrm flipV="1">
            <a:off x="3798000" y="2018519"/>
            <a:ext cx="0" cy="3780001"/>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3" name="Connecteur droit 52">
            <a:extLst>
              <a:ext uri="{FF2B5EF4-FFF2-40B4-BE49-F238E27FC236}">
                <a16:creationId xmlns:a16="http://schemas.microsoft.com/office/drawing/2014/main" id="{D38F63FB-D1BB-EF42-842D-DD6DD06E3F66}"/>
              </a:ext>
            </a:extLst>
          </p:cNvPr>
          <p:cNvSpPr/>
          <p:nvPr/>
        </p:nvSpPr>
        <p:spPr>
          <a:xfrm flipV="1">
            <a:off x="5526000" y="2029319"/>
            <a:ext cx="0" cy="3780001"/>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4" name="Connecteur droit 53">
            <a:extLst>
              <a:ext uri="{FF2B5EF4-FFF2-40B4-BE49-F238E27FC236}">
                <a16:creationId xmlns:a16="http://schemas.microsoft.com/office/drawing/2014/main" id="{DE6BC126-61A6-F544-A451-C1DC17E65DFA}"/>
              </a:ext>
            </a:extLst>
          </p:cNvPr>
          <p:cNvSpPr/>
          <p:nvPr/>
        </p:nvSpPr>
        <p:spPr>
          <a:xfrm flipV="1">
            <a:off x="6822000" y="2090519"/>
            <a:ext cx="0" cy="36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5" name="Connecteur droit 54">
            <a:extLst>
              <a:ext uri="{FF2B5EF4-FFF2-40B4-BE49-F238E27FC236}">
                <a16:creationId xmlns:a16="http://schemas.microsoft.com/office/drawing/2014/main" id="{E3E1A7DE-A743-0140-A003-A709B5897EE0}"/>
              </a:ext>
            </a:extLst>
          </p:cNvPr>
          <p:cNvSpPr/>
          <p:nvPr/>
        </p:nvSpPr>
        <p:spPr>
          <a:xfrm>
            <a:off x="523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6" name="Connecteur droit 55">
            <a:extLst>
              <a:ext uri="{FF2B5EF4-FFF2-40B4-BE49-F238E27FC236}">
                <a16:creationId xmlns:a16="http://schemas.microsoft.com/office/drawing/2014/main" id="{AC470092-FC21-4B4D-9E3B-F6F276802CE1}"/>
              </a:ext>
            </a:extLst>
          </p:cNvPr>
          <p:cNvSpPr/>
          <p:nvPr/>
        </p:nvSpPr>
        <p:spPr>
          <a:xfrm>
            <a:off x="739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7" name="Connecteur droit 56">
            <a:extLst>
              <a:ext uri="{FF2B5EF4-FFF2-40B4-BE49-F238E27FC236}">
                <a16:creationId xmlns:a16="http://schemas.microsoft.com/office/drawing/2014/main" id="{C3DC0052-0A98-8E4D-9E78-494B3CB1C3DB}"/>
              </a:ext>
            </a:extLst>
          </p:cNvPr>
          <p:cNvSpPr/>
          <p:nvPr/>
        </p:nvSpPr>
        <p:spPr>
          <a:xfrm>
            <a:off x="653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8" name="Forme libre 57">
            <a:extLst>
              <a:ext uri="{FF2B5EF4-FFF2-40B4-BE49-F238E27FC236}">
                <a16:creationId xmlns:a16="http://schemas.microsoft.com/office/drawing/2014/main" id="{73A0CBDA-9542-0D47-9DDA-F3B96D8ACDA2}"/>
              </a:ext>
            </a:extLst>
          </p:cNvPr>
          <p:cNvSpPr/>
          <p:nvPr/>
        </p:nvSpPr>
        <p:spPr>
          <a:xfrm>
            <a:off x="342000" y="432000"/>
            <a:ext cx="9567360" cy="6623999"/>
          </a:xfrm>
          <a:custGeom>
            <a:avLst>
              <a:gd name="f0" fmla="val 19899"/>
              <a:gd name="f1" fmla="val 5172"/>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noFill/>
          <a:ln w="19080">
            <a:solidFill>
              <a:srgbClr val="000000"/>
            </a:solidFill>
            <a:prstDash val="solid"/>
          </a:ln>
        </p:spPr>
        <p:txBody>
          <a:bodyPr vert="horz" wrap="none" lIns="99360" tIns="54360" rIns="99360" bIns="5436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9" name="ZoneTexte 58">
            <a:extLst>
              <a:ext uri="{FF2B5EF4-FFF2-40B4-BE49-F238E27FC236}">
                <a16:creationId xmlns:a16="http://schemas.microsoft.com/office/drawing/2014/main" id="{5BDA1FDE-2729-BC49-B822-DF7D44F52196}"/>
              </a:ext>
            </a:extLst>
          </p:cNvPr>
          <p:cNvSpPr txBox="1"/>
          <p:nvPr/>
        </p:nvSpPr>
        <p:spPr>
          <a:xfrm>
            <a:off x="191880" y="710640"/>
            <a:ext cx="5040000" cy="4089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1800" b="0" i="0" u="none" strike="noStrike" kern="1200">
                <a:ln>
                  <a:noFill/>
                </a:ln>
                <a:latin typeface="Comic Sans MS" pitchFamily="66"/>
                <a:ea typeface="Arial Unicode MS" pitchFamily="2"/>
                <a:cs typeface="Arial Unicode MS" pitchFamily="2"/>
              </a:rPr>
              <a:t>Je situe dans le temps</a:t>
            </a:r>
          </a:p>
        </p:txBody>
      </p:sp>
      <p:sp>
        <p:nvSpPr>
          <p:cNvPr id="60" name="Connecteur droit 59">
            <a:extLst>
              <a:ext uri="{FF2B5EF4-FFF2-40B4-BE49-F238E27FC236}">
                <a16:creationId xmlns:a16="http://schemas.microsoft.com/office/drawing/2014/main" id="{93A32038-B179-C740-9F4E-547F6929326A}"/>
              </a:ext>
            </a:extLst>
          </p:cNvPr>
          <p:cNvSpPr/>
          <p:nvPr/>
        </p:nvSpPr>
        <p:spPr>
          <a:xfrm>
            <a:off x="7542000" y="546264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1" name="Connecteur droit 60">
            <a:extLst>
              <a:ext uri="{FF2B5EF4-FFF2-40B4-BE49-F238E27FC236}">
                <a16:creationId xmlns:a16="http://schemas.microsoft.com/office/drawing/2014/main" id="{4E74C004-75BD-2549-A78E-2249F6073580}"/>
              </a:ext>
            </a:extLst>
          </p:cNvPr>
          <p:cNvSpPr/>
          <p:nvPr/>
        </p:nvSpPr>
        <p:spPr>
          <a:xfrm>
            <a:off x="7686000" y="546300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2" name="Connecteur droit 61">
            <a:extLst>
              <a:ext uri="{FF2B5EF4-FFF2-40B4-BE49-F238E27FC236}">
                <a16:creationId xmlns:a16="http://schemas.microsoft.com/office/drawing/2014/main" id="{70E04893-9904-3C44-9C6D-3CBDE6C67E0E}"/>
              </a:ext>
            </a:extLst>
          </p:cNvPr>
          <p:cNvSpPr/>
          <p:nvPr/>
        </p:nvSpPr>
        <p:spPr>
          <a:xfrm>
            <a:off x="7830000" y="546336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3" name="Connecteur droit 62">
            <a:extLst>
              <a:ext uri="{FF2B5EF4-FFF2-40B4-BE49-F238E27FC236}">
                <a16:creationId xmlns:a16="http://schemas.microsoft.com/office/drawing/2014/main" id="{EBC957F4-1FAD-DB47-98B2-45444A56E370}"/>
              </a:ext>
            </a:extLst>
          </p:cNvPr>
          <p:cNvSpPr/>
          <p:nvPr/>
        </p:nvSpPr>
        <p:spPr>
          <a:xfrm>
            <a:off x="7974000" y="546372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4" name="Connecteur droit 63">
            <a:extLst>
              <a:ext uri="{FF2B5EF4-FFF2-40B4-BE49-F238E27FC236}">
                <a16:creationId xmlns:a16="http://schemas.microsoft.com/office/drawing/2014/main" id="{A52584EA-C168-DC44-BA0B-4815C2464C1C}"/>
              </a:ext>
            </a:extLst>
          </p:cNvPr>
          <p:cNvSpPr/>
          <p:nvPr/>
        </p:nvSpPr>
        <p:spPr>
          <a:xfrm>
            <a:off x="8118000" y="54640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5" name="Connecteur droit 64">
            <a:extLst>
              <a:ext uri="{FF2B5EF4-FFF2-40B4-BE49-F238E27FC236}">
                <a16:creationId xmlns:a16="http://schemas.microsoft.com/office/drawing/2014/main" id="{8D509691-C9BA-E24D-805B-8A5882BE5A63}"/>
              </a:ext>
            </a:extLst>
          </p:cNvPr>
          <p:cNvSpPr/>
          <p:nvPr/>
        </p:nvSpPr>
        <p:spPr>
          <a:xfrm>
            <a:off x="8262000" y="546444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6" name="Connecteur droit 65">
            <a:extLst>
              <a:ext uri="{FF2B5EF4-FFF2-40B4-BE49-F238E27FC236}">
                <a16:creationId xmlns:a16="http://schemas.microsoft.com/office/drawing/2014/main" id="{0C25B168-5505-8640-BB59-63F511FF185D}"/>
              </a:ext>
            </a:extLst>
          </p:cNvPr>
          <p:cNvSpPr/>
          <p:nvPr/>
        </p:nvSpPr>
        <p:spPr>
          <a:xfrm>
            <a:off x="8406000" y="546480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7" name="Connecteur droit 66">
            <a:extLst>
              <a:ext uri="{FF2B5EF4-FFF2-40B4-BE49-F238E27FC236}">
                <a16:creationId xmlns:a16="http://schemas.microsoft.com/office/drawing/2014/main" id="{0BE9B357-7DA2-0643-B595-52E688A36E8F}"/>
              </a:ext>
            </a:extLst>
          </p:cNvPr>
          <p:cNvSpPr/>
          <p:nvPr/>
        </p:nvSpPr>
        <p:spPr>
          <a:xfrm>
            <a:off x="8550000" y="546516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8" name="Connecteur droit 67">
            <a:extLst>
              <a:ext uri="{FF2B5EF4-FFF2-40B4-BE49-F238E27FC236}">
                <a16:creationId xmlns:a16="http://schemas.microsoft.com/office/drawing/2014/main" id="{1BD5831F-7202-184B-8F33-65676177E0E2}"/>
              </a:ext>
            </a:extLst>
          </p:cNvPr>
          <p:cNvSpPr/>
          <p:nvPr/>
        </p:nvSpPr>
        <p:spPr>
          <a:xfrm>
            <a:off x="8694000" y="546552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9" name="Connecteur droit 68">
            <a:extLst>
              <a:ext uri="{FF2B5EF4-FFF2-40B4-BE49-F238E27FC236}">
                <a16:creationId xmlns:a16="http://schemas.microsoft.com/office/drawing/2014/main" id="{84BC56F5-EBFC-E346-98EB-E2E8D26ABB07}"/>
              </a:ext>
            </a:extLst>
          </p:cNvPr>
          <p:cNvSpPr/>
          <p:nvPr/>
        </p:nvSpPr>
        <p:spPr>
          <a:xfrm>
            <a:off x="8838000" y="54658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0" name="ZoneTexte 69">
            <a:extLst>
              <a:ext uri="{FF2B5EF4-FFF2-40B4-BE49-F238E27FC236}">
                <a16:creationId xmlns:a16="http://schemas.microsoft.com/office/drawing/2014/main" id="{DB0B432E-25C4-024E-84EB-CBE3CA698C93}"/>
              </a:ext>
            </a:extLst>
          </p:cNvPr>
          <p:cNvSpPr txBox="1"/>
          <p:nvPr/>
        </p:nvSpPr>
        <p:spPr>
          <a:xfrm>
            <a:off x="8435160" y="5810400"/>
            <a:ext cx="102492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400" b="1" i="0" u="none" strike="noStrike" kern="1200">
                <a:ln>
                  <a:noFill/>
                </a:ln>
                <a:latin typeface="Arial" pitchFamily="18"/>
                <a:ea typeface="Arial Unicode MS" pitchFamily="2"/>
                <a:cs typeface="Arial Unicode MS" pitchFamily="2"/>
              </a:rPr>
              <a:t>1919</a:t>
            </a:r>
          </a:p>
        </p:txBody>
      </p:sp>
      <p:sp>
        <p:nvSpPr>
          <p:cNvPr id="71" name="Connecteur droit 70">
            <a:extLst>
              <a:ext uri="{FF2B5EF4-FFF2-40B4-BE49-F238E27FC236}">
                <a16:creationId xmlns:a16="http://schemas.microsoft.com/office/drawing/2014/main" id="{206D4CBF-B875-BB42-B1D8-7AD3306E0DA2}"/>
              </a:ext>
            </a:extLst>
          </p:cNvPr>
          <p:cNvSpPr/>
          <p:nvPr/>
        </p:nvSpPr>
        <p:spPr>
          <a:xfrm flipV="1">
            <a:off x="7254000" y="2029319"/>
            <a:ext cx="0" cy="3780001"/>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2" name="Connecteur droit 71">
            <a:extLst>
              <a:ext uri="{FF2B5EF4-FFF2-40B4-BE49-F238E27FC236}">
                <a16:creationId xmlns:a16="http://schemas.microsoft.com/office/drawing/2014/main" id="{105653ED-920A-6B42-BE1D-C40A9CC0C5B8}"/>
              </a:ext>
            </a:extLst>
          </p:cNvPr>
          <p:cNvSpPr/>
          <p:nvPr/>
        </p:nvSpPr>
        <p:spPr>
          <a:xfrm>
            <a:off x="1368000" y="3060000"/>
            <a:ext cx="432000" cy="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3" name="Connecteur droit 72">
            <a:extLst>
              <a:ext uri="{FF2B5EF4-FFF2-40B4-BE49-F238E27FC236}">
                <a16:creationId xmlns:a16="http://schemas.microsoft.com/office/drawing/2014/main" id="{CB350F9C-A3AB-6C44-A97E-574BA0E190E6}"/>
              </a:ext>
            </a:extLst>
          </p:cNvPr>
          <p:cNvSpPr/>
          <p:nvPr/>
        </p:nvSpPr>
        <p:spPr>
          <a:xfrm>
            <a:off x="1368000" y="2015999"/>
            <a:ext cx="0" cy="1044001"/>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4" name="Connecteur droit 73">
            <a:extLst>
              <a:ext uri="{FF2B5EF4-FFF2-40B4-BE49-F238E27FC236}">
                <a16:creationId xmlns:a16="http://schemas.microsoft.com/office/drawing/2014/main" id="{DD3DC327-A68B-BE4B-82B3-43D87A56C441}"/>
              </a:ext>
            </a:extLst>
          </p:cNvPr>
          <p:cNvSpPr/>
          <p:nvPr/>
        </p:nvSpPr>
        <p:spPr>
          <a:xfrm>
            <a:off x="1800000" y="2015999"/>
            <a:ext cx="0" cy="1044001"/>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5" name="Connecteur droit 74">
            <a:extLst>
              <a:ext uri="{FF2B5EF4-FFF2-40B4-BE49-F238E27FC236}">
                <a16:creationId xmlns:a16="http://schemas.microsoft.com/office/drawing/2014/main" id="{81DDB9B3-1591-3B49-A4D3-7F502B95911E}"/>
              </a:ext>
            </a:extLst>
          </p:cNvPr>
          <p:cNvSpPr/>
          <p:nvPr/>
        </p:nvSpPr>
        <p:spPr>
          <a:xfrm>
            <a:off x="1800000" y="3060000"/>
            <a:ext cx="5903999" cy="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6" name="Connecteur droit 75">
            <a:extLst>
              <a:ext uri="{FF2B5EF4-FFF2-40B4-BE49-F238E27FC236}">
                <a16:creationId xmlns:a16="http://schemas.microsoft.com/office/drawing/2014/main" id="{17A014CC-051B-B945-A56C-B93B110A9997}"/>
              </a:ext>
            </a:extLst>
          </p:cNvPr>
          <p:cNvSpPr/>
          <p:nvPr/>
        </p:nvSpPr>
        <p:spPr>
          <a:xfrm>
            <a:off x="7703999" y="2015999"/>
            <a:ext cx="0" cy="1044001"/>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7" name="Connecteur droit 76">
            <a:extLst>
              <a:ext uri="{FF2B5EF4-FFF2-40B4-BE49-F238E27FC236}">
                <a16:creationId xmlns:a16="http://schemas.microsoft.com/office/drawing/2014/main" id="{AF047870-4DE9-9F4D-90DB-A6ED830A9F79}"/>
              </a:ext>
            </a:extLst>
          </p:cNvPr>
          <p:cNvSpPr/>
          <p:nvPr/>
        </p:nvSpPr>
        <p:spPr>
          <a:xfrm>
            <a:off x="7703999" y="3060000"/>
            <a:ext cx="1044001" cy="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8" name="Connecteur droit 77">
            <a:extLst>
              <a:ext uri="{FF2B5EF4-FFF2-40B4-BE49-F238E27FC236}">
                <a16:creationId xmlns:a16="http://schemas.microsoft.com/office/drawing/2014/main" id="{7E0A1963-8A46-C44E-9C61-BA269E52552D}"/>
              </a:ext>
            </a:extLst>
          </p:cNvPr>
          <p:cNvSpPr/>
          <p:nvPr/>
        </p:nvSpPr>
        <p:spPr>
          <a:xfrm>
            <a:off x="8748000" y="2015999"/>
            <a:ext cx="0" cy="1044001"/>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9" name="Forme libre 78">
            <a:extLst>
              <a:ext uri="{FF2B5EF4-FFF2-40B4-BE49-F238E27FC236}">
                <a16:creationId xmlns:a16="http://schemas.microsoft.com/office/drawing/2014/main" id="{76F3446E-2DE0-6F46-8E80-43BC2C1748CF}"/>
              </a:ext>
            </a:extLst>
          </p:cNvPr>
          <p:cNvSpPr/>
          <p:nvPr/>
        </p:nvSpPr>
        <p:spPr>
          <a:xfrm>
            <a:off x="1296000" y="3168000"/>
            <a:ext cx="360000" cy="180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0" name="Forme libre 79">
            <a:extLst>
              <a:ext uri="{FF2B5EF4-FFF2-40B4-BE49-F238E27FC236}">
                <a16:creationId xmlns:a16="http://schemas.microsoft.com/office/drawing/2014/main" id="{7FB09356-17B1-1144-A1D8-8B5615A9D5C6}"/>
              </a:ext>
            </a:extLst>
          </p:cNvPr>
          <p:cNvSpPr/>
          <p:nvPr/>
        </p:nvSpPr>
        <p:spPr>
          <a:xfrm>
            <a:off x="4572360" y="3168360"/>
            <a:ext cx="360000" cy="180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1" name="Connecteur droit 80">
            <a:extLst>
              <a:ext uri="{FF2B5EF4-FFF2-40B4-BE49-F238E27FC236}">
                <a16:creationId xmlns:a16="http://schemas.microsoft.com/office/drawing/2014/main" id="{B8DFC357-BCE2-3A45-A5D0-525069FFC246}"/>
              </a:ext>
            </a:extLst>
          </p:cNvPr>
          <p:cNvSpPr/>
          <p:nvPr/>
        </p:nvSpPr>
        <p:spPr>
          <a:xfrm>
            <a:off x="4104000" y="3384000"/>
            <a:ext cx="1368000" cy="0"/>
          </a:xfrm>
          <a:prstGeom prst="line">
            <a:avLst/>
          </a:prstGeom>
          <a:noFill/>
          <a:ln w="0">
            <a:solidFill>
              <a:srgbClr val="000000"/>
            </a:solidFill>
            <a:prstDash val="solid"/>
            <a:headEnd type="arrow"/>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2" name="Forme libre 81">
            <a:extLst>
              <a:ext uri="{FF2B5EF4-FFF2-40B4-BE49-F238E27FC236}">
                <a16:creationId xmlns:a16="http://schemas.microsoft.com/office/drawing/2014/main" id="{775E56EC-DD19-1F47-9A30-28C9D3BDCF0A}"/>
              </a:ext>
            </a:extLst>
          </p:cNvPr>
          <p:cNvSpPr/>
          <p:nvPr/>
        </p:nvSpPr>
        <p:spPr>
          <a:xfrm>
            <a:off x="1044000" y="5292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3" name="Connecteur droit 82">
            <a:extLst>
              <a:ext uri="{FF2B5EF4-FFF2-40B4-BE49-F238E27FC236}">
                <a16:creationId xmlns:a16="http://schemas.microsoft.com/office/drawing/2014/main" id="{83621F38-BC89-3B46-AD75-E4A59444EDD7}"/>
              </a:ext>
            </a:extLst>
          </p:cNvPr>
          <p:cNvSpPr/>
          <p:nvPr/>
        </p:nvSpPr>
        <p:spPr>
          <a:xfrm>
            <a:off x="432000" y="4968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4" name="Connecteur droit 83">
            <a:extLst>
              <a:ext uri="{FF2B5EF4-FFF2-40B4-BE49-F238E27FC236}">
                <a16:creationId xmlns:a16="http://schemas.microsoft.com/office/drawing/2014/main" id="{AB14F42B-CB3C-B44A-B0CD-0D644A03507D}"/>
              </a:ext>
            </a:extLst>
          </p:cNvPr>
          <p:cNvSpPr/>
          <p:nvPr/>
        </p:nvSpPr>
        <p:spPr>
          <a:xfrm>
            <a:off x="432000" y="5184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5" name="Connecteur droit 84">
            <a:extLst>
              <a:ext uri="{FF2B5EF4-FFF2-40B4-BE49-F238E27FC236}">
                <a16:creationId xmlns:a16="http://schemas.microsoft.com/office/drawing/2014/main" id="{D9768606-5437-0F4D-B858-A5B08F547D46}"/>
              </a:ext>
            </a:extLst>
          </p:cNvPr>
          <p:cNvSpPr/>
          <p:nvPr/>
        </p:nvSpPr>
        <p:spPr>
          <a:xfrm>
            <a:off x="432000" y="4752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6" name="Connecteur droit 85">
            <a:extLst>
              <a:ext uri="{FF2B5EF4-FFF2-40B4-BE49-F238E27FC236}">
                <a16:creationId xmlns:a16="http://schemas.microsoft.com/office/drawing/2014/main" id="{67A1CB9A-759A-BF4C-BE0C-6C0E31BC1227}"/>
              </a:ext>
            </a:extLst>
          </p:cNvPr>
          <p:cNvSpPr/>
          <p:nvPr/>
        </p:nvSpPr>
        <p:spPr>
          <a:xfrm>
            <a:off x="1800000" y="1655999"/>
            <a:ext cx="0" cy="360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7" name="Connecteur droit 86">
            <a:extLst>
              <a:ext uri="{FF2B5EF4-FFF2-40B4-BE49-F238E27FC236}">
                <a16:creationId xmlns:a16="http://schemas.microsoft.com/office/drawing/2014/main" id="{867A552D-DF06-4A41-B85C-733EBEB9D35C}"/>
              </a:ext>
            </a:extLst>
          </p:cNvPr>
          <p:cNvSpPr/>
          <p:nvPr/>
        </p:nvSpPr>
        <p:spPr>
          <a:xfrm>
            <a:off x="7703999" y="1655999"/>
            <a:ext cx="0" cy="360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8" name="Forme libre 87">
            <a:extLst>
              <a:ext uri="{FF2B5EF4-FFF2-40B4-BE49-F238E27FC236}">
                <a16:creationId xmlns:a16="http://schemas.microsoft.com/office/drawing/2014/main" id="{23BCF9C5-6E54-A343-BC05-31857C22ABB9}"/>
              </a:ext>
            </a:extLst>
          </p:cNvPr>
          <p:cNvSpPr/>
          <p:nvPr/>
        </p:nvSpPr>
        <p:spPr>
          <a:xfrm>
            <a:off x="6732000" y="5292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9" name="Connecteur droit 88">
            <a:extLst>
              <a:ext uri="{FF2B5EF4-FFF2-40B4-BE49-F238E27FC236}">
                <a16:creationId xmlns:a16="http://schemas.microsoft.com/office/drawing/2014/main" id="{8068FE2B-5578-E74B-A6D0-16E6974F0C1D}"/>
              </a:ext>
            </a:extLst>
          </p:cNvPr>
          <p:cNvSpPr/>
          <p:nvPr/>
        </p:nvSpPr>
        <p:spPr>
          <a:xfrm>
            <a:off x="6083999" y="4968000"/>
            <a:ext cx="1368001"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0" name="Connecteur droit 89">
            <a:extLst>
              <a:ext uri="{FF2B5EF4-FFF2-40B4-BE49-F238E27FC236}">
                <a16:creationId xmlns:a16="http://schemas.microsoft.com/office/drawing/2014/main" id="{6AC054E5-D565-9144-A11F-851EB92917C9}"/>
              </a:ext>
            </a:extLst>
          </p:cNvPr>
          <p:cNvSpPr/>
          <p:nvPr/>
        </p:nvSpPr>
        <p:spPr>
          <a:xfrm>
            <a:off x="6083999" y="5184000"/>
            <a:ext cx="1368001"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1" name="Forme libre 90">
            <a:extLst>
              <a:ext uri="{FF2B5EF4-FFF2-40B4-BE49-F238E27FC236}">
                <a16:creationId xmlns:a16="http://schemas.microsoft.com/office/drawing/2014/main" id="{DB449392-0699-2442-9AA0-1EF96B011F41}"/>
              </a:ext>
            </a:extLst>
          </p:cNvPr>
          <p:cNvSpPr/>
          <p:nvPr/>
        </p:nvSpPr>
        <p:spPr>
          <a:xfrm>
            <a:off x="6083999" y="4500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2" name="Connecteur droit 91">
            <a:extLst>
              <a:ext uri="{FF2B5EF4-FFF2-40B4-BE49-F238E27FC236}">
                <a16:creationId xmlns:a16="http://schemas.microsoft.com/office/drawing/2014/main" id="{833B0CCD-AC61-344D-B5F5-92CEE50E71FE}"/>
              </a:ext>
            </a:extLst>
          </p:cNvPr>
          <p:cNvSpPr/>
          <p:nvPr/>
        </p:nvSpPr>
        <p:spPr>
          <a:xfrm>
            <a:off x="5580000" y="4140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3" name="Connecteur droit 92">
            <a:extLst>
              <a:ext uri="{FF2B5EF4-FFF2-40B4-BE49-F238E27FC236}">
                <a16:creationId xmlns:a16="http://schemas.microsoft.com/office/drawing/2014/main" id="{CEDC479A-E015-0547-A659-05FBB2593BFE}"/>
              </a:ext>
            </a:extLst>
          </p:cNvPr>
          <p:cNvSpPr/>
          <p:nvPr/>
        </p:nvSpPr>
        <p:spPr>
          <a:xfrm>
            <a:off x="5580000" y="4356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4" name="Forme libre 93">
            <a:extLst>
              <a:ext uri="{FF2B5EF4-FFF2-40B4-BE49-F238E27FC236}">
                <a16:creationId xmlns:a16="http://schemas.microsoft.com/office/drawing/2014/main" id="{ECA3C92C-50F2-5042-89E0-1726A3F0B1B2}"/>
              </a:ext>
            </a:extLst>
          </p:cNvPr>
          <p:cNvSpPr/>
          <p:nvPr/>
        </p:nvSpPr>
        <p:spPr>
          <a:xfrm>
            <a:off x="8604000" y="5292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nvGrpSpPr>
          <p:cNvPr id="95" name="Groupe 94">
            <a:extLst>
              <a:ext uri="{FF2B5EF4-FFF2-40B4-BE49-F238E27FC236}">
                <a16:creationId xmlns:a16="http://schemas.microsoft.com/office/drawing/2014/main" id="{103ACFBF-9BA7-CF46-9016-98393B9B6049}"/>
              </a:ext>
            </a:extLst>
          </p:cNvPr>
          <p:cNvGrpSpPr/>
          <p:nvPr/>
        </p:nvGrpSpPr>
        <p:grpSpPr>
          <a:xfrm>
            <a:off x="7992000" y="4752000"/>
            <a:ext cx="1368000" cy="432000"/>
            <a:chOff x="7992000" y="4752000"/>
            <a:chExt cx="1368000" cy="432000"/>
          </a:xfrm>
        </p:grpSpPr>
        <p:sp>
          <p:nvSpPr>
            <p:cNvPr id="96" name="Connecteur droit 95">
              <a:extLst>
                <a:ext uri="{FF2B5EF4-FFF2-40B4-BE49-F238E27FC236}">
                  <a16:creationId xmlns:a16="http://schemas.microsoft.com/office/drawing/2014/main" id="{6D14238C-71CC-B34E-9E0B-E2E9AB5A060D}"/>
                </a:ext>
              </a:extLst>
            </p:cNvPr>
            <p:cNvSpPr/>
            <p:nvPr/>
          </p:nvSpPr>
          <p:spPr>
            <a:xfrm>
              <a:off x="7992000" y="4968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7" name="Connecteur droit 96">
              <a:extLst>
                <a:ext uri="{FF2B5EF4-FFF2-40B4-BE49-F238E27FC236}">
                  <a16:creationId xmlns:a16="http://schemas.microsoft.com/office/drawing/2014/main" id="{D13F9D77-ACC0-544B-A0F2-107010C7DC8D}"/>
                </a:ext>
              </a:extLst>
            </p:cNvPr>
            <p:cNvSpPr/>
            <p:nvPr/>
          </p:nvSpPr>
          <p:spPr>
            <a:xfrm>
              <a:off x="7992000" y="5184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8" name="Connecteur droit 97">
              <a:extLst>
                <a:ext uri="{FF2B5EF4-FFF2-40B4-BE49-F238E27FC236}">
                  <a16:creationId xmlns:a16="http://schemas.microsoft.com/office/drawing/2014/main" id="{B740E2DA-EDAB-194D-A1CD-808A81086CBF}"/>
                </a:ext>
              </a:extLst>
            </p:cNvPr>
            <p:cNvSpPr/>
            <p:nvPr/>
          </p:nvSpPr>
          <p:spPr>
            <a:xfrm>
              <a:off x="7992000" y="4752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sp>
        <p:nvSpPr>
          <p:cNvPr id="99" name="Forme libre 98">
            <a:extLst>
              <a:ext uri="{FF2B5EF4-FFF2-40B4-BE49-F238E27FC236}">
                <a16:creationId xmlns:a16="http://schemas.microsoft.com/office/drawing/2014/main" id="{1FA8ADEB-F6DB-624C-962A-442C1172EABA}"/>
              </a:ext>
            </a:extLst>
          </p:cNvPr>
          <p:cNvSpPr/>
          <p:nvPr/>
        </p:nvSpPr>
        <p:spPr>
          <a:xfrm>
            <a:off x="9396000" y="3851999"/>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0" name="Connecteur droit 99">
            <a:extLst>
              <a:ext uri="{FF2B5EF4-FFF2-40B4-BE49-F238E27FC236}">
                <a16:creationId xmlns:a16="http://schemas.microsoft.com/office/drawing/2014/main" id="{35FF06D7-AB4B-A14E-8DA3-330A1F4C31A9}"/>
              </a:ext>
            </a:extLst>
          </p:cNvPr>
          <p:cNvSpPr/>
          <p:nvPr/>
        </p:nvSpPr>
        <p:spPr>
          <a:xfrm>
            <a:off x="8424000" y="3491999"/>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1" name="Connecteur droit 100">
            <a:extLst>
              <a:ext uri="{FF2B5EF4-FFF2-40B4-BE49-F238E27FC236}">
                <a16:creationId xmlns:a16="http://schemas.microsoft.com/office/drawing/2014/main" id="{A6E510F6-7277-6048-BF1B-6340D776E89A}"/>
              </a:ext>
            </a:extLst>
          </p:cNvPr>
          <p:cNvSpPr/>
          <p:nvPr/>
        </p:nvSpPr>
        <p:spPr>
          <a:xfrm>
            <a:off x="8424000" y="3708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2" name="Rectangle 101">
            <a:extLst>
              <a:ext uri="{FF2B5EF4-FFF2-40B4-BE49-F238E27FC236}">
                <a16:creationId xmlns:a16="http://schemas.microsoft.com/office/drawing/2014/main" id="{56E633FB-692D-9040-8596-E0CB2293E4F3}"/>
              </a:ext>
            </a:extLst>
          </p:cNvPr>
          <p:cNvSpPr/>
          <p:nvPr/>
        </p:nvSpPr>
        <p:spPr>
          <a:xfrm>
            <a:off x="342000" y="6443999"/>
            <a:ext cx="594000" cy="216000"/>
          </a:xfrm>
          <a:prstGeom prst="rect">
            <a:avLst/>
          </a:pr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3" name="Rectangle 102">
            <a:extLst>
              <a:ext uri="{FF2B5EF4-FFF2-40B4-BE49-F238E27FC236}">
                <a16:creationId xmlns:a16="http://schemas.microsoft.com/office/drawing/2014/main" id="{89069B06-4CF1-1046-A699-4726AAA9F621}"/>
              </a:ext>
            </a:extLst>
          </p:cNvPr>
          <p:cNvSpPr/>
          <p:nvPr/>
        </p:nvSpPr>
        <p:spPr>
          <a:xfrm>
            <a:off x="342000" y="6948000"/>
            <a:ext cx="594000" cy="216000"/>
          </a:xfrm>
          <a:prstGeom prst="rect">
            <a:avLst/>
          </a:pr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4" name="Connecteur droit 103">
            <a:extLst>
              <a:ext uri="{FF2B5EF4-FFF2-40B4-BE49-F238E27FC236}">
                <a16:creationId xmlns:a16="http://schemas.microsoft.com/office/drawing/2014/main" id="{AB58CBA3-1ED6-E34C-9F50-33A50F14EB02}"/>
              </a:ext>
            </a:extLst>
          </p:cNvPr>
          <p:cNvSpPr/>
          <p:nvPr/>
        </p:nvSpPr>
        <p:spPr>
          <a:xfrm>
            <a:off x="1080000" y="6443999"/>
            <a:ext cx="2376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5" name="Connecteur droit 104">
            <a:extLst>
              <a:ext uri="{FF2B5EF4-FFF2-40B4-BE49-F238E27FC236}">
                <a16:creationId xmlns:a16="http://schemas.microsoft.com/office/drawing/2014/main" id="{49BABA68-21FF-BC48-8FD0-C42BCA8F0115}"/>
              </a:ext>
            </a:extLst>
          </p:cNvPr>
          <p:cNvSpPr/>
          <p:nvPr/>
        </p:nvSpPr>
        <p:spPr>
          <a:xfrm>
            <a:off x="1080000" y="6660000"/>
            <a:ext cx="2376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6" name="Connecteur droit 105">
            <a:extLst>
              <a:ext uri="{FF2B5EF4-FFF2-40B4-BE49-F238E27FC236}">
                <a16:creationId xmlns:a16="http://schemas.microsoft.com/office/drawing/2014/main" id="{85941F2E-F0F8-4E4B-A107-D97E97336F47}"/>
              </a:ext>
            </a:extLst>
          </p:cNvPr>
          <p:cNvSpPr/>
          <p:nvPr/>
        </p:nvSpPr>
        <p:spPr>
          <a:xfrm>
            <a:off x="1080000" y="6948000"/>
            <a:ext cx="2376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7" name="Connecteur droit 106">
            <a:extLst>
              <a:ext uri="{FF2B5EF4-FFF2-40B4-BE49-F238E27FC236}">
                <a16:creationId xmlns:a16="http://schemas.microsoft.com/office/drawing/2014/main" id="{5AC34B91-2BDD-334E-9B39-CAEF1F384069}"/>
              </a:ext>
            </a:extLst>
          </p:cNvPr>
          <p:cNvSpPr/>
          <p:nvPr/>
        </p:nvSpPr>
        <p:spPr>
          <a:xfrm>
            <a:off x="1080000" y="7163999"/>
            <a:ext cx="2376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nvGrpSpPr>
          <p:cNvPr id="108" name="Groupe 107">
            <a:extLst>
              <a:ext uri="{FF2B5EF4-FFF2-40B4-BE49-F238E27FC236}">
                <a16:creationId xmlns:a16="http://schemas.microsoft.com/office/drawing/2014/main" id="{0C47974D-E1F5-3C4F-B8D7-835406D581DC}"/>
              </a:ext>
            </a:extLst>
          </p:cNvPr>
          <p:cNvGrpSpPr/>
          <p:nvPr/>
        </p:nvGrpSpPr>
        <p:grpSpPr>
          <a:xfrm>
            <a:off x="1728000" y="3276000"/>
            <a:ext cx="1368000" cy="432000"/>
            <a:chOff x="1728000" y="3276000"/>
            <a:chExt cx="1368000" cy="432000"/>
          </a:xfrm>
        </p:grpSpPr>
        <p:sp>
          <p:nvSpPr>
            <p:cNvPr id="109" name="Connecteur droit 108">
              <a:extLst>
                <a:ext uri="{FF2B5EF4-FFF2-40B4-BE49-F238E27FC236}">
                  <a16:creationId xmlns:a16="http://schemas.microsoft.com/office/drawing/2014/main" id="{FA58DF23-D958-8246-A644-14F1E4683DF0}"/>
                </a:ext>
              </a:extLst>
            </p:cNvPr>
            <p:cNvSpPr/>
            <p:nvPr/>
          </p:nvSpPr>
          <p:spPr>
            <a:xfrm>
              <a:off x="1728000" y="3491999"/>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0" name="Connecteur droit 109">
              <a:extLst>
                <a:ext uri="{FF2B5EF4-FFF2-40B4-BE49-F238E27FC236}">
                  <a16:creationId xmlns:a16="http://schemas.microsoft.com/office/drawing/2014/main" id="{EA4815A2-C206-5045-95CF-5BE1D3CAAA74}"/>
                </a:ext>
              </a:extLst>
            </p:cNvPr>
            <p:cNvSpPr/>
            <p:nvPr/>
          </p:nvSpPr>
          <p:spPr>
            <a:xfrm>
              <a:off x="1728000" y="3708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1" name="Connecteur droit 110">
              <a:extLst>
                <a:ext uri="{FF2B5EF4-FFF2-40B4-BE49-F238E27FC236}">
                  <a16:creationId xmlns:a16="http://schemas.microsoft.com/office/drawing/2014/main" id="{61780767-97A5-D54C-AF72-686F764F965F}"/>
                </a:ext>
              </a:extLst>
            </p:cNvPr>
            <p:cNvSpPr/>
            <p:nvPr/>
          </p:nvSpPr>
          <p:spPr>
            <a:xfrm>
              <a:off x="1728000" y="3276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grpSp>
        <p:nvGrpSpPr>
          <p:cNvPr id="112" name="Groupe 111">
            <a:extLst>
              <a:ext uri="{FF2B5EF4-FFF2-40B4-BE49-F238E27FC236}">
                <a16:creationId xmlns:a16="http://schemas.microsoft.com/office/drawing/2014/main" id="{43C228CA-5638-9540-8D22-28236CC3A70F}"/>
              </a:ext>
            </a:extLst>
          </p:cNvPr>
          <p:cNvGrpSpPr/>
          <p:nvPr/>
        </p:nvGrpSpPr>
        <p:grpSpPr>
          <a:xfrm>
            <a:off x="4068000" y="3528000"/>
            <a:ext cx="1368000" cy="432000"/>
            <a:chOff x="4068000" y="3528000"/>
            <a:chExt cx="1368000" cy="432000"/>
          </a:xfrm>
        </p:grpSpPr>
        <p:sp>
          <p:nvSpPr>
            <p:cNvPr id="113" name="Connecteur droit 112">
              <a:extLst>
                <a:ext uri="{FF2B5EF4-FFF2-40B4-BE49-F238E27FC236}">
                  <a16:creationId xmlns:a16="http://schemas.microsoft.com/office/drawing/2014/main" id="{C6D82056-302C-FA46-A9E1-C4FF67F3E0C5}"/>
                </a:ext>
              </a:extLst>
            </p:cNvPr>
            <p:cNvSpPr/>
            <p:nvPr/>
          </p:nvSpPr>
          <p:spPr>
            <a:xfrm>
              <a:off x="4068000" y="3744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4" name="Connecteur droit 113">
              <a:extLst>
                <a:ext uri="{FF2B5EF4-FFF2-40B4-BE49-F238E27FC236}">
                  <a16:creationId xmlns:a16="http://schemas.microsoft.com/office/drawing/2014/main" id="{24883033-7B95-3C40-87C4-8B4D2DB0B55D}"/>
                </a:ext>
              </a:extLst>
            </p:cNvPr>
            <p:cNvSpPr/>
            <p:nvPr/>
          </p:nvSpPr>
          <p:spPr>
            <a:xfrm>
              <a:off x="4068000" y="3960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5" name="Connecteur droit 114">
              <a:extLst>
                <a:ext uri="{FF2B5EF4-FFF2-40B4-BE49-F238E27FC236}">
                  <a16:creationId xmlns:a16="http://schemas.microsoft.com/office/drawing/2014/main" id="{BD7048BB-F83E-F149-ADF8-9894F281937C}"/>
                </a:ext>
              </a:extLst>
            </p:cNvPr>
            <p:cNvSpPr/>
            <p:nvPr/>
          </p:nvSpPr>
          <p:spPr>
            <a:xfrm>
              <a:off x="4068000" y="3528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sp>
        <p:nvSpPr>
          <p:cNvPr id="116" name="Forme libre 115">
            <a:extLst>
              <a:ext uri="{FF2B5EF4-FFF2-40B4-BE49-F238E27FC236}">
                <a16:creationId xmlns:a16="http://schemas.microsoft.com/office/drawing/2014/main" id="{58FADCE5-4483-174D-8383-899179D0E723}"/>
              </a:ext>
            </a:extLst>
          </p:cNvPr>
          <p:cNvSpPr/>
          <p:nvPr/>
        </p:nvSpPr>
        <p:spPr>
          <a:xfrm>
            <a:off x="1260000" y="4500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7" name="Connecteur droit 116">
            <a:extLst>
              <a:ext uri="{FF2B5EF4-FFF2-40B4-BE49-F238E27FC236}">
                <a16:creationId xmlns:a16="http://schemas.microsoft.com/office/drawing/2014/main" id="{2AEDD992-360B-4140-9405-9A6EBCE603EA}"/>
              </a:ext>
            </a:extLst>
          </p:cNvPr>
          <p:cNvSpPr/>
          <p:nvPr/>
        </p:nvSpPr>
        <p:spPr>
          <a:xfrm>
            <a:off x="648000" y="4176000"/>
            <a:ext cx="1367999"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8" name="Connecteur droit 117">
            <a:extLst>
              <a:ext uri="{FF2B5EF4-FFF2-40B4-BE49-F238E27FC236}">
                <a16:creationId xmlns:a16="http://schemas.microsoft.com/office/drawing/2014/main" id="{AC18D945-1AFC-B34D-B8DC-9937126AA35A}"/>
              </a:ext>
            </a:extLst>
          </p:cNvPr>
          <p:cNvSpPr/>
          <p:nvPr/>
        </p:nvSpPr>
        <p:spPr>
          <a:xfrm>
            <a:off x="648000" y="4392000"/>
            <a:ext cx="1367999"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9" name="Connecteur droit 118">
            <a:extLst>
              <a:ext uri="{FF2B5EF4-FFF2-40B4-BE49-F238E27FC236}">
                <a16:creationId xmlns:a16="http://schemas.microsoft.com/office/drawing/2014/main" id="{A7E0F26B-EE6C-984E-92D1-F647179DAA36}"/>
              </a:ext>
            </a:extLst>
          </p:cNvPr>
          <p:cNvSpPr/>
          <p:nvPr/>
        </p:nvSpPr>
        <p:spPr>
          <a:xfrm>
            <a:off x="648000" y="3960000"/>
            <a:ext cx="1367999"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nvGrpSpPr>
          <p:cNvPr id="120" name="Groupe 119">
            <a:extLst>
              <a:ext uri="{FF2B5EF4-FFF2-40B4-BE49-F238E27FC236}">
                <a16:creationId xmlns:a16="http://schemas.microsoft.com/office/drawing/2014/main" id="{77029BBE-7363-F442-984E-5EF0FB939797}"/>
              </a:ext>
            </a:extLst>
          </p:cNvPr>
          <p:cNvGrpSpPr/>
          <p:nvPr/>
        </p:nvGrpSpPr>
        <p:grpSpPr>
          <a:xfrm>
            <a:off x="5112000" y="6443999"/>
            <a:ext cx="3024000" cy="0"/>
            <a:chOff x="5112000" y="6443999"/>
            <a:chExt cx="3024000" cy="0"/>
          </a:xfrm>
        </p:grpSpPr>
        <p:sp>
          <p:nvSpPr>
            <p:cNvPr id="121" name="Connecteur droit 120">
              <a:extLst>
                <a:ext uri="{FF2B5EF4-FFF2-40B4-BE49-F238E27FC236}">
                  <a16:creationId xmlns:a16="http://schemas.microsoft.com/office/drawing/2014/main" id="{44F8AE67-9A60-F04C-A7A8-21DA7DDF58DB}"/>
                </a:ext>
              </a:extLst>
            </p:cNvPr>
            <p:cNvSpPr/>
            <p:nvPr/>
          </p:nvSpPr>
          <p:spPr>
            <a:xfrm>
              <a:off x="5112000" y="6443999"/>
              <a:ext cx="504000" cy="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2" name="Connecteur droit 121">
              <a:extLst>
                <a:ext uri="{FF2B5EF4-FFF2-40B4-BE49-F238E27FC236}">
                  <a16:creationId xmlns:a16="http://schemas.microsoft.com/office/drawing/2014/main" id="{8BC96DB9-0129-6D43-B2E5-B5262818F301}"/>
                </a:ext>
              </a:extLst>
            </p:cNvPr>
            <p:cNvSpPr/>
            <p:nvPr/>
          </p:nvSpPr>
          <p:spPr>
            <a:xfrm>
              <a:off x="5760000" y="6443999"/>
              <a:ext cx="2376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pic>
        <p:nvPicPr>
          <p:cNvPr id="123" name="Image 122">
            <a:extLst>
              <a:ext uri="{FF2B5EF4-FFF2-40B4-BE49-F238E27FC236}">
                <a16:creationId xmlns:a16="http://schemas.microsoft.com/office/drawing/2014/main" id="{E6D76DCE-14CA-2141-A2EF-58AE11073BFB}"/>
              </a:ext>
            </a:extLst>
          </p:cNvPr>
          <p:cNvPicPr>
            <a:picLocks noChangeAspect="1"/>
          </p:cNvPicPr>
          <p:nvPr/>
        </p:nvPicPr>
        <p:blipFill>
          <a:blip r:embed="rId3">
            <a:lum/>
            <a:alphaModFix/>
          </a:blip>
          <a:srcRect/>
          <a:stretch>
            <a:fillRect/>
          </a:stretch>
        </p:blipFill>
        <p:spPr>
          <a:xfrm>
            <a:off x="2880000" y="723599"/>
            <a:ext cx="360000" cy="360000"/>
          </a:xfrm>
          <a:prstGeom prst="rect">
            <a:avLst/>
          </a:prstGeom>
          <a:noFill/>
          <a:ln>
            <a:noFill/>
          </a:ln>
        </p:spPr>
      </p:pic>
      <p:sp>
        <p:nvSpPr>
          <p:cNvPr id="124" name="Forme libre 123">
            <a:extLst>
              <a:ext uri="{FF2B5EF4-FFF2-40B4-BE49-F238E27FC236}">
                <a16:creationId xmlns:a16="http://schemas.microsoft.com/office/drawing/2014/main" id="{2325FE40-7B3C-7242-966A-B78A57E198C2}"/>
              </a:ext>
            </a:extLst>
          </p:cNvPr>
          <p:cNvSpPr/>
          <p:nvPr/>
        </p:nvSpPr>
        <p:spPr>
          <a:xfrm>
            <a:off x="1044000" y="5292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3333"/>
          </a:solid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5" name="ZoneTexte 124">
            <a:extLst>
              <a:ext uri="{FF2B5EF4-FFF2-40B4-BE49-F238E27FC236}">
                <a16:creationId xmlns:a16="http://schemas.microsoft.com/office/drawing/2014/main" id="{2F4E10B4-CCED-1D44-8D59-CDC4F230F034}"/>
              </a:ext>
            </a:extLst>
          </p:cNvPr>
          <p:cNvSpPr txBox="1"/>
          <p:nvPr/>
        </p:nvSpPr>
        <p:spPr>
          <a:xfrm>
            <a:off x="270000" y="4460040"/>
            <a:ext cx="1800000" cy="86795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Attentat de</a:t>
            </a:r>
          </a:p>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Sarajevo</a:t>
            </a:r>
          </a:p>
        </p:txBody>
      </p:sp>
      <p:sp>
        <p:nvSpPr>
          <p:cNvPr id="126" name="Forme libre 125">
            <a:extLst>
              <a:ext uri="{FF2B5EF4-FFF2-40B4-BE49-F238E27FC236}">
                <a16:creationId xmlns:a16="http://schemas.microsoft.com/office/drawing/2014/main" id="{35A9587C-A996-B040-872E-2D9EEAA2362B}"/>
              </a:ext>
            </a:extLst>
          </p:cNvPr>
          <p:cNvSpPr/>
          <p:nvPr/>
        </p:nvSpPr>
        <p:spPr>
          <a:xfrm>
            <a:off x="1260000" y="4500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3333"/>
          </a:solid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7" name="ZoneTexte 126">
            <a:extLst>
              <a:ext uri="{FF2B5EF4-FFF2-40B4-BE49-F238E27FC236}">
                <a16:creationId xmlns:a16="http://schemas.microsoft.com/office/drawing/2014/main" id="{344FDEAA-1C9D-BB47-B94E-3A0CEF781927}"/>
              </a:ext>
            </a:extLst>
          </p:cNvPr>
          <p:cNvSpPr txBox="1"/>
          <p:nvPr/>
        </p:nvSpPr>
        <p:spPr>
          <a:xfrm>
            <a:off x="432000" y="3632040"/>
            <a:ext cx="1800000" cy="86795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Début de la</a:t>
            </a:r>
          </a:p>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guerre</a:t>
            </a:r>
          </a:p>
        </p:txBody>
      </p:sp>
      <p:sp>
        <p:nvSpPr>
          <p:cNvPr id="128" name="Connecteur droit 127">
            <a:extLst>
              <a:ext uri="{FF2B5EF4-FFF2-40B4-BE49-F238E27FC236}">
                <a16:creationId xmlns:a16="http://schemas.microsoft.com/office/drawing/2014/main" id="{DA44114E-5989-7D4F-A70D-BCD590C719E3}"/>
              </a:ext>
            </a:extLst>
          </p:cNvPr>
          <p:cNvSpPr/>
          <p:nvPr/>
        </p:nvSpPr>
        <p:spPr>
          <a:xfrm>
            <a:off x="8748000" y="1655999"/>
            <a:ext cx="0" cy="360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9" name="Connecteur droit 128">
            <a:extLst>
              <a:ext uri="{FF2B5EF4-FFF2-40B4-BE49-F238E27FC236}">
                <a16:creationId xmlns:a16="http://schemas.microsoft.com/office/drawing/2014/main" id="{D77C2AF3-534B-A946-B130-B7B628B6F9C7}"/>
              </a:ext>
            </a:extLst>
          </p:cNvPr>
          <p:cNvSpPr/>
          <p:nvPr/>
        </p:nvSpPr>
        <p:spPr>
          <a:xfrm>
            <a:off x="1368000" y="1655999"/>
            <a:ext cx="0" cy="360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0" name="Rectangle 129">
            <a:extLst>
              <a:ext uri="{FF2B5EF4-FFF2-40B4-BE49-F238E27FC236}">
                <a16:creationId xmlns:a16="http://schemas.microsoft.com/office/drawing/2014/main" id="{69BAF0E8-4103-C144-A2A0-5D474E14BDA2}"/>
              </a:ext>
            </a:extLst>
          </p:cNvPr>
          <p:cNvSpPr/>
          <p:nvPr/>
        </p:nvSpPr>
        <p:spPr>
          <a:xfrm>
            <a:off x="1368000" y="2015999"/>
            <a:ext cx="432000" cy="1044000"/>
          </a:xfrm>
          <a:prstGeom prst="rect">
            <a:avLst/>
          </a:prstGeom>
          <a:solidFill>
            <a:srgbClr val="3399FF"/>
          </a:solidFill>
          <a:ln w="0">
            <a:solidFill>
              <a:srgbClr val="80808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1" name="Rectangle 130">
            <a:extLst>
              <a:ext uri="{FF2B5EF4-FFF2-40B4-BE49-F238E27FC236}">
                <a16:creationId xmlns:a16="http://schemas.microsoft.com/office/drawing/2014/main" id="{D4DBB059-6467-B648-89BA-DC353982785C}"/>
              </a:ext>
            </a:extLst>
          </p:cNvPr>
          <p:cNvSpPr/>
          <p:nvPr/>
        </p:nvSpPr>
        <p:spPr>
          <a:xfrm>
            <a:off x="342000" y="6443999"/>
            <a:ext cx="594000" cy="216000"/>
          </a:xfrm>
          <a:prstGeom prst="rect">
            <a:avLst/>
          </a:prstGeom>
          <a:solidFill>
            <a:srgbClr val="3399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2" name="ZoneTexte 131">
            <a:extLst>
              <a:ext uri="{FF2B5EF4-FFF2-40B4-BE49-F238E27FC236}">
                <a16:creationId xmlns:a16="http://schemas.microsoft.com/office/drawing/2014/main" id="{5CAD4526-C9CF-4643-9461-C63BB8A3881A}"/>
              </a:ext>
            </a:extLst>
          </p:cNvPr>
          <p:cNvSpPr txBox="1"/>
          <p:nvPr/>
        </p:nvSpPr>
        <p:spPr>
          <a:xfrm>
            <a:off x="972000" y="6263999"/>
            <a:ext cx="3240000" cy="4791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Guerre de mouvement</a:t>
            </a:r>
          </a:p>
        </p:txBody>
      </p:sp>
      <p:sp>
        <p:nvSpPr>
          <p:cNvPr id="133" name="Rectangle 132">
            <a:extLst>
              <a:ext uri="{FF2B5EF4-FFF2-40B4-BE49-F238E27FC236}">
                <a16:creationId xmlns:a16="http://schemas.microsoft.com/office/drawing/2014/main" id="{0C7AA3E7-88BC-384F-9559-823F7E4105B8}"/>
              </a:ext>
            </a:extLst>
          </p:cNvPr>
          <p:cNvSpPr/>
          <p:nvPr/>
        </p:nvSpPr>
        <p:spPr>
          <a:xfrm>
            <a:off x="1800000" y="2015999"/>
            <a:ext cx="5903999" cy="1044000"/>
          </a:xfrm>
          <a:prstGeom prst="rect">
            <a:avLst/>
          </a:prstGeom>
          <a:solidFill>
            <a:srgbClr val="99FF66"/>
          </a:solidFill>
          <a:ln w="0">
            <a:solidFill>
              <a:srgbClr val="80808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4" name="Rectangle 133">
            <a:extLst>
              <a:ext uri="{FF2B5EF4-FFF2-40B4-BE49-F238E27FC236}">
                <a16:creationId xmlns:a16="http://schemas.microsoft.com/office/drawing/2014/main" id="{0CCF06AB-2224-F949-9B6F-FAAC5A1C0B54}"/>
              </a:ext>
            </a:extLst>
          </p:cNvPr>
          <p:cNvSpPr/>
          <p:nvPr/>
        </p:nvSpPr>
        <p:spPr>
          <a:xfrm>
            <a:off x="342000" y="6948000"/>
            <a:ext cx="594000" cy="216000"/>
          </a:xfrm>
          <a:prstGeom prst="rect">
            <a:avLst/>
          </a:prstGeom>
          <a:solidFill>
            <a:srgbClr val="99FF66"/>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5" name="ZoneTexte 134">
            <a:extLst>
              <a:ext uri="{FF2B5EF4-FFF2-40B4-BE49-F238E27FC236}">
                <a16:creationId xmlns:a16="http://schemas.microsoft.com/office/drawing/2014/main" id="{9E89423C-C278-594F-9DF8-43BA2D33F7B5}"/>
              </a:ext>
            </a:extLst>
          </p:cNvPr>
          <p:cNvSpPr txBox="1"/>
          <p:nvPr/>
        </p:nvSpPr>
        <p:spPr>
          <a:xfrm>
            <a:off x="972000" y="6768360"/>
            <a:ext cx="3240000" cy="4791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Guerre de positions</a:t>
            </a:r>
          </a:p>
        </p:txBody>
      </p:sp>
      <p:sp>
        <p:nvSpPr>
          <p:cNvPr id="136" name="Rectangle 135">
            <a:extLst>
              <a:ext uri="{FF2B5EF4-FFF2-40B4-BE49-F238E27FC236}">
                <a16:creationId xmlns:a16="http://schemas.microsoft.com/office/drawing/2014/main" id="{51E580BB-2F64-0D4C-A7BF-6273595A95E4}"/>
              </a:ext>
            </a:extLst>
          </p:cNvPr>
          <p:cNvSpPr/>
          <p:nvPr/>
        </p:nvSpPr>
        <p:spPr>
          <a:xfrm>
            <a:off x="7703999" y="2015999"/>
            <a:ext cx="1044000" cy="1044000"/>
          </a:xfrm>
          <a:prstGeom prst="rect">
            <a:avLst/>
          </a:prstGeom>
          <a:solidFill>
            <a:srgbClr val="3399FF"/>
          </a:solidFill>
          <a:ln w="0">
            <a:solidFill>
              <a:srgbClr val="80808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7" name="ZoneTexte 136">
            <a:extLst>
              <a:ext uri="{FF2B5EF4-FFF2-40B4-BE49-F238E27FC236}">
                <a16:creationId xmlns:a16="http://schemas.microsoft.com/office/drawing/2014/main" id="{390E1A4F-1323-DF45-8D53-639289106314}"/>
              </a:ext>
            </a:extLst>
          </p:cNvPr>
          <p:cNvSpPr txBox="1"/>
          <p:nvPr/>
        </p:nvSpPr>
        <p:spPr>
          <a:xfrm>
            <a:off x="1475999" y="2948400"/>
            <a:ext cx="2088000" cy="125675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Bataille de la</a:t>
            </a:r>
          </a:p>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Marne</a:t>
            </a:r>
          </a:p>
        </p:txBody>
      </p:sp>
      <p:sp>
        <p:nvSpPr>
          <p:cNvPr id="138" name="Forme libre 137">
            <a:extLst>
              <a:ext uri="{FF2B5EF4-FFF2-40B4-BE49-F238E27FC236}">
                <a16:creationId xmlns:a16="http://schemas.microsoft.com/office/drawing/2014/main" id="{12FCD3DE-BF26-2F41-B1A4-6B75B5E73F2E}"/>
              </a:ext>
            </a:extLst>
          </p:cNvPr>
          <p:cNvSpPr/>
          <p:nvPr/>
        </p:nvSpPr>
        <p:spPr>
          <a:xfrm>
            <a:off x="1296720" y="3168720"/>
            <a:ext cx="360000" cy="180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3333"/>
          </a:solid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9" name="ZoneTexte 138">
            <a:extLst>
              <a:ext uri="{FF2B5EF4-FFF2-40B4-BE49-F238E27FC236}">
                <a16:creationId xmlns:a16="http://schemas.microsoft.com/office/drawing/2014/main" id="{98DF5CCB-BD68-A447-819E-724FC2F7AA13}"/>
              </a:ext>
            </a:extLst>
          </p:cNvPr>
          <p:cNvSpPr txBox="1"/>
          <p:nvPr/>
        </p:nvSpPr>
        <p:spPr>
          <a:xfrm>
            <a:off x="5382000" y="3596040"/>
            <a:ext cx="1800000" cy="86795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USA en guerre</a:t>
            </a:r>
          </a:p>
        </p:txBody>
      </p:sp>
      <p:sp>
        <p:nvSpPr>
          <p:cNvPr id="140" name="Forme libre 139">
            <a:extLst>
              <a:ext uri="{FF2B5EF4-FFF2-40B4-BE49-F238E27FC236}">
                <a16:creationId xmlns:a16="http://schemas.microsoft.com/office/drawing/2014/main" id="{2D0280A4-61E1-394A-A647-182D916BC0DB}"/>
              </a:ext>
            </a:extLst>
          </p:cNvPr>
          <p:cNvSpPr/>
          <p:nvPr/>
        </p:nvSpPr>
        <p:spPr>
          <a:xfrm>
            <a:off x="6083999" y="4500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3333"/>
          </a:solid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41" name="Forme libre 140">
            <a:extLst>
              <a:ext uri="{FF2B5EF4-FFF2-40B4-BE49-F238E27FC236}">
                <a16:creationId xmlns:a16="http://schemas.microsoft.com/office/drawing/2014/main" id="{A91741AC-91C5-F043-A12A-EFA285C38F3B}"/>
              </a:ext>
            </a:extLst>
          </p:cNvPr>
          <p:cNvSpPr/>
          <p:nvPr/>
        </p:nvSpPr>
        <p:spPr>
          <a:xfrm>
            <a:off x="8604000" y="5292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3333"/>
          </a:solid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42" name="ZoneTexte 141">
            <a:extLst>
              <a:ext uri="{FF2B5EF4-FFF2-40B4-BE49-F238E27FC236}">
                <a16:creationId xmlns:a16="http://schemas.microsoft.com/office/drawing/2014/main" id="{E6C94D7E-F6B2-1641-8C3B-D7E86227304C}"/>
              </a:ext>
            </a:extLst>
          </p:cNvPr>
          <p:cNvSpPr txBox="1"/>
          <p:nvPr/>
        </p:nvSpPr>
        <p:spPr>
          <a:xfrm>
            <a:off x="7560000" y="4392000"/>
            <a:ext cx="2088000" cy="125675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Armistice</a:t>
            </a:r>
          </a:p>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de Rethondes</a:t>
            </a:r>
          </a:p>
        </p:txBody>
      </p:sp>
      <p:sp>
        <p:nvSpPr>
          <p:cNvPr id="143" name="ZoneTexte 142">
            <a:extLst>
              <a:ext uri="{FF2B5EF4-FFF2-40B4-BE49-F238E27FC236}">
                <a16:creationId xmlns:a16="http://schemas.microsoft.com/office/drawing/2014/main" id="{1FA05D32-5843-FC41-BB8A-D6CE81F76D5B}"/>
              </a:ext>
            </a:extLst>
          </p:cNvPr>
          <p:cNvSpPr txBox="1"/>
          <p:nvPr/>
        </p:nvSpPr>
        <p:spPr>
          <a:xfrm>
            <a:off x="5688000" y="6072840"/>
            <a:ext cx="3240000" cy="4791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Ruptures</a:t>
            </a:r>
          </a:p>
        </p:txBody>
      </p:sp>
      <p:sp>
        <p:nvSpPr>
          <p:cNvPr id="144" name="Forme libre 143">
            <a:extLst>
              <a:ext uri="{FF2B5EF4-FFF2-40B4-BE49-F238E27FC236}">
                <a16:creationId xmlns:a16="http://schemas.microsoft.com/office/drawing/2014/main" id="{D63770D2-EAD2-824B-A4AA-C85C5E1943A0}"/>
              </a:ext>
            </a:extLst>
          </p:cNvPr>
          <p:cNvSpPr/>
          <p:nvPr/>
        </p:nvSpPr>
        <p:spPr>
          <a:xfrm>
            <a:off x="4573080" y="3169080"/>
            <a:ext cx="360000" cy="180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3333"/>
          </a:solid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45" name="ZoneTexte 144">
            <a:extLst>
              <a:ext uri="{FF2B5EF4-FFF2-40B4-BE49-F238E27FC236}">
                <a16:creationId xmlns:a16="http://schemas.microsoft.com/office/drawing/2014/main" id="{8CFF9049-9CED-BE47-96D5-10AFF664BCED}"/>
              </a:ext>
            </a:extLst>
          </p:cNvPr>
          <p:cNvSpPr txBox="1"/>
          <p:nvPr/>
        </p:nvSpPr>
        <p:spPr>
          <a:xfrm>
            <a:off x="3708000" y="3279240"/>
            <a:ext cx="2088000" cy="125675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Bataille de</a:t>
            </a:r>
          </a:p>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Verdun</a:t>
            </a:r>
          </a:p>
        </p:txBody>
      </p:sp>
      <p:grpSp>
        <p:nvGrpSpPr>
          <p:cNvPr id="146" name="Groupe 145">
            <a:extLst>
              <a:ext uri="{FF2B5EF4-FFF2-40B4-BE49-F238E27FC236}">
                <a16:creationId xmlns:a16="http://schemas.microsoft.com/office/drawing/2014/main" id="{58F2E0DF-1591-064F-AF4D-5184B144DC26}"/>
              </a:ext>
            </a:extLst>
          </p:cNvPr>
          <p:cNvGrpSpPr/>
          <p:nvPr/>
        </p:nvGrpSpPr>
        <p:grpSpPr>
          <a:xfrm>
            <a:off x="2502000" y="4815000"/>
            <a:ext cx="2160000" cy="422279"/>
            <a:chOff x="2502000" y="4815000"/>
            <a:chExt cx="2160000" cy="422279"/>
          </a:xfrm>
        </p:grpSpPr>
        <p:sp>
          <p:nvSpPr>
            <p:cNvPr id="147" name="Connecteur droit 146">
              <a:extLst>
                <a:ext uri="{FF2B5EF4-FFF2-40B4-BE49-F238E27FC236}">
                  <a16:creationId xmlns:a16="http://schemas.microsoft.com/office/drawing/2014/main" id="{61F41300-189F-174F-882F-CCD8E56DB1BE}"/>
                </a:ext>
              </a:extLst>
            </p:cNvPr>
            <p:cNvSpPr/>
            <p:nvPr/>
          </p:nvSpPr>
          <p:spPr>
            <a:xfrm>
              <a:off x="2502000" y="5237279"/>
              <a:ext cx="2160000" cy="0"/>
            </a:xfrm>
            <a:prstGeom prst="line">
              <a:avLst/>
            </a:prstGeom>
            <a:noFill/>
            <a:ln w="0">
              <a:solidFill>
                <a:srgbClr val="000000"/>
              </a:solidFill>
              <a:prstDash val="solid"/>
              <a:headEnd type="arrow"/>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48" name="Connecteur droit 147">
              <a:extLst>
                <a:ext uri="{FF2B5EF4-FFF2-40B4-BE49-F238E27FC236}">
                  <a16:creationId xmlns:a16="http://schemas.microsoft.com/office/drawing/2014/main" id="{9AF43F17-1C62-A54D-87F0-BAC7A19D1247}"/>
                </a:ext>
              </a:extLst>
            </p:cNvPr>
            <p:cNvSpPr/>
            <p:nvPr/>
          </p:nvSpPr>
          <p:spPr>
            <a:xfrm>
              <a:off x="2700000" y="4815000"/>
              <a:ext cx="1800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49" name="Connecteur droit 148">
              <a:extLst>
                <a:ext uri="{FF2B5EF4-FFF2-40B4-BE49-F238E27FC236}">
                  <a16:creationId xmlns:a16="http://schemas.microsoft.com/office/drawing/2014/main" id="{2D8057C6-961C-9B42-8DDC-6286556276AC}"/>
                </a:ext>
              </a:extLst>
            </p:cNvPr>
            <p:cNvSpPr/>
            <p:nvPr/>
          </p:nvSpPr>
          <p:spPr>
            <a:xfrm>
              <a:off x="2700000" y="5067000"/>
              <a:ext cx="1800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sp>
        <p:nvSpPr>
          <p:cNvPr id="150" name="ZoneTexte 149">
            <a:extLst>
              <a:ext uri="{FF2B5EF4-FFF2-40B4-BE49-F238E27FC236}">
                <a16:creationId xmlns:a16="http://schemas.microsoft.com/office/drawing/2014/main" id="{9A5A3020-2BAA-8A40-AD74-E5810802954D}"/>
              </a:ext>
            </a:extLst>
          </p:cNvPr>
          <p:cNvSpPr txBox="1"/>
          <p:nvPr/>
        </p:nvSpPr>
        <p:spPr>
          <a:xfrm>
            <a:off x="2736000" y="4333320"/>
            <a:ext cx="1800000" cy="86795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solidFill>
                  <a:srgbClr val="009900"/>
                </a:solidFill>
                <a:latin typeface="Comic Sans MS" pitchFamily="66"/>
                <a:ea typeface="Arial Unicode MS" pitchFamily="2"/>
                <a:cs typeface="Arial Unicode MS" pitchFamily="2"/>
              </a:rPr>
              <a:t>Génocide</a:t>
            </a:r>
          </a:p>
          <a:p>
            <a:pPr marL="0" marR="0" lvl="0" indent="0" algn="ctr" rtl="0" hangingPunct="0">
              <a:lnSpc>
                <a:spcPct val="100000"/>
              </a:lnSpc>
              <a:spcBef>
                <a:spcPts val="0"/>
              </a:spcBef>
              <a:spcAft>
                <a:spcPts val="0"/>
              </a:spcAft>
              <a:buNone/>
              <a:tabLst/>
            </a:pPr>
            <a:r>
              <a:rPr lang="fr-FR" sz="2200" b="0" i="0" u="none" strike="noStrike" kern="1200">
                <a:ln>
                  <a:noFill/>
                </a:ln>
                <a:solidFill>
                  <a:srgbClr val="009900"/>
                </a:solidFill>
                <a:latin typeface="Comic Sans MS" pitchFamily="66"/>
                <a:ea typeface="Arial Unicode MS" pitchFamily="2"/>
                <a:cs typeface="Arial Unicode MS" pitchFamily="2"/>
              </a:rPr>
              <a:t>arménien</a:t>
            </a:r>
          </a:p>
        </p:txBody>
      </p:sp>
      <p:sp>
        <p:nvSpPr>
          <p:cNvPr id="151" name="ZoneTexte 150">
            <a:extLst>
              <a:ext uri="{FF2B5EF4-FFF2-40B4-BE49-F238E27FC236}">
                <a16:creationId xmlns:a16="http://schemas.microsoft.com/office/drawing/2014/main" id="{1DE066A1-A1C5-B14A-9C8E-A3C77E214F02}"/>
              </a:ext>
            </a:extLst>
          </p:cNvPr>
          <p:cNvSpPr txBox="1"/>
          <p:nvPr/>
        </p:nvSpPr>
        <p:spPr>
          <a:xfrm>
            <a:off x="8109360" y="3024000"/>
            <a:ext cx="1800000" cy="86795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dirty="0">
                <a:ln>
                  <a:noFill/>
                </a:ln>
                <a:solidFill>
                  <a:srgbClr val="0000FF"/>
                </a:solidFill>
                <a:latin typeface="Comic Sans MS" pitchFamily="66"/>
                <a:ea typeface="Arial Unicode MS" pitchFamily="2"/>
                <a:cs typeface="Arial Unicode MS" pitchFamily="2"/>
              </a:rPr>
              <a:t>Traité de</a:t>
            </a:r>
          </a:p>
          <a:p>
            <a:pPr marL="0" marR="0" lvl="0" indent="0" algn="ctr" rtl="0" hangingPunct="0">
              <a:lnSpc>
                <a:spcPct val="100000"/>
              </a:lnSpc>
              <a:spcBef>
                <a:spcPts val="0"/>
              </a:spcBef>
              <a:spcAft>
                <a:spcPts val="0"/>
              </a:spcAft>
              <a:buNone/>
              <a:tabLst/>
            </a:pPr>
            <a:r>
              <a:rPr lang="fr-FR" sz="2200" b="0" i="0" u="none" strike="noStrike" kern="1200" dirty="0">
                <a:ln>
                  <a:noFill/>
                </a:ln>
                <a:solidFill>
                  <a:srgbClr val="0000FF"/>
                </a:solidFill>
                <a:latin typeface="Comic Sans MS" pitchFamily="66"/>
                <a:ea typeface="Arial Unicode MS" pitchFamily="2"/>
                <a:cs typeface="Arial Unicode MS" pitchFamily="2"/>
              </a:rPr>
              <a:t>Versailles</a:t>
            </a:r>
          </a:p>
        </p:txBody>
      </p:sp>
      <p:sp>
        <p:nvSpPr>
          <p:cNvPr id="152" name="Forme libre 151">
            <a:extLst>
              <a:ext uri="{FF2B5EF4-FFF2-40B4-BE49-F238E27FC236}">
                <a16:creationId xmlns:a16="http://schemas.microsoft.com/office/drawing/2014/main" id="{2A727E2F-D02D-BF45-A2A9-14FCD9682C0B}"/>
              </a:ext>
            </a:extLst>
          </p:cNvPr>
          <p:cNvSpPr/>
          <p:nvPr/>
        </p:nvSpPr>
        <p:spPr>
          <a:xfrm>
            <a:off x="9396000" y="3851999"/>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3333"/>
          </a:solid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53" name="Forme libre 152">
            <a:extLst>
              <a:ext uri="{FF2B5EF4-FFF2-40B4-BE49-F238E27FC236}">
                <a16:creationId xmlns:a16="http://schemas.microsoft.com/office/drawing/2014/main" id="{256B5F45-3306-6C44-9A59-9176146E33A0}"/>
              </a:ext>
            </a:extLst>
          </p:cNvPr>
          <p:cNvSpPr/>
          <p:nvPr/>
        </p:nvSpPr>
        <p:spPr>
          <a:xfrm>
            <a:off x="6732000" y="5292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3333"/>
          </a:solid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54" name="ZoneTexte 153">
            <a:extLst>
              <a:ext uri="{FF2B5EF4-FFF2-40B4-BE49-F238E27FC236}">
                <a16:creationId xmlns:a16="http://schemas.microsoft.com/office/drawing/2014/main" id="{CFC66A3C-EF06-6245-8B12-9D5CF6580381}"/>
              </a:ext>
            </a:extLst>
          </p:cNvPr>
          <p:cNvSpPr txBox="1"/>
          <p:nvPr/>
        </p:nvSpPr>
        <p:spPr>
          <a:xfrm>
            <a:off x="5903999" y="4500360"/>
            <a:ext cx="1800000" cy="86795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Révolution</a:t>
            </a:r>
          </a:p>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russe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1"/>
                                        </p:tgtEl>
                                        <p:attrNameLst>
                                          <p:attrName>style.visibility</p:attrName>
                                        </p:attrNameLst>
                                      </p:cBhvr>
                                      <p:to>
                                        <p:strVal val="visible"/>
                                      </p:to>
                                    </p:set>
                                    <p:animEffect transition="in" filter="checkerboard(across)">
                                      <p:cBhvr>
                                        <p:cTn id="7" dur="500"/>
                                        <p:tgtEl>
                                          <p:spTgt spid="151"/>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52"/>
                                        </p:tgtEl>
                                        <p:attrNameLst>
                                          <p:attrName>style.visibility</p:attrName>
                                        </p:attrNameLst>
                                      </p:cBhvr>
                                      <p:to>
                                        <p:strVal val="visible"/>
                                      </p:to>
                                    </p:set>
                                    <p:animEffect transition="in" filter="checkerboard(across)">
                                      <p:cBhvr>
                                        <p:cTn id="10" dur="500"/>
                                        <p:tgtEl>
                                          <p:spTgt spid="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p:bldP spid="152"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name="page162">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085E9E65-62BF-3F45-8FBE-8F78022D5B6F}"/>
              </a:ext>
            </a:extLst>
          </p:cNvPr>
          <p:cNvSpPr/>
          <p:nvPr/>
        </p:nvSpPr>
        <p:spPr>
          <a:xfrm flipV="1">
            <a:off x="314280" y="720"/>
            <a:ext cx="720" cy="7560360"/>
          </a:xfrm>
          <a:prstGeom prst="line">
            <a:avLst/>
          </a:prstGeom>
          <a:noFill/>
          <a:ln w="19080">
            <a:solidFill>
              <a:srgbClr val="FF3333"/>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ZoneTexte 2">
            <a:extLst>
              <a:ext uri="{FF2B5EF4-FFF2-40B4-BE49-F238E27FC236}">
                <a16:creationId xmlns:a16="http://schemas.microsoft.com/office/drawing/2014/main" id="{F7DF9B3D-77C2-FE44-BE7F-2D812CEE33E0}"/>
              </a:ext>
            </a:extLst>
          </p:cNvPr>
          <p:cNvSpPr txBox="1"/>
          <p:nvPr/>
        </p:nvSpPr>
        <p:spPr>
          <a:xfrm>
            <a:off x="396000" y="108000"/>
            <a:ext cx="9432000" cy="657360"/>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200" b="0" i="0" u="none" strike="noStrike" kern="1200">
                <a:ln>
                  <a:noFill/>
                </a:ln>
                <a:latin typeface="Comic Sans MS" pitchFamily="66"/>
                <a:ea typeface="Arial Unicode MS" pitchFamily="2"/>
                <a:cs typeface="Arial Unicode MS" pitchFamily="2"/>
              </a:rPr>
              <a:t>Que souhaite la France en particulier ?</a:t>
            </a:r>
          </a:p>
        </p:txBody>
      </p:sp>
      <p:sp>
        <p:nvSpPr>
          <p:cNvPr id="4" name="Rectangle 3">
            <a:extLst>
              <a:ext uri="{FF2B5EF4-FFF2-40B4-BE49-F238E27FC236}">
                <a16:creationId xmlns:a16="http://schemas.microsoft.com/office/drawing/2014/main" id="{05459D55-747B-A345-89B7-A71C6E9C3DB7}"/>
              </a:ext>
            </a:extLst>
          </p:cNvPr>
          <p:cNvSpPr/>
          <p:nvPr/>
        </p:nvSpPr>
        <p:spPr>
          <a:xfrm>
            <a:off x="432000" y="108000"/>
            <a:ext cx="9504000" cy="5400000"/>
          </a:xfrm>
          <a:prstGeom prst="rect">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 name="ZoneTexte 4">
            <a:extLst>
              <a:ext uri="{FF2B5EF4-FFF2-40B4-BE49-F238E27FC236}">
                <a16:creationId xmlns:a16="http://schemas.microsoft.com/office/drawing/2014/main" id="{619F0513-2A9F-8146-83E5-CF979400B9ED}"/>
              </a:ext>
            </a:extLst>
          </p:cNvPr>
          <p:cNvSpPr txBox="1"/>
          <p:nvPr/>
        </p:nvSpPr>
        <p:spPr>
          <a:xfrm>
            <a:off x="503998" y="638640"/>
            <a:ext cx="9468001" cy="122436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200" b="0" i="0" u="none" strike="noStrike" kern="1200">
                <a:ln>
                  <a:noFill/>
                </a:ln>
                <a:solidFill>
                  <a:srgbClr val="0000FF"/>
                </a:solidFill>
                <a:latin typeface="Comic Sans MS" pitchFamily="66"/>
                <a:ea typeface="Arial Unicode MS" pitchFamily="2"/>
                <a:cs typeface="Arial Unicode MS" pitchFamily="2"/>
              </a:rPr>
              <a:t>Elle veut faire payer l'Allemagne tenue pour responsable de la guerre.</a:t>
            </a:r>
          </a:p>
        </p:txBody>
      </p:sp>
      <p:sp>
        <p:nvSpPr>
          <p:cNvPr id="6" name="ZoneTexte 5">
            <a:extLst>
              <a:ext uri="{FF2B5EF4-FFF2-40B4-BE49-F238E27FC236}">
                <a16:creationId xmlns:a16="http://schemas.microsoft.com/office/drawing/2014/main" id="{8FD57C2B-F5BD-CF4A-9BBA-2BF17528EFE5}"/>
              </a:ext>
            </a:extLst>
          </p:cNvPr>
          <p:cNvSpPr txBox="1"/>
          <p:nvPr/>
        </p:nvSpPr>
        <p:spPr>
          <a:xfrm>
            <a:off x="387000" y="1944360"/>
            <a:ext cx="9621000" cy="1224360"/>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200" b="0" i="0" u="none" strike="noStrike" kern="1200">
                <a:ln>
                  <a:noFill/>
                </a:ln>
                <a:latin typeface="Comic Sans MS" pitchFamily="66"/>
                <a:ea typeface="Arial Unicode MS" pitchFamily="2"/>
                <a:cs typeface="Arial Unicode MS" pitchFamily="2"/>
              </a:rPr>
              <a:t>Que souhaite le président des États-Unis Wilson ?</a:t>
            </a:r>
          </a:p>
        </p:txBody>
      </p:sp>
      <p:sp>
        <p:nvSpPr>
          <p:cNvPr id="7" name="ZoneTexte 6">
            <a:extLst>
              <a:ext uri="{FF2B5EF4-FFF2-40B4-BE49-F238E27FC236}">
                <a16:creationId xmlns:a16="http://schemas.microsoft.com/office/drawing/2014/main" id="{C08193EC-EBCD-5843-86CA-75FFF99F6C14}"/>
              </a:ext>
            </a:extLst>
          </p:cNvPr>
          <p:cNvSpPr txBox="1"/>
          <p:nvPr/>
        </p:nvSpPr>
        <p:spPr>
          <a:xfrm>
            <a:off x="450000" y="2692225"/>
            <a:ext cx="9468000" cy="179136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Il veut faire triompher la diplomatie basée sur le droit des peuples à disposer d'eux-mêmes et constituer une ligue des nations.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fill="hold" grpId="1"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1" build="p"/>
    </p:bldLst>
  </p:timing>
</p:sld>
</file>

<file path=ppt/slides/slide165.xml><?xml version="1.0" encoding="utf-8"?>
<p:sld xmlns:a="http://schemas.openxmlformats.org/drawingml/2006/main" xmlns:r="http://schemas.openxmlformats.org/officeDocument/2006/relationships" xmlns:p="http://schemas.openxmlformats.org/presentationml/2006/main">
  <p:cSld name="page163">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DDA536FA-C89B-0940-ABA5-B0F30399F2CB}"/>
              </a:ext>
            </a:extLst>
          </p:cNvPr>
          <p:cNvSpPr/>
          <p:nvPr/>
        </p:nvSpPr>
        <p:spPr>
          <a:xfrm flipV="1">
            <a:off x="314280" y="720"/>
            <a:ext cx="720" cy="7560360"/>
          </a:xfrm>
          <a:prstGeom prst="line">
            <a:avLst/>
          </a:prstGeom>
          <a:noFill/>
          <a:ln w="19080">
            <a:solidFill>
              <a:srgbClr val="FF3333"/>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ZoneTexte 2">
            <a:extLst>
              <a:ext uri="{FF2B5EF4-FFF2-40B4-BE49-F238E27FC236}">
                <a16:creationId xmlns:a16="http://schemas.microsoft.com/office/drawing/2014/main" id="{175EBA5C-45B9-9746-8040-46A9994AEF11}"/>
              </a:ext>
            </a:extLst>
          </p:cNvPr>
          <p:cNvSpPr txBox="1"/>
          <p:nvPr/>
        </p:nvSpPr>
        <p:spPr>
          <a:xfrm>
            <a:off x="396000" y="216000"/>
            <a:ext cx="9540000" cy="122436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200" b="0" i="0" u="none" strike="noStrike" kern="1200" dirty="0">
                <a:ln>
                  <a:noFill/>
                </a:ln>
                <a:latin typeface="Comic Sans MS" pitchFamily="66"/>
                <a:ea typeface="Arial Unicode MS" pitchFamily="2"/>
                <a:cs typeface="Arial Unicode MS" pitchFamily="2"/>
              </a:rPr>
              <a:t>Quelles décisions sont prises concernant l'Allemagne ?</a:t>
            </a:r>
          </a:p>
        </p:txBody>
      </p:sp>
      <p:sp>
        <p:nvSpPr>
          <p:cNvPr id="4" name="Rectangle 3">
            <a:extLst>
              <a:ext uri="{FF2B5EF4-FFF2-40B4-BE49-F238E27FC236}">
                <a16:creationId xmlns:a16="http://schemas.microsoft.com/office/drawing/2014/main" id="{0383FA14-C368-8740-B20A-D96B442AFCFF}"/>
              </a:ext>
            </a:extLst>
          </p:cNvPr>
          <p:cNvSpPr/>
          <p:nvPr/>
        </p:nvSpPr>
        <p:spPr>
          <a:xfrm>
            <a:off x="432000" y="216000"/>
            <a:ext cx="9504000" cy="5832000"/>
          </a:xfrm>
          <a:prstGeom prst="rect">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 name="ZoneTexte 4">
            <a:extLst>
              <a:ext uri="{FF2B5EF4-FFF2-40B4-BE49-F238E27FC236}">
                <a16:creationId xmlns:a16="http://schemas.microsoft.com/office/drawing/2014/main" id="{23134D93-BDC5-EA4C-AC6C-D46B81F73777}"/>
              </a:ext>
            </a:extLst>
          </p:cNvPr>
          <p:cNvSpPr txBox="1"/>
          <p:nvPr/>
        </p:nvSpPr>
        <p:spPr>
          <a:xfrm>
            <a:off x="396000" y="1322640"/>
            <a:ext cx="9432000" cy="1224360"/>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 Elle est reconnue seule responsable de la guerre.</a:t>
            </a:r>
          </a:p>
        </p:txBody>
      </p:sp>
      <p:sp>
        <p:nvSpPr>
          <p:cNvPr id="6" name="ZoneTexte 5">
            <a:extLst>
              <a:ext uri="{FF2B5EF4-FFF2-40B4-BE49-F238E27FC236}">
                <a16:creationId xmlns:a16="http://schemas.microsoft.com/office/drawing/2014/main" id="{68066928-177C-D144-87FB-C16E70021711}"/>
              </a:ext>
            </a:extLst>
          </p:cNvPr>
          <p:cNvSpPr txBox="1"/>
          <p:nvPr/>
        </p:nvSpPr>
        <p:spPr>
          <a:xfrm>
            <a:off x="396000" y="2070866"/>
            <a:ext cx="9432000" cy="657360"/>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 Elle doit payer des réparations.</a:t>
            </a:r>
          </a:p>
        </p:txBody>
      </p:sp>
      <p:sp>
        <p:nvSpPr>
          <p:cNvPr id="7" name="ZoneTexte 6">
            <a:extLst>
              <a:ext uri="{FF2B5EF4-FFF2-40B4-BE49-F238E27FC236}">
                <a16:creationId xmlns:a16="http://schemas.microsoft.com/office/drawing/2014/main" id="{F1C8D4E4-084A-424E-B313-D3279B66AABA}"/>
              </a:ext>
            </a:extLst>
          </p:cNvPr>
          <p:cNvSpPr txBox="1"/>
          <p:nvPr/>
        </p:nvSpPr>
        <p:spPr>
          <a:xfrm>
            <a:off x="396000" y="2717745"/>
            <a:ext cx="9540000" cy="122436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 Elle cède 1/8</a:t>
            </a:r>
            <a:r>
              <a:rPr lang="fr-FR" sz="3200" b="0" i="0" u="none" strike="noStrike" kern="1200" baseline="33000" dirty="0">
                <a:ln>
                  <a:noFill/>
                </a:ln>
                <a:solidFill>
                  <a:srgbClr val="0000FF"/>
                </a:solidFill>
                <a:latin typeface="Comic Sans MS" pitchFamily="66"/>
                <a:ea typeface="Arial Unicode MS" pitchFamily="2"/>
                <a:cs typeface="Arial Unicode MS" pitchFamily="2"/>
              </a:rPr>
              <a:t>e</a:t>
            </a:r>
            <a:r>
              <a:rPr lang="fr-FR" sz="3200" b="0" i="0" u="none" strike="noStrike" kern="1200" dirty="0">
                <a:ln>
                  <a:noFill/>
                </a:ln>
                <a:solidFill>
                  <a:srgbClr val="0000FF"/>
                </a:solidFill>
                <a:latin typeface="Comic Sans MS" pitchFamily="66"/>
                <a:ea typeface="Arial Unicode MS" pitchFamily="2"/>
                <a:cs typeface="Arial Unicode MS" pitchFamily="2"/>
              </a:rPr>
              <a:t> de son territoire (ex : Alsace-Lorraine).</a:t>
            </a:r>
          </a:p>
        </p:txBody>
      </p:sp>
      <p:sp>
        <p:nvSpPr>
          <p:cNvPr id="8" name="ZoneTexte 7">
            <a:extLst>
              <a:ext uri="{FF2B5EF4-FFF2-40B4-BE49-F238E27FC236}">
                <a16:creationId xmlns:a16="http://schemas.microsoft.com/office/drawing/2014/main" id="{D2C0D384-A47B-354E-A410-73A08D36B8D2}"/>
              </a:ext>
            </a:extLst>
          </p:cNvPr>
          <p:cNvSpPr txBox="1"/>
          <p:nvPr/>
        </p:nvSpPr>
        <p:spPr>
          <a:xfrm>
            <a:off x="396000" y="3953604"/>
            <a:ext cx="9432000" cy="657360"/>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 Elle perd ses colonies au profit des vainqueurs.</a:t>
            </a:r>
          </a:p>
        </p:txBody>
      </p:sp>
      <p:sp>
        <p:nvSpPr>
          <p:cNvPr id="9" name="ZoneTexte 8">
            <a:extLst>
              <a:ext uri="{FF2B5EF4-FFF2-40B4-BE49-F238E27FC236}">
                <a16:creationId xmlns:a16="http://schemas.microsoft.com/office/drawing/2014/main" id="{4CD6CF8C-EB51-9D4B-B6A6-9EF677A45554}"/>
              </a:ext>
            </a:extLst>
          </p:cNvPr>
          <p:cNvSpPr txBox="1"/>
          <p:nvPr/>
        </p:nvSpPr>
        <p:spPr>
          <a:xfrm>
            <a:off x="396000" y="4779360"/>
            <a:ext cx="9540000" cy="122436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 Son armée est limitée à 100 000 hommes et la rive gauche du Rhin est démilitarisée.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fill="hold" grpId="1"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fill="hold" grpId="2"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p:cTn id="1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Class="entr" fill="hold" grpId="3"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 calcmode="lin" valueType="num">
                                      <p:cBhvr>
                                        <p:cTn id="25"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6"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Class="entr" fill="hold" grpId="4"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 calcmode="lin" valueType="num">
                                      <p:cBhvr>
                                        <p:cTn id="31"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2"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Class="entr" fill="hold" grpId="5" nodeType="click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1" build="p"/>
      <p:bldP spid="7" grpId="2" build="p"/>
      <p:bldP spid="8" grpId="3" build="p"/>
      <p:bldP spid="9" grpId="4" build="p"/>
      <p:bldP spid="9" grpId="5" build="p"/>
    </p:bldLst>
  </p:timing>
</p:sld>
</file>

<file path=ppt/slides/slide166.xml><?xml version="1.0" encoding="utf-8"?>
<p:sld xmlns:a="http://schemas.openxmlformats.org/drawingml/2006/main" xmlns:r="http://schemas.openxmlformats.org/officeDocument/2006/relationships" xmlns:p="http://schemas.openxmlformats.org/presentationml/2006/main">
  <p:cSld name="page164">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D1923754-BD48-0A4F-B881-8348CF96C8B0}"/>
              </a:ext>
            </a:extLst>
          </p:cNvPr>
          <p:cNvSpPr/>
          <p:nvPr/>
        </p:nvSpPr>
        <p:spPr>
          <a:xfrm flipV="1">
            <a:off x="314280" y="720"/>
            <a:ext cx="720" cy="7560360"/>
          </a:xfrm>
          <a:prstGeom prst="line">
            <a:avLst/>
          </a:prstGeom>
          <a:noFill/>
          <a:ln w="19080">
            <a:solidFill>
              <a:srgbClr val="FF3333"/>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ZoneTexte 2">
            <a:extLst>
              <a:ext uri="{FF2B5EF4-FFF2-40B4-BE49-F238E27FC236}">
                <a16:creationId xmlns:a16="http://schemas.microsoft.com/office/drawing/2014/main" id="{2A830BBF-465F-2347-B45A-0B59B07C55A9}"/>
              </a:ext>
            </a:extLst>
          </p:cNvPr>
          <p:cNvSpPr txBox="1"/>
          <p:nvPr/>
        </p:nvSpPr>
        <p:spPr>
          <a:xfrm>
            <a:off x="396000" y="216000"/>
            <a:ext cx="9540000" cy="122436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200" b="0" i="0" u="none" strike="noStrike" kern="1200" dirty="0">
                <a:ln>
                  <a:noFill/>
                </a:ln>
                <a:latin typeface="Comic Sans MS" pitchFamily="66"/>
                <a:ea typeface="Arial Unicode MS" pitchFamily="2"/>
                <a:cs typeface="Arial Unicode MS" pitchFamily="2"/>
              </a:rPr>
              <a:t>Quel nouveau pays est créé sur une partie du territoire allemand ?</a:t>
            </a:r>
          </a:p>
        </p:txBody>
      </p:sp>
      <p:sp>
        <p:nvSpPr>
          <p:cNvPr id="4" name="Rectangle 3">
            <a:extLst>
              <a:ext uri="{FF2B5EF4-FFF2-40B4-BE49-F238E27FC236}">
                <a16:creationId xmlns:a16="http://schemas.microsoft.com/office/drawing/2014/main" id="{C1C5553C-78CB-844C-8D67-665214F6DCC5}"/>
              </a:ext>
            </a:extLst>
          </p:cNvPr>
          <p:cNvSpPr/>
          <p:nvPr/>
        </p:nvSpPr>
        <p:spPr>
          <a:xfrm>
            <a:off x="432000" y="216000"/>
            <a:ext cx="9504000" cy="5832000"/>
          </a:xfrm>
          <a:prstGeom prst="rect">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 name="ZoneTexte 4">
            <a:extLst>
              <a:ext uri="{FF2B5EF4-FFF2-40B4-BE49-F238E27FC236}">
                <a16:creationId xmlns:a16="http://schemas.microsoft.com/office/drawing/2014/main" id="{F266D988-DA1D-2447-8783-04BDF5102635}"/>
              </a:ext>
            </a:extLst>
          </p:cNvPr>
          <p:cNvSpPr txBox="1"/>
          <p:nvPr/>
        </p:nvSpPr>
        <p:spPr>
          <a:xfrm>
            <a:off x="396000" y="1322640"/>
            <a:ext cx="9540000" cy="122436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La Pologne avec un accès à la mer à Dantzig, ce qui coupe l'Allemagne en deux.</a:t>
            </a:r>
          </a:p>
        </p:txBody>
      </p:sp>
      <p:sp>
        <p:nvSpPr>
          <p:cNvPr id="6" name="ZoneTexte 5">
            <a:extLst>
              <a:ext uri="{FF2B5EF4-FFF2-40B4-BE49-F238E27FC236}">
                <a16:creationId xmlns:a16="http://schemas.microsoft.com/office/drawing/2014/main" id="{6636CE19-C59B-9C4E-9BAA-E6AC57A1C7AF}"/>
              </a:ext>
            </a:extLst>
          </p:cNvPr>
          <p:cNvSpPr txBox="1"/>
          <p:nvPr/>
        </p:nvSpPr>
        <p:spPr>
          <a:xfrm>
            <a:off x="396000" y="2592360"/>
            <a:ext cx="9540000" cy="122436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200" b="0" i="0" u="none" strike="noStrike" kern="1200" dirty="0">
                <a:ln>
                  <a:noFill/>
                </a:ln>
                <a:latin typeface="Comic Sans MS" pitchFamily="66"/>
                <a:ea typeface="Arial Unicode MS" pitchFamily="2"/>
                <a:cs typeface="Arial Unicode MS" pitchFamily="2"/>
              </a:rPr>
              <a:t>Où est quand sont signés les traités de paix entre les alliés et l'Empire austro-hongrois ?</a:t>
            </a:r>
          </a:p>
        </p:txBody>
      </p:sp>
      <p:sp>
        <p:nvSpPr>
          <p:cNvPr id="7" name="ZoneTexte 6">
            <a:extLst>
              <a:ext uri="{FF2B5EF4-FFF2-40B4-BE49-F238E27FC236}">
                <a16:creationId xmlns:a16="http://schemas.microsoft.com/office/drawing/2014/main" id="{8B683C4D-24B5-7846-B6AD-3C5585991EF9}"/>
              </a:ext>
            </a:extLst>
          </p:cNvPr>
          <p:cNvSpPr txBox="1"/>
          <p:nvPr/>
        </p:nvSpPr>
        <p:spPr>
          <a:xfrm>
            <a:off x="396000" y="3780720"/>
            <a:ext cx="9540000" cy="179136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À Saint-Germain le 10 septembre 1919 pour l'Autriche ; à Trianon le 4 juin 1920 pour la Hongrie. L'Empire n'existe plus.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fill="hold" grpId="1"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1" build="p"/>
    </p:bldLst>
  </p:timing>
</p:sld>
</file>

<file path=ppt/slides/slide167.xml><?xml version="1.0" encoding="utf-8"?>
<p:sld xmlns:a="http://schemas.openxmlformats.org/drawingml/2006/main" xmlns:r="http://schemas.openxmlformats.org/officeDocument/2006/relationships" xmlns:p="http://schemas.openxmlformats.org/presentationml/2006/main">
  <p:cSld name="page165">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38816C62-AE36-F84D-9A92-08810B42AB19}"/>
              </a:ext>
            </a:extLst>
          </p:cNvPr>
          <p:cNvSpPr/>
          <p:nvPr/>
        </p:nvSpPr>
        <p:spPr>
          <a:xfrm flipV="1">
            <a:off x="314280" y="720"/>
            <a:ext cx="720" cy="7560360"/>
          </a:xfrm>
          <a:prstGeom prst="line">
            <a:avLst/>
          </a:prstGeom>
          <a:noFill/>
          <a:ln w="19080">
            <a:solidFill>
              <a:srgbClr val="FF3333"/>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ZoneTexte 2">
            <a:extLst>
              <a:ext uri="{FF2B5EF4-FFF2-40B4-BE49-F238E27FC236}">
                <a16:creationId xmlns:a16="http://schemas.microsoft.com/office/drawing/2014/main" id="{77BEE152-4189-7341-8934-ECDC71702337}"/>
              </a:ext>
            </a:extLst>
          </p:cNvPr>
          <p:cNvSpPr txBox="1"/>
          <p:nvPr/>
        </p:nvSpPr>
        <p:spPr>
          <a:xfrm>
            <a:off x="396000" y="216000"/>
            <a:ext cx="9540000" cy="122436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200" b="0" i="0" u="none" strike="noStrike" kern="1200" dirty="0">
                <a:ln>
                  <a:noFill/>
                </a:ln>
                <a:latin typeface="Comic Sans MS" pitchFamily="66"/>
                <a:ea typeface="Arial Unicode MS" pitchFamily="2"/>
                <a:cs typeface="Arial Unicode MS" pitchFamily="2"/>
              </a:rPr>
              <a:t>Quels sont les deux nouveaux pays créés suite à sa disparition ?</a:t>
            </a:r>
          </a:p>
        </p:txBody>
      </p:sp>
      <p:sp>
        <p:nvSpPr>
          <p:cNvPr id="4" name="Rectangle 3">
            <a:extLst>
              <a:ext uri="{FF2B5EF4-FFF2-40B4-BE49-F238E27FC236}">
                <a16:creationId xmlns:a16="http://schemas.microsoft.com/office/drawing/2014/main" id="{A1C1F58A-A57C-3F44-AFE2-78B1B7588156}"/>
              </a:ext>
            </a:extLst>
          </p:cNvPr>
          <p:cNvSpPr/>
          <p:nvPr/>
        </p:nvSpPr>
        <p:spPr>
          <a:xfrm>
            <a:off x="432000" y="216000"/>
            <a:ext cx="9504000" cy="5832000"/>
          </a:xfrm>
          <a:prstGeom prst="rect">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 name="ZoneTexte 4">
            <a:extLst>
              <a:ext uri="{FF2B5EF4-FFF2-40B4-BE49-F238E27FC236}">
                <a16:creationId xmlns:a16="http://schemas.microsoft.com/office/drawing/2014/main" id="{36542D35-BCE8-0F4C-A7E9-394FBF55B2FA}"/>
              </a:ext>
            </a:extLst>
          </p:cNvPr>
          <p:cNvSpPr txBox="1"/>
          <p:nvPr/>
        </p:nvSpPr>
        <p:spPr>
          <a:xfrm>
            <a:off x="396000" y="1322640"/>
            <a:ext cx="9432000" cy="657360"/>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200" b="0" i="0" u="none" strike="noStrike" kern="1200">
                <a:ln>
                  <a:noFill/>
                </a:ln>
                <a:solidFill>
                  <a:srgbClr val="0000FF"/>
                </a:solidFill>
                <a:latin typeface="Comic Sans MS" pitchFamily="66"/>
                <a:ea typeface="Arial Unicode MS" pitchFamily="2"/>
                <a:cs typeface="Arial Unicode MS" pitchFamily="2"/>
              </a:rPr>
              <a:t>La Tchécoslovaquie et la Yougoslavie.</a:t>
            </a:r>
          </a:p>
        </p:txBody>
      </p:sp>
      <p:sp>
        <p:nvSpPr>
          <p:cNvPr id="6" name="ZoneTexte 5">
            <a:extLst>
              <a:ext uri="{FF2B5EF4-FFF2-40B4-BE49-F238E27FC236}">
                <a16:creationId xmlns:a16="http://schemas.microsoft.com/office/drawing/2014/main" id="{A6550827-3368-DE43-A394-33161AE5E9A9}"/>
              </a:ext>
            </a:extLst>
          </p:cNvPr>
          <p:cNvSpPr txBox="1"/>
          <p:nvPr/>
        </p:nvSpPr>
        <p:spPr>
          <a:xfrm>
            <a:off x="396000" y="2124360"/>
            <a:ext cx="9540000" cy="122436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200" b="0" i="0" u="none" strike="noStrike" kern="1200" dirty="0">
                <a:ln>
                  <a:noFill/>
                </a:ln>
                <a:latin typeface="Comic Sans MS" pitchFamily="66"/>
                <a:ea typeface="Arial Unicode MS" pitchFamily="2"/>
                <a:cs typeface="Arial Unicode MS" pitchFamily="2"/>
              </a:rPr>
              <a:t>À l'Est de l'Europe, quels nouveaux pays apparaissent également ?</a:t>
            </a:r>
          </a:p>
        </p:txBody>
      </p:sp>
      <p:sp>
        <p:nvSpPr>
          <p:cNvPr id="7" name="ZoneTexte 6">
            <a:extLst>
              <a:ext uri="{FF2B5EF4-FFF2-40B4-BE49-F238E27FC236}">
                <a16:creationId xmlns:a16="http://schemas.microsoft.com/office/drawing/2014/main" id="{EBA9AD33-BB8F-3348-A8AF-1BE4EDC955FB}"/>
              </a:ext>
            </a:extLst>
          </p:cNvPr>
          <p:cNvSpPr txBox="1"/>
          <p:nvPr/>
        </p:nvSpPr>
        <p:spPr>
          <a:xfrm>
            <a:off x="396000" y="3348720"/>
            <a:ext cx="9432000" cy="657360"/>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200" b="0" i="0" u="none" strike="noStrike" kern="1200">
                <a:ln>
                  <a:noFill/>
                </a:ln>
                <a:solidFill>
                  <a:srgbClr val="0000FF"/>
                </a:solidFill>
                <a:latin typeface="Comic Sans MS" pitchFamily="66"/>
                <a:ea typeface="Arial Unicode MS" pitchFamily="2"/>
                <a:cs typeface="Arial Unicode MS" pitchFamily="2"/>
              </a:rPr>
              <a:t>La Finlande, la Lettonie, l'Estonie et la Lituanie.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fill="hold" grpId="1"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1" build="p"/>
    </p:bldLst>
  </p:timing>
</p:sld>
</file>

<file path=ppt/slides/slide168.xml><?xml version="1.0" encoding="utf-8"?>
<p:sld xmlns:a="http://schemas.openxmlformats.org/drawingml/2006/main" xmlns:r="http://schemas.openxmlformats.org/officeDocument/2006/relationships" xmlns:p="http://schemas.openxmlformats.org/presentationml/2006/main">
  <p:cSld name="page166">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FEDA54E5-0477-0D4A-8911-13EB57EC413F}"/>
              </a:ext>
            </a:extLst>
          </p:cNvPr>
          <p:cNvSpPr/>
          <p:nvPr/>
        </p:nvSpPr>
        <p:spPr>
          <a:xfrm flipV="1">
            <a:off x="314280" y="720"/>
            <a:ext cx="720" cy="7560360"/>
          </a:xfrm>
          <a:prstGeom prst="line">
            <a:avLst/>
          </a:prstGeom>
          <a:noFill/>
          <a:ln w="19080">
            <a:solidFill>
              <a:srgbClr val="FF3333"/>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ZoneTexte 2">
            <a:extLst>
              <a:ext uri="{FF2B5EF4-FFF2-40B4-BE49-F238E27FC236}">
                <a16:creationId xmlns:a16="http://schemas.microsoft.com/office/drawing/2014/main" id="{896BE207-807A-874A-9B11-36FDF2183E5F}"/>
              </a:ext>
            </a:extLst>
          </p:cNvPr>
          <p:cNvSpPr txBox="1"/>
          <p:nvPr/>
        </p:nvSpPr>
        <p:spPr>
          <a:xfrm>
            <a:off x="396000" y="216000"/>
            <a:ext cx="9540000" cy="122436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200" b="0" i="0" u="none" strike="noStrike" kern="1200" dirty="0">
                <a:ln>
                  <a:noFill/>
                </a:ln>
                <a:latin typeface="Comic Sans MS" pitchFamily="66"/>
                <a:ea typeface="Arial Unicode MS" pitchFamily="2"/>
                <a:cs typeface="Arial Unicode MS" pitchFamily="2"/>
              </a:rPr>
              <a:t>Quel est le rôle de la Société des Nations (SDN) ?</a:t>
            </a:r>
          </a:p>
        </p:txBody>
      </p:sp>
      <p:sp>
        <p:nvSpPr>
          <p:cNvPr id="4" name="Rectangle 3">
            <a:extLst>
              <a:ext uri="{FF2B5EF4-FFF2-40B4-BE49-F238E27FC236}">
                <a16:creationId xmlns:a16="http://schemas.microsoft.com/office/drawing/2014/main" id="{CE7747FB-F1BC-4542-B9BC-837DFEDAE611}"/>
              </a:ext>
            </a:extLst>
          </p:cNvPr>
          <p:cNvSpPr/>
          <p:nvPr/>
        </p:nvSpPr>
        <p:spPr>
          <a:xfrm>
            <a:off x="432000" y="216000"/>
            <a:ext cx="9504000" cy="5832000"/>
          </a:xfrm>
          <a:prstGeom prst="rect">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 name="ZoneTexte 4">
            <a:extLst>
              <a:ext uri="{FF2B5EF4-FFF2-40B4-BE49-F238E27FC236}">
                <a16:creationId xmlns:a16="http://schemas.microsoft.com/office/drawing/2014/main" id="{2FCD57D3-831A-0848-B1B6-2E37927DB9A6}"/>
              </a:ext>
            </a:extLst>
          </p:cNvPr>
          <p:cNvSpPr txBox="1"/>
          <p:nvPr/>
        </p:nvSpPr>
        <p:spPr>
          <a:xfrm>
            <a:off x="396000" y="1394639"/>
            <a:ext cx="9432000" cy="657360"/>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200" b="0" i="0" u="none" strike="noStrike" kern="1200">
                <a:ln>
                  <a:noFill/>
                </a:ln>
                <a:solidFill>
                  <a:srgbClr val="0000FF"/>
                </a:solidFill>
                <a:latin typeface="Comic Sans MS" pitchFamily="66"/>
                <a:ea typeface="Arial Unicode MS" pitchFamily="2"/>
                <a:cs typeface="Arial Unicode MS" pitchFamily="2"/>
              </a:rPr>
              <a:t>Maintenir la paix.</a:t>
            </a:r>
          </a:p>
        </p:txBody>
      </p:sp>
      <p:sp>
        <p:nvSpPr>
          <p:cNvPr id="6" name="ZoneTexte 5">
            <a:extLst>
              <a:ext uri="{FF2B5EF4-FFF2-40B4-BE49-F238E27FC236}">
                <a16:creationId xmlns:a16="http://schemas.microsoft.com/office/drawing/2014/main" id="{79FA4CD3-F8F7-D347-B99C-769D4D4442E3}"/>
              </a:ext>
            </a:extLst>
          </p:cNvPr>
          <p:cNvSpPr txBox="1"/>
          <p:nvPr/>
        </p:nvSpPr>
        <p:spPr>
          <a:xfrm>
            <a:off x="396000" y="2124360"/>
            <a:ext cx="9540000" cy="122436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200" b="0" i="0" u="none" strike="noStrike" kern="1200" dirty="0">
                <a:ln>
                  <a:noFill/>
                </a:ln>
                <a:latin typeface="Comic Sans MS" pitchFamily="66"/>
                <a:ea typeface="Arial Unicode MS" pitchFamily="2"/>
                <a:cs typeface="Arial Unicode MS" pitchFamily="2"/>
              </a:rPr>
              <a:t>La Société des Nations dispose-t-elle de nombreux moyens ?</a:t>
            </a:r>
          </a:p>
        </p:txBody>
      </p:sp>
      <p:sp>
        <p:nvSpPr>
          <p:cNvPr id="7" name="ZoneTexte 6">
            <a:extLst>
              <a:ext uri="{FF2B5EF4-FFF2-40B4-BE49-F238E27FC236}">
                <a16:creationId xmlns:a16="http://schemas.microsoft.com/office/drawing/2014/main" id="{BD094B29-752D-FE4A-A33E-75F94A70822E}"/>
              </a:ext>
            </a:extLst>
          </p:cNvPr>
          <p:cNvSpPr txBox="1"/>
          <p:nvPr/>
        </p:nvSpPr>
        <p:spPr>
          <a:xfrm>
            <a:off x="395999" y="3348720"/>
            <a:ext cx="9540001" cy="122436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Non, elle n'a pas de force armée propre et doit solliciter chaque pays en faisant partie.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fill="hold" grpId="1"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1" build="p"/>
    </p:bldLst>
  </p:timing>
</p:sld>
</file>

<file path=ppt/slides/slide169.xml><?xml version="1.0" encoding="utf-8"?>
<p:sld xmlns:a="http://schemas.openxmlformats.org/drawingml/2006/main" xmlns:r="http://schemas.openxmlformats.org/officeDocument/2006/relationships" xmlns:p="http://schemas.openxmlformats.org/presentationml/2006/main">
  <p:cSld name="page167">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7ECA79D3-7FAB-5948-B860-0222C2A3A1F5}"/>
              </a:ext>
            </a:extLst>
          </p:cNvPr>
          <p:cNvSpPr/>
          <p:nvPr/>
        </p:nvSpPr>
        <p:spPr>
          <a:xfrm flipV="1">
            <a:off x="314280" y="720"/>
            <a:ext cx="720" cy="7560360"/>
          </a:xfrm>
          <a:prstGeom prst="line">
            <a:avLst/>
          </a:prstGeom>
          <a:noFill/>
          <a:ln w="19080">
            <a:solidFill>
              <a:srgbClr val="FF3333"/>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ZoneTexte 2">
            <a:extLst>
              <a:ext uri="{FF2B5EF4-FFF2-40B4-BE49-F238E27FC236}">
                <a16:creationId xmlns:a16="http://schemas.microsoft.com/office/drawing/2014/main" id="{9BC05495-41E2-6447-B1EF-BB744E855F9E}"/>
              </a:ext>
            </a:extLst>
          </p:cNvPr>
          <p:cNvSpPr txBox="1"/>
          <p:nvPr/>
        </p:nvSpPr>
        <p:spPr>
          <a:xfrm>
            <a:off x="395999" y="288000"/>
            <a:ext cx="9555523" cy="6596121"/>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600" b="1" i="0" u="none" strike="noStrike" kern="1200" dirty="0">
                <a:ln>
                  <a:noFill/>
                </a:ln>
                <a:solidFill>
                  <a:srgbClr val="000000"/>
                </a:solidFill>
                <a:latin typeface="Comic Sans MS" pitchFamily="66"/>
                <a:ea typeface="Comic Sans MS" pitchFamily="66"/>
                <a:cs typeface="Comic Sans MS" pitchFamily="66"/>
              </a:rPr>
              <a:t>Bilan : Quel avenir pour cette nouvelle Europe ?</a:t>
            </a:r>
          </a:p>
          <a:p>
            <a:pPr marL="0" marR="0" lvl="0" indent="0" algn="just" rtl="0" hangingPunct="0">
              <a:lnSpc>
                <a:spcPct val="100000"/>
              </a:lnSpc>
              <a:spcBef>
                <a:spcPts val="0"/>
              </a:spcBef>
              <a:spcAft>
                <a:spcPts val="0"/>
              </a:spcAft>
              <a:buNone/>
              <a:tabLst/>
            </a:pPr>
            <a:endParaRPr lang="fr-FR" sz="2600" b="1" i="0" u="none" strike="noStrike" kern="1200" dirty="0">
              <a:ln>
                <a:noFill/>
              </a:ln>
              <a:solidFill>
                <a:srgbClr val="000000"/>
              </a:solidFill>
              <a:latin typeface="Comic Sans MS" pitchFamily="66"/>
              <a:ea typeface="Comic Sans MS" pitchFamily="66"/>
              <a:cs typeface="Comic Sans MS" pitchFamily="66"/>
            </a:endParaRPr>
          </a:p>
          <a:p>
            <a:pPr marL="0" marR="0" lvl="0" indent="0" algn="just" rtl="0" hangingPunct="0">
              <a:lnSpc>
                <a:spcPct val="100000"/>
              </a:lnSpc>
              <a:spcBef>
                <a:spcPts val="0"/>
              </a:spcBef>
              <a:spcAft>
                <a:spcPts val="0"/>
              </a:spcAft>
              <a:buNone/>
              <a:tabLst/>
            </a:pPr>
            <a:r>
              <a:rPr lang="fr-FR" sz="2600" b="0" i="0" u="none" strike="noStrike" kern="1200" dirty="0">
                <a:ln>
                  <a:noFill/>
                </a:ln>
                <a:solidFill>
                  <a:srgbClr val="000000"/>
                </a:solidFill>
                <a:latin typeface="Comic Sans MS" pitchFamily="66"/>
                <a:ea typeface="Comic Sans MS" pitchFamily="66"/>
                <a:cs typeface="Comic Sans MS" pitchFamily="66"/>
              </a:rPr>
              <a:t>A partir de janvier 1919, plusieurs traités de paix sont établis sous l’égide des pays vainqueurs. La Société des nations est créée pour établir notamment les bases d’une paix durable en Europe et dans le monde. Mais l’Europe politique issue des traités de paix nourrit un fort ressentiment en Europe. Les Empires centraux doivent accepter les dures conditions de paix mais aussi reconnaître le nouveau tracé des frontières. L’Allemagne s’estime humiliée, elle parle du « Diktat » de Versailles. Par ailleurs, des tensions persistent dans les Balkans et en Europe de l’Est entre les peuples de différentes cultures réunis dans une même nation.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page17">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CEDA5B96-1765-A04B-ABC6-AD6D7146AD01}"/>
              </a:ext>
            </a:extLst>
          </p:cNvPr>
          <p:cNvSpPr/>
          <p:nvPr/>
        </p:nvSpPr>
        <p:spPr>
          <a:xfrm>
            <a:off x="486000" y="54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Connecteur droit 2">
            <a:extLst>
              <a:ext uri="{FF2B5EF4-FFF2-40B4-BE49-F238E27FC236}">
                <a16:creationId xmlns:a16="http://schemas.microsoft.com/office/drawing/2014/main" id="{94FFE59B-CAAD-BF45-9CA1-D6AE54A9403D}"/>
              </a:ext>
            </a:extLst>
          </p:cNvPr>
          <p:cNvSpPr/>
          <p:nvPr/>
        </p:nvSpPr>
        <p:spPr>
          <a:xfrm>
            <a:off x="63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Connecteur droit 3">
            <a:extLst>
              <a:ext uri="{FF2B5EF4-FFF2-40B4-BE49-F238E27FC236}">
                <a16:creationId xmlns:a16="http://schemas.microsoft.com/office/drawing/2014/main" id="{85E2B8FE-FC42-7F4F-8022-C2D29C030C2B}"/>
              </a:ext>
            </a:extLst>
          </p:cNvPr>
          <p:cNvSpPr/>
          <p:nvPr/>
        </p:nvSpPr>
        <p:spPr>
          <a:xfrm>
            <a:off x="77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 name="Connecteur droit 4">
            <a:extLst>
              <a:ext uri="{FF2B5EF4-FFF2-40B4-BE49-F238E27FC236}">
                <a16:creationId xmlns:a16="http://schemas.microsoft.com/office/drawing/2014/main" id="{E5F6B106-D608-A942-8CB6-74F4013DC578}"/>
              </a:ext>
            </a:extLst>
          </p:cNvPr>
          <p:cNvSpPr/>
          <p:nvPr/>
        </p:nvSpPr>
        <p:spPr>
          <a:xfrm>
            <a:off x="917999"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 name="Connecteur droit 5">
            <a:extLst>
              <a:ext uri="{FF2B5EF4-FFF2-40B4-BE49-F238E27FC236}">
                <a16:creationId xmlns:a16="http://schemas.microsoft.com/office/drawing/2014/main" id="{77AC374F-8C92-174C-91DE-A36651973918}"/>
              </a:ext>
            </a:extLst>
          </p:cNvPr>
          <p:cNvSpPr/>
          <p:nvPr/>
        </p:nvSpPr>
        <p:spPr>
          <a:xfrm>
            <a:off x="1205999"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 name="Connecteur droit 6">
            <a:extLst>
              <a:ext uri="{FF2B5EF4-FFF2-40B4-BE49-F238E27FC236}">
                <a16:creationId xmlns:a16="http://schemas.microsoft.com/office/drawing/2014/main" id="{9809B89C-B571-0E47-A80A-7EE38977B355}"/>
              </a:ext>
            </a:extLst>
          </p:cNvPr>
          <p:cNvSpPr/>
          <p:nvPr/>
        </p:nvSpPr>
        <p:spPr>
          <a:xfrm>
            <a:off x="135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 name="Connecteur droit 7">
            <a:extLst>
              <a:ext uri="{FF2B5EF4-FFF2-40B4-BE49-F238E27FC236}">
                <a16:creationId xmlns:a16="http://schemas.microsoft.com/office/drawing/2014/main" id="{1B8573A9-D77A-984C-A3D8-A21AF492BFF9}"/>
              </a:ext>
            </a:extLst>
          </p:cNvPr>
          <p:cNvSpPr/>
          <p:nvPr/>
        </p:nvSpPr>
        <p:spPr>
          <a:xfrm>
            <a:off x="1493999"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 name="Connecteur droit 8">
            <a:extLst>
              <a:ext uri="{FF2B5EF4-FFF2-40B4-BE49-F238E27FC236}">
                <a16:creationId xmlns:a16="http://schemas.microsoft.com/office/drawing/2014/main" id="{5FC5A17B-F5A8-894D-BAC5-0FCE07D7A4B0}"/>
              </a:ext>
            </a:extLst>
          </p:cNvPr>
          <p:cNvSpPr/>
          <p:nvPr/>
        </p:nvSpPr>
        <p:spPr>
          <a:xfrm>
            <a:off x="163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 name="Connecteur droit 9">
            <a:extLst>
              <a:ext uri="{FF2B5EF4-FFF2-40B4-BE49-F238E27FC236}">
                <a16:creationId xmlns:a16="http://schemas.microsoft.com/office/drawing/2014/main" id="{FD886C1C-44D0-E345-BE68-77EC5B3A3B4D}"/>
              </a:ext>
            </a:extLst>
          </p:cNvPr>
          <p:cNvSpPr/>
          <p:nvPr/>
        </p:nvSpPr>
        <p:spPr>
          <a:xfrm>
            <a:off x="106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 name="Connecteur droit 10">
            <a:extLst>
              <a:ext uri="{FF2B5EF4-FFF2-40B4-BE49-F238E27FC236}">
                <a16:creationId xmlns:a16="http://schemas.microsoft.com/office/drawing/2014/main" id="{B7D817D7-C827-954A-B4F0-A366DE839CD5}"/>
              </a:ext>
            </a:extLst>
          </p:cNvPr>
          <p:cNvSpPr/>
          <p:nvPr/>
        </p:nvSpPr>
        <p:spPr>
          <a:xfrm>
            <a:off x="1925999"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 name="Connecteur droit 11">
            <a:extLst>
              <a:ext uri="{FF2B5EF4-FFF2-40B4-BE49-F238E27FC236}">
                <a16:creationId xmlns:a16="http://schemas.microsoft.com/office/drawing/2014/main" id="{62D554E4-A5C7-EF49-A033-2A61CD6F28E1}"/>
              </a:ext>
            </a:extLst>
          </p:cNvPr>
          <p:cNvSpPr/>
          <p:nvPr/>
        </p:nvSpPr>
        <p:spPr>
          <a:xfrm>
            <a:off x="221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 name="Connecteur droit 12">
            <a:extLst>
              <a:ext uri="{FF2B5EF4-FFF2-40B4-BE49-F238E27FC236}">
                <a16:creationId xmlns:a16="http://schemas.microsoft.com/office/drawing/2014/main" id="{7D241EB4-047B-5148-B518-07688734E09F}"/>
              </a:ext>
            </a:extLst>
          </p:cNvPr>
          <p:cNvSpPr/>
          <p:nvPr/>
        </p:nvSpPr>
        <p:spPr>
          <a:xfrm>
            <a:off x="178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4" name="Connecteur droit 13">
            <a:extLst>
              <a:ext uri="{FF2B5EF4-FFF2-40B4-BE49-F238E27FC236}">
                <a16:creationId xmlns:a16="http://schemas.microsoft.com/office/drawing/2014/main" id="{79D11973-63D0-4343-8F4A-926D5F4EBAE8}"/>
              </a:ext>
            </a:extLst>
          </p:cNvPr>
          <p:cNvSpPr/>
          <p:nvPr/>
        </p:nvSpPr>
        <p:spPr>
          <a:xfrm>
            <a:off x="235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5" name="Connecteur droit 14">
            <a:extLst>
              <a:ext uri="{FF2B5EF4-FFF2-40B4-BE49-F238E27FC236}">
                <a16:creationId xmlns:a16="http://schemas.microsoft.com/office/drawing/2014/main" id="{01C3B46B-5987-1D49-917A-16E8EDD44900}"/>
              </a:ext>
            </a:extLst>
          </p:cNvPr>
          <p:cNvSpPr/>
          <p:nvPr/>
        </p:nvSpPr>
        <p:spPr>
          <a:xfrm>
            <a:off x="2646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6" name="Connecteur droit 15">
            <a:extLst>
              <a:ext uri="{FF2B5EF4-FFF2-40B4-BE49-F238E27FC236}">
                <a16:creationId xmlns:a16="http://schemas.microsoft.com/office/drawing/2014/main" id="{990F7D2E-06D6-FA45-8F56-C065C6D5E4A5}"/>
              </a:ext>
            </a:extLst>
          </p:cNvPr>
          <p:cNvSpPr/>
          <p:nvPr/>
        </p:nvSpPr>
        <p:spPr>
          <a:xfrm>
            <a:off x="279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7" name="Connecteur droit 16">
            <a:extLst>
              <a:ext uri="{FF2B5EF4-FFF2-40B4-BE49-F238E27FC236}">
                <a16:creationId xmlns:a16="http://schemas.microsoft.com/office/drawing/2014/main" id="{D2B2B0D6-DF6E-CD49-B5B7-6D7C424914CB}"/>
              </a:ext>
            </a:extLst>
          </p:cNvPr>
          <p:cNvSpPr/>
          <p:nvPr/>
        </p:nvSpPr>
        <p:spPr>
          <a:xfrm>
            <a:off x="293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8" name="Connecteur droit 17">
            <a:extLst>
              <a:ext uri="{FF2B5EF4-FFF2-40B4-BE49-F238E27FC236}">
                <a16:creationId xmlns:a16="http://schemas.microsoft.com/office/drawing/2014/main" id="{B7387AEC-BBED-A84C-A5B0-A304E77C9B31}"/>
              </a:ext>
            </a:extLst>
          </p:cNvPr>
          <p:cNvSpPr/>
          <p:nvPr/>
        </p:nvSpPr>
        <p:spPr>
          <a:xfrm>
            <a:off x="307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9" name="Connecteur droit 18">
            <a:extLst>
              <a:ext uri="{FF2B5EF4-FFF2-40B4-BE49-F238E27FC236}">
                <a16:creationId xmlns:a16="http://schemas.microsoft.com/office/drawing/2014/main" id="{06D421F8-3FDB-9F4B-9204-16B2F077FA60}"/>
              </a:ext>
            </a:extLst>
          </p:cNvPr>
          <p:cNvSpPr/>
          <p:nvPr/>
        </p:nvSpPr>
        <p:spPr>
          <a:xfrm>
            <a:off x="250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0" name="Connecteur droit 19">
            <a:extLst>
              <a:ext uri="{FF2B5EF4-FFF2-40B4-BE49-F238E27FC236}">
                <a16:creationId xmlns:a16="http://schemas.microsoft.com/office/drawing/2014/main" id="{D9F0378F-E817-C84C-BCAF-1B68DCC201A6}"/>
              </a:ext>
            </a:extLst>
          </p:cNvPr>
          <p:cNvSpPr/>
          <p:nvPr/>
        </p:nvSpPr>
        <p:spPr>
          <a:xfrm>
            <a:off x="322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1" name="Connecteur droit 20">
            <a:extLst>
              <a:ext uri="{FF2B5EF4-FFF2-40B4-BE49-F238E27FC236}">
                <a16:creationId xmlns:a16="http://schemas.microsoft.com/office/drawing/2014/main" id="{73EBAC2A-C004-694A-81E5-9455439FC4BB}"/>
              </a:ext>
            </a:extLst>
          </p:cNvPr>
          <p:cNvSpPr/>
          <p:nvPr/>
        </p:nvSpPr>
        <p:spPr>
          <a:xfrm>
            <a:off x="3366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2" name="Connecteur droit 21">
            <a:extLst>
              <a:ext uri="{FF2B5EF4-FFF2-40B4-BE49-F238E27FC236}">
                <a16:creationId xmlns:a16="http://schemas.microsoft.com/office/drawing/2014/main" id="{9A4D069A-9D6E-4041-BC8B-A2F70111EB66}"/>
              </a:ext>
            </a:extLst>
          </p:cNvPr>
          <p:cNvSpPr/>
          <p:nvPr/>
        </p:nvSpPr>
        <p:spPr>
          <a:xfrm>
            <a:off x="351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3" name="Connecteur droit 22">
            <a:extLst>
              <a:ext uri="{FF2B5EF4-FFF2-40B4-BE49-F238E27FC236}">
                <a16:creationId xmlns:a16="http://schemas.microsoft.com/office/drawing/2014/main" id="{135254C3-7931-1E4B-B116-476B4BB9C50D}"/>
              </a:ext>
            </a:extLst>
          </p:cNvPr>
          <p:cNvSpPr/>
          <p:nvPr/>
        </p:nvSpPr>
        <p:spPr>
          <a:xfrm>
            <a:off x="365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4" name="Connecteur droit 23">
            <a:extLst>
              <a:ext uri="{FF2B5EF4-FFF2-40B4-BE49-F238E27FC236}">
                <a16:creationId xmlns:a16="http://schemas.microsoft.com/office/drawing/2014/main" id="{B5C3EE83-A4D3-DC4E-BE9B-CB8B75944E24}"/>
              </a:ext>
            </a:extLst>
          </p:cNvPr>
          <p:cNvSpPr/>
          <p:nvPr/>
        </p:nvSpPr>
        <p:spPr>
          <a:xfrm>
            <a:off x="4086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5" name="Connecteur droit 24">
            <a:extLst>
              <a:ext uri="{FF2B5EF4-FFF2-40B4-BE49-F238E27FC236}">
                <a16:creationId xmlns:a16="http://schemas.microsoft.com/office/drawing/2014/main" id="{01A628F7-92C3-B24B-9D06-81E436562F67}"/>
              </a:ext>
            </a:extLst>
          </p:cNvPr>
          <p:cNvSpPr/>
          <p:nvPr/>
        </p:nvSpPr>
        <p:spPr>
          <a:xfrm>
            <a:off x="423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6" name="Connecteur droit 25">
            <a:extLst>
              <a:ext uri="{FF2B5EF4-FFF2-40B4-BE49-F238E27FC236}">
                <a16:creationId xmlns:a16="http://schemas.microsoft.com/office/drawing/2014/main" id="{818F54DF-CBBD-5541-980D-C692F2A2B3E3}"/>
              </a:ext>
            </a:extLst>
          </p:cNvPr>
          <p:cNvSpPr/>
          <p:nvPr/>
        </p:nvSpPr>
        <p:spPr>
          <a:xfrm>
            <a:off x="437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7" name="Connecteur droit 26">
            <a:extLst>
              <a:ext uri="{FF2B5EF4-FFF2-40B4-BE49-F238E27FC236}">
                <a16:creationId xmlns:a16="http://schemas.microsoft.com/office/drawing/2014/main" id="{724015A2-7EF8-6544-95AF-803CBBFF17CB}"/>
              </a:ext>
            </a:extLst>
          </p:cNvPr>
          <p:cNvSpPr/>
          <p:nvPr/>
        </p:nvSpPr>
        <p:spPr>
          <a:xfrm>
            <a:off x="451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8" name="Connecteur droit 27">
            <a:extLst>
              <a:ext uri="{FF2B5EF4-FFF2-40B4-BE49-F238E27FC236}">
                <a16:creationId xmlns:a16="http://schemas.microsoft.com/office/drawing/2014/main" id="{CF9EF6A1-C96A-B046-9C52-9023924E3AE5}"/>
              </a:ext>
            </a:extLst>
          </p:cNvPr>
          <p:cNvSpPr/>
          <p:nvPr/>
        </p:nvSpPr>
        <p:spPr>
          <a:xfrm>
            <a:off x="394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9" name="Connecteur droit 28">
            <a:extLst>
              <a:ext uri="{FF2B5EF4-FFF2-40B4-BE49-F238E27FC236}">
                <a16:creationId xmlns:a16="http://schemas.microsoft.com/office/drawing/2014/main" id="{3784E277-7668-C44A-866C-60370A5FD08F}"/>
              </a:ext>
            </a:extLst>
          </p:cNvPr>
          <p:cNvSpPr/>
          <p:nvPr/>
        </p:nvSpPr>
        <p:spPr>
          <a:xfrm>
            <a:off x="466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0" name="Connecteur droit 29">
            <a:extLst>
              <a:ext uri="{FF2B5EF4-FFF2-40B4-BE49-F238E27FC236}">
                <a16:creationId xmlns:a16="http://schemas.microsoft.com/office/drawing/2014/main" id="{ADBB8D8E-C469-3840-AA3D-763BFE765791}"/>
              </a:ext>
            </a:extLst>
          </p:cNvPr>
          <p:cNvSpPr/>
          <p:nvPr/>
        </p:nvSpPr>
        <p:spPr>
          <a:xfrm>
            <a:off x="4806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1" name="Connecteur droit 30">
            <a:extLst>
              <a:ext uri="{FF2B5EF4-FFF2-40B4-BE49-F238E27FC236}">
                <a16:creationId xmlns:a16="http://schemas.microsoft.com/office/drawing/2014/main" id="{AE27DBDB-00E6-EF43-8953-39087E9F32B7}"/>
              </a:ext>
            </a:extLst>
          </p:cNvPr>
          <p:cNvSpPr/>
          <p:nvPr/>
        </p:nvSpPr>
        <p:spPr>
          <a:xfrm>
            <a:off x="495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2" name="Connecteur droit 31">
            <a:extLst>
              <a:ext uri="{FF2B5EF4-FFF2-40B4-BE49-F238E27FC236}">
                <a16:creationId xmlns:a16="http://schemas.microsoft.com/office/drawing/2014/main" id="{5E5B1311-8C62-4140-BA15-855BE303CF82}"/>
              </a:ext>
            </a:extLst>
          </p:cNvPr>
          <p:cNvSpPr/>
          <p:nvPr/>
        </p:nvSpPr>
        <p:spPr>
          <a:xfrm>
            <a:off x="509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3" name="Connecteur droit 32">
            <a:extLst>
              <a:ext uri="{FF2B5EF4-FFF2-40B4-BE49-F238E27FC236}">
                <a16:creationId xmlns:a16="http://schemas.microsoft.com/office/drawing/2014/main" id="{721D38E4-3B3D-0444-B374-9329F0CD7445}"/>
              </a:ext>
            </a:extLst>
          </p:cNvPr>
          <p:cNvSpPr/>
          <p:nvPr/>
        </p:nvSpPr>
        <p:spPr>
          <a:xfrm>
            <a:off x="538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4" name="Connecteur droit 33">
            <a:extLst>
              <a:ext uri="{FF2B5EF4-FFF2-40B4-BE49-F238E27FC236}">
                <a16:creationId xmlns:a16="http://schemas.microsoft.com/office/drawing/2014/main" id="{7A5ABEB9-4079-D749-ABAA-86209CA4938D}"/>
              </a:ext>
            </a:extLst>
          </p:cNvPr>
          <p:cNvSpPr/>
          <p:nvPr/>
        </p:nvSpPr>
        <p:spPr>
          <a:xfrm>
            <a:off x="567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5" name="Connecteur droit 34">
            <a:extLst>
              <a:ext uri="{FF2B5EF4-FFF2-40B4-BE49-F238E27FC236}">
                <a16:creationId xmlns:a16="http://schemas.microsoft.com/office/drawing/2014/main" id="{370E96BA-072A-B649-BE36-B49A241EB7B6}"/>
              </a:ext>
            </a:extLst>
          </p:cNvPr>
          <p:cNvSpPr/>
          <p:nvPr/>
        </p:nvSpPr>
        <p:spPr>
          <a:xfrm>
            <a:off x="581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6" name="Connecteur droit 35">
            <a:extLst>
              <a:ext uri="{FF2B5EF4-FFF2-40B4-BE49-F238E27FC236}">
                <a16:creationId xmlns:a16="http://schemas.microsoft.com/office/drawing/2014/main" id="{ED15EE87-B480-8744-8DBB-28C47374B1F5}"/>
              </a:ext>
            </a:extLst>
          </p:cNvPr>
          <p:cNvSpPr/>
          <p:nvPr/>
        </p:nvSpPr>
        <p:spPr>
          <a:xfrm>
            <a:off x="595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7" name="Connecteur droit 36">
            <a:extLst>
              <a:ext uri="{FF2B5EF4-FFF2-40B4-BE49-F238E27FC236}">
                <a16:creationId xmlns:a16="http://schemas.microsoft.com/office/drawing/2014/main" id="{AAF18243-E33E-EE43-9F80-422F92479FD4}"/>
              </a:ext>
            </a:extLst>
          </p:cNvPr>
          <p:cNvSpPr/>
          <p:nvPr/>
        </p:nvSpPr>
        <p:spPr>
          <a:xfrm>
            <a:off x="610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8" name="Connecteur droit 37">
            <a:extLst>
              <a:ext uri="{FF2B5EF4-FFF2-40B4-BE49-F238E27FC236}">
                <a16:creationId xmlns:a16="http://schemas.microsoft.com/office/drawing/2014/main" id="{1793D8CC-094C-EC4D-B7D9-FC9552737582}"/>
              </a:ext>
            </a:extLst>
          </p:cNvPr>
          <p:cNvSpPr/>
          <p:nvPr/>
        </p:nvSpPr>
        <p:spPr>
          <a:xfrm>
            <a:off x="6246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9" name="Connecteur droit 38">
            <a:extLst>
              <a:ext uri="{FF2B5EF4-FFF2-40B4-BE49-F238E27FC236}">
                <a16:creationId xmlns:a16="http://schemas.microsoft.com/office/drawing/2014/main" id="{BCD97BF9-8831-9048-9824-9034BF79E01D}"/>
              </a:ext>
            </a:extLst>
          </p:cNvPr>
          <p:cNvSpPr/>
          <p:nvPr/>
        </p:nvSpPr>
        <p:spPr>
          <a:xfrm>
            <a:off x="639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0" name="Connecteur droit 39">
            <a:extLst>
              <a:ext uri="{FF2B5EF4-FFF2-40B4-BE49-F238E27FC236}">
                <a16:creationId xmlns:a16="http://schemas.microsoft.com/office/drawing/2014/main" id="{0A182739-6EEB-6249-85A3-7C8B610C53DF}"/>
              </a:ext>
            </a:extLst>
          </p:cNvPr>
          <p:cNvSpPr/>
          <p:nvPr/>
        </p:nvSpPr>
        <p:spPr>
          <a:xfrm>
            <a:off x="6966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1" name="Connecteur droit 40">
            <a:extLst>
              <a:ext uri="{FF2B5EF4-FFF2-40B4-BE49-F238E27FC236}">
                <a16:creationId xmlns:a16="http://schemas.microsoft.com/office/drawing/2014/main" id="{8EB4E27A-B517-E14F-B4AD-5302F82C9F07}"/>
              </a:ext>
            </a:extLst>
          </p:cNvPr>
          <p:cNvSpPr/>
          <p:nvPr/>
        </p:nvSpPr>
        <p:spPr>
          <a:xfrm>
            <a:off x="711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2" name="Connecteur droit 41">
            <a:extLst>
              <a:ext uri="{FF2B5EF4-FFF2-40B4-BE49-F238E27FC236}">
                <a16:creationId xmlns:a16="http://schemas.microsoft.com/office/drawing/2014/main" id="{B18D8F0C-C21D-E14C-A797-552094D5E4CC}"/>
              </a:ext>
            </a:extLst>
          </p:cNvPr>
          <p:cNvSpPr/>
          <p:nvPr/>
        </p:nvSpPr>
        <p:spPr>
          <a:xfrm>
            <a:off x="667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3" name="Connecteur droit 42">
            <a:extLst>
              <a:ext uri="{FF2B5EF4-FFF2-40B4-BE49-F238E27FC236}">
                <a16:creationId xmlns:a16="http://schemas.microsoft.com/office/drawing/2014/main" id="{E6663A5C-948C-284E-888A-8D2D19A6FE93}"/>
              </a:ext>
            </a:extLst>
          </p:cNvPr>
          <p:cNvSpPr/>
          <p:nvPr/>
        </p:nvSpPr>
        <p:spPr>
          <a:xfrm>
            <a:off x="682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4" name="Connecteur droit 43">
            <a:extLst>
              <a:ext uri="{FF2B5EF4-FFF2-40B4-BE49-F238E27FC236}">
                <a16:creationId xmlns:a16="http://schemas.microsoft.com/office/drawing/2014/main" id="{B75385B5-D56F-674F-9EB3-6FBADDF0E0E7}"/>
              </a:ext>
            </a:extLst>
          </p:cNvPr>
          <p:cNvSpPr/>
          <p:nvPr/>
        </p:nvSpPr>
        <p:spPr>
          <a:xfrm>
            <a:off x="342000" y="5455080"/>
            <a:ext cx="0" cy="324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5" name="Connecteur droit 44">
            <a:extLst>
              <a:ext uri="{FF2B5EF4-FFF2-40B4-BE49-F238E27FC236}">
                <a16:creationId xmlns:a16="http://schemas.microsoft.com/office/drawing/2014/main" id="{FF70798D-630F-DA40-B2D1-0F1F71A4D91A}"/>
              </a:ext>
            </a:extLst>
          </p:cNvPr>
          <p:cNvSpPr/>
          <p:nvPr/>
        </p:nvSpPr>
        <p:spPr>
          <a:xfrm flipV="1">
            <a:off x="8982000" y="2018519"/>
            <a:ext cx="0" cy="3780001"/>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6" name="ZoneTexte 45">
            <a:extLst>
              <a:ext uri="{FF2B5EF4-FFF2-40B4-BE49-F238E27FC236}">
                <a16:creationId xmlns:a16="http://schemas.microsoft.com/office/drawing/2014/main" id="{7B21E9F7-7ABF-1F49-93D8-4D637B8A7AAF}"/>
              </a:ext>
            </a:extLst>
          </p:cNvPr>
          <p:cNvSpPr txBox="1"/>
          <p:nvPr/>
        </p:nvSpPr>
        <p:spPr>
          <a:xfrm>
            <a:off x="-163080" y="5774400"/>
            <a:ext cx="102492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400" b="1" i="0" u="none" strike="noStrike" kern="1200">
                <a:ln>
                  <a:noFill/>
                </a:ln>
                <a:latin typeface="Arial" pitchFamily="18"/>
                <a:ea typeface="Arial Unicode MS" pitchFamily="2"/>
                <a:cs typeface="Arial Unicode MS" pitchFamily="2"/>
              </a:rPr>
              <a:t>1914</a:t>
            </a:r>
          </a:p>
        </p:txBody>
      </p:sp>
      <p:sp>
        <p:nvSpPr>
          <p:cNvPr id="47" name="ZoneTexte 46">
            <a:extLst>
              <a:ext uri="{FF2B5EF4-FFF2-40B4-BE49-F238E27FC236}">
                <a16:creationId xmlns:a16="http://schemas.microsoft.com/office/drawing/2014/main" id="{41A14268-4FCE-D244-8FB5-DD568D3B2D8E}"/>
              </a:ext>
            </a:extLst>
          </p:cNvPr>
          <p:cNvSpPr txBox="1"/>
          <p:nvPr/>
        </p:nvSpPr>
        <p:spPr>
          <a:xfrm>
            <a:off x="1567080" y="5793840"/>
            <a:ext cx="102492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400" b="1" i="0" u="none" strike="noStrike" kern="1200">
                <a:ln>
                  <a:noFill/>
                </a:ln>
                <a:latin typeface="Arial" pitchFamily="18"/>
                <a:ea typeface="Arial Unicode MS" pitchFamily="2"/>
                <a:cs typeface="Arial Unicode MS" pitchFamily="2"/>
              </a:rPr>
              <a:t>1915</a:t>
            </a:r>
          </a:p>
        </p:txBody>
      </p:sp>
      <p:sp>
        <p:nvSpPr>
          <p:cNvPr id="48" name="ZoneTexte 47">
            <a:extLst>
              <a:ext uri="{FF2B5EF4-FFF2-40B4-BE49-F238E27FC236}">
                <a16:creationId xmlns:a16="http://schemas.microsoft.com/office/drawing/2014/main" id="{EF2A76CD-E1B7-234B-A625-7678CAA6610C}"/>
              </a:ext>
            </a:extLst>
          </p:cNvPr>
          <p:cNvSpPr txBox="1"/>
          <p:nvPr/>
        </p:nvSpPr>
        <p:spPr>
          <a:xfrm>
            <a:off x="3290039" y="5810400"/>
            <a:ext cx="102492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400" b="1" i="0" u="none" strike="noStrike" kern="1200">
                <a:ln>
                  <a:noFill/>
                </a:ln>
                <a:latin typeface="Arial" pitchFamily="18"/>
                <a:ea typeface="Arial Unicode MS" pitchFamily="2"/>
                <a:cs typeface="Arial Unicode MS" pitchFamily="2"/>
              </a:rPr>
              <a:t>1916</a:t>
            </a:r>
          </a:p>
        </p:txBody>
      </p:sp>
      <p:sp>
        <p:nvSpPr>
          <p:cNvPr id="49" name="ZoneTexte 48">
            <a:extLst>
              <a:ext uri="{FF2B5EF4-FFF2-40B4-BE49-F238E27FC236}">
                <a16:creationId xmlns:a16="http://schemas.microsoft.com/office/drawing/2014/main" id="{13E44598-90C5-4B49-B241-57D11CCC262D}"/>
              </a:ext>
            </a:extLst>
          </p:cNvPr>
          <p:cNvSpPr txBox="1"/>
          <p:nvPr/>
        </p:nvSpPr>
        <p:spPr>
          <a:xfrm>
            <a:off x="4998600" y="5810400"/>
            <a:ext cx="102492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400" b="1" i="0" u="none" strike="noStrike" kern="1200">
                <a:ln>
                  <a:noFill/>
                </a:ln>
                <a:latin typeface="Arial" pitchFamily="18"/>
                <a:ea typeface="Arial Unicode MS" pitchFamily="2"/>
                <a:cs typeface="Arial Unicode MS" pitchFamily="2"/>
              </a:rPr>
              <a:t>1917</a:t>
            </a:r>
          </a:p>
        </p:txBody>
      </p:sp>
      <p:sp>
        <p:nvSpPr>
          <p:cNvPr id="50" name="ZoneTexte 49">
            <a:extLst>
              <a:ext uri="{FF2B5EF4-FFF2-40B4-BE49-F238E27FC236}">
                <a16:creationId xmlns:a16="http://schemas.microsoft.com/office/drawing/2014/main" id="{27F3B478-8FB1-6F41-B55B-681ACC26DF9B}"/>
              </a:ext>
            </a:extLst>
          </p:cNvPr>
          <p:cNvSpPr txBox="1"/>
          <p:nvPr/>
        </p:nvSpPr>
        <p:spPr>
          <a:xfrm>
            <a:off x="6742800" y="5846399"/>
            <a:ext cx="102492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400" b="1" i="0" u="none" strike="noStrike" kern="1200">
                <a:ln>
                  <a:noFill/>
                </a:ln>
                <a:latin typeface="Arial" pitchFamily="18"/>
                <a:ea typeface="Arial Unicode MS" pitchFamily="2"/>
                <a:cs typeface="Arial Unicode MS" pitchFamily="2"/>
              </a:rPr>
              <a:t>1918</a:t>
            </a:r>
          </a:p>
        </p:txBody>
      </p:sp>
      <p:sp>
        <p:nvSpPr>
          <p:cNvPr id="51" name="Connecteur droit 50">
            <a:extLst>
              <a:ext uri="{FF2B5EF4-FFF2-40B4-BE49-F238E27FC236}">
                <a16:creationId xmlns:a16="http://schemas.microsoft.com/office/drawing/2014/main" id="{D85854F3-CA48-764F-AE1D-9407D0FE55C4}"/>
              </a:ext>
            </a:extLst>
          </p:cNvPr>
          <p:cNvSpPr/>
          <p:nvPr/>
        </p:nvSpPr>
        <p:spPr>
          <a:xfrm flipV="1">
            <a:off x="2070000" y="2018519"/>
            <a:ext cx="0" cy="3780001"/>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2" name="Connecteur droit 51">
            <a:extLst>
              <a:ext uri="{FF2B5EF4-FFF2-40B4-BE49-F238E27FC236}">
                <a16:creationId xmlns:a16="http://schemas.microsoft.com/office/drawing/2014/main" id="{DB3AABD6-6129-7944-BAC2-33C10906DF29}"/>
              </a:ext>
            </a:extLst>
          </p:cNvPr>
          <p:cNvSpPr/>
          <p:nvPr/>
        </p:nvSpPr>
        <p:spPr>
          <a:xfrm flipV="1">
            <a:off x="3798000" y="2018519"/>
            <a:ext cx="0" cy="3780001"/>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3" name="Connecteur droit 52">
            <a:extLst>
              <a:ext uri="{FF2B5EF4-FFF2-40B4-BE49-F238E27FC236}">
                <a16:creationId xmlns:a16="http://schemas.microsoft.com/office/drawing/2014/main" id="{CEC3FE11-B116-5242-A74D-DB5A536B6925}"/>
              </a:ext>
            </a:extLst>
          </p:cNvPr>
          <p:cNvSpPr/>
          <p:nvPr/>
        </p:nvSpPr>
        <p:spPr>
          <a:xfrm flipV="1">
            <a:off x="5526000" y="2029319"/>
            <a:ext cx="0" cy="3780001"/>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4" name="Connecteur droit 53">
            <a:extLst>
              <a:ext uri="{FF2B5EF4-FFF2-40B4-BE49-F238E27FC236}">
                <a16:creationId xmlns:a16="http://schemas.microsoft.com/office/drawing/2014/main" id="{DD0A9166-1C52-3648-AF27-A8F230A8D1F5}"/>
              </a:ext>
            </a:extLst>
          </p:cNvPr>
          <p:cNvSpPr/>
          <p:nvPr/>
        </p:nvSpPr>
        <p:spPr>
          <a:xfrm flipV="1">
            <a:off x="6822000" y="2090519"/>
            <a:ext cx="0" cy="36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5" name="Connecteur droit 54">
            <a:extLst>
              <a:ext uri="{FF2B5EF4-FFF2-40B4-BE49-F238E27FC236}">
                <a16:creationId xmlns:a16="http://schemas.microsoft.com/office/drawing/2014/main" id="{2455AC76-0986-954F-B21A-46A573AEB8A3}"/>
              </a:ext>
            </a:extLst>
          </p:cNvPr>
          <p:cNvSpPr/>
          <p:nvPr/>
        </p:nvSpPr>
        <p:spPr>
          <a:xfrm>
            <a:off x="523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6" name="Connecteur droit 55">
            <a:extLst>
              <a:ext uri="{FF2B5EF4-FFF2-40B4-BE49-F238E27FC236}">
                <a16:creationId xmlns:a16="http://schemas.microsoft.com/office/drawing/2014/main" id="{437C2116-099B-CD47-818F-D2D463FB9003}"/>
              </a:ext>
            </a:extLst>
          </p:cNvPr>
          <p:cNvSpPr/>
          <p:nvPr/>
        </p:nvSpPr>
        <p:spPr>
          <a:xfrm>
            <a:off x="739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7" name="Connecteur droit 56">
            <a:extLst>
              <a:ext uri="{FF2B5EF4-FFF2-40B4-BE49-F238E27FC236}">
                <a16:creationId xmlns:a16="http://schemas.microsoft.com/office/drawing/2014/main" id="{0A1DF315-37CF-2D44-BEF3-18C2FBF8AB47}"/>
              </a:ext>
            </a:extLst>
          </p:cNvPr>
          <p:cNvSpPr/>
          <p:nvPr/>
        </p:nvSpPr>
        <p:spPr>
          <a:xfrm>
            <a:off x="653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8" name="Forme libre 57">
            <a:extLst>
              <a:ext uri="{FF2B5EF4-FFF2-40B4-BE49-F238E27FC236}">
                <a16:creationId xmlns:a16="http://schemas.microsoft.com/office/drawing/2014/main" id="{41ACC596-06E3-7148-B881-84CFDAB3033D}"/>
              </a:ext>
            </a:extLst>
          </p:cNvPr>
          <p:cNvSpPr/>
          <p:nvPr/>
        </p:nvSpPr>
        <p:spPr>
          <a:xfrm>
            <a:off x="342000" y="432000"/>
            <a:ext cx="9567360" cy="6623999"/>
          </a:xfrm>
          <a:custGeom>
            <a:avLst>
              <a:gd name="f0" fmla="val 19899"/>
              <a:gd name="f1" fmla="val 5172"/>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noFill/>
          <a:ln w="19080">
            <a:solidFill>
              <a:srgbClr val="000000"/>
            </a:solidFill>
            <a:prstDash val="solid"/>
          </a:ln>
        </p:spPr>
        <p:txBody>
          <a:bodyPr vert="horz" wrap="none" lIns="99360" tIns="54360" rIns="99360" bIns="5436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9" name="ZoneTexte 58">
            <a:extLst>
              <a:ext uri="{FF2B5EF4-FFF2-40B4-BE49-F238E27FC236}">
                <a16:creationId xmlns:a16="http://schemas.microsoft.com/office/drawing/2014/main" id="{E14A1DFA-8A74-CC4C-8687-88BEB01F903B}"/>
              </a:ext>
            </a:extLst>
          </p:cNvPr>
          <p:cNvSpPr txBox="1"/>
          <p:nvPr/>
        </p:nvSpPr>
        <p:spPr>
          <a:xfrm>
            <a:off x="191880" y="710640"/>
            <a:ext cx="5040000" cy="4089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1800" b="0" i="0" u="none" strike="noStrike" kern="1200">
                <a:ln>
                  <a:noFill/>
                </a:ln>
                <a:latin typeface="Comic Sans MS" pitchFamily="66"/>
                <a:ea typeface="Arial Unicode MS" pitchFamily="2"/>
                <a:cs typeface="Arial Unicode MS" pitchFamily="2"/>
              </a:rPr>
              <a:t>Je situe dans le temps</a:t>
            </a:r>
          </a:p>
        </p:txBody>
      </p:sp>
      <p:sp>
        <p:nvSpPr>
          <p:cNvPr id="60" name="Connecteur droit 59">
            <a:extLst>
              <a:ext uri="{FF2B5EF4-FFF2-40B4-BE49-F238E27FC236}">
                <a16:creationId xmlns:a16="http://schemas.microsoft.com/office/drawing/2014/main" id="{00270CAC-22B1-C844-AA00-232E478BF96B}"/>
              </a:ext>
            </a:extLst>
          </p:cNvPr>
          <p:cNvSpPr/>
          <p:nvPr/>
        </p:nvSpPr>
        <p:spPr>
          <a:xfrm>
            <a:off x="7542000" y="546264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1" name="Connecteur droit 60">
            <a:extLst>
              <a:ext uri="{FF2B5EF4-FFF2-40B4-BE49-F238E27FC236}">
                <a16:creationId xmlns:a16="http://schemas.microsoft.com/office/drawing/2014/main" id="{7BE55311-CE02-A34A-BC6A-D055F06012E5}"/>
              </a:ext>
            </a:extLst>
          </p:cNvPr>
          <p:cNvSpPr/>
          <p:nvPr/>
        </p:nvSpPr>
        <p:spPr>
          <a:xfrm>
            <a:off x="7686000" y="546300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2" name="Connecteur droit 61">
            <a:extLst>
              <a:ext uri="{FF2B5EF4-FFF2-40B4-BE49-F238E27FC236}">
                <a16:creationId xmlns:a16="http://schemas.microsoft.com/office/drawing/2014/main" id="{F7F20B81-C704-B149-BA4E-0B205FF3DB6E}"/>
              </a:ext>
            </a:extLst>
          </p:cNvPr>
          <p:cNvSpPr/>
          <p:nvPr/>
        </p:nvSpPr>
        <p:spPr>
          <a:xfrm>
            <a:off x="7830000" y="546336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3" name="Connecteur droit 62">
            <a:extLst>
              <a:ext uri="{FF2B5EF4-FFF2-40B4-BE49-F238E27FC236}">
                <a16:creationId xmlns:a16="http://schemas.microsoft.com/office/drawing/2014/main" id="{B14790C6-5245-6F42-A4D4-054FF77C3D05}"/>
              </a:ext>
            </a:extLst>
          </p:cNvPr>
          <p:cNvSpPr/>
          <p:nvPr/>
        </p:nvSpPr>
        <p:spPr>
          <a:xfrm>
            <a:off x="7974000" y="546372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4" name="Connecteur droit 63">
            <a:extLst>
              <a:ext uri="{FF2B5EF4-FFF2-40B4-BE49-F238E27FC236}">
                <a16:creationId xmlns:a16="http://schemas.microsoft.com/office/drawing/2014/main" id="{726A8E3F-BB49-2E45-9ED5-C047633003D6}"/>
              </a:ext>
            </a:extLst>
          </p:cNvPr>
          <p:cNvSpPr/>
          <p:nvPr/>
        </p:nvSpPr>
        <p:spPr>
          <a:xfrm>
            <a:off x="8118000" y="54640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5" name="Connecteur droit 64">
            <a:extLst>
              <a:ext uri="{FF2B5EF4-FFF2-40B4-BE49-F238E27FC236}">
                <a16:creationId xmlns:a16="http://schemas.microsoft.com/office/drawing/2014/main" id="{173CE237-91B7-444C-AB6D-0E3D7FD5730F}"/>
              </a:ext>
            </a:extLst>
          </p:cNvPr>
          <p:cNvSpPr/>
          <p:nvPr/>
        </p:nvSpPr>
        <p:spPr>
          <a:xfrm>
            <a:off x="8262000" y="546444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6" name="Connecteur droit 65">
            <a:extLst>
              <a:ext uri="{FF2B5EF4-FFF2-40B4-BE49-F238E27FC236}">
                <a16:creationId xmlns:a16="http://schemas.microsoft.com/office/drawing/2014/main" id="{6B801FE5-B821-8B46-B265-2D77581C1653}"/>
              </a:ext>
            </a:extLst>
          </p:cNvPr>
          <p:cNvSpPr/>
          <p:nvPr/>
        </p:nvSpPr>
        <p:spPr>
          <a:xfrm>
            <a:off x="8406000" y="546480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7" name="Connecteur droit 66">
            <a:extLst>
              <a:ext uri="{FF2B5EF4-FFF2-40B4-BE49-F238E27FC236}">
                <a16:creationId xmlns:a16="http://schemas.microsoft.com/office/drawing/2014/main" id="{59EB55EE-1D90-DA4E-AEF5-E5AD22725B6B}"/>
              </a:ext>
            </a:extLst>
          </p:cNvPr>
          <p:cNvSpPr/>
          <p:nvPr/>
        </p:nvSpPr>
        <p:spPr>
          <a:xfrm>
            <a:off x="8550000" y="546516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8" name="Connecteur droit 67">
            <a:extLst>
              <a:ext uri="{FF2B5EF4-FFF2-40B4-BE49-F238E27FC236}">
                <a16:creationId xmlns:a16="http://schemas.microsoft.com/office/drawing/2014/main" id="{32B78C3C-57ED-1F4D-8280-65492CAF43CB}"/>
              </a:ext>
            </a:extLst>
          </p:cNvPr>
          <p:cNvSpPr/>
          <p:nvPr/>
        </p:nvSpPr>
        <p:spPr>
          <a:xfrm>
            <a:off x="8694000" y="546552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9" name="Connecteur droit 68">
            <a:extLst>
              <a:ext uri="{FF2B5EF4-FFF2-40B4-BE49-F238E27FC236}">
                <a16:creationId xmlns:a16="http://schemas.microsoft.com/office/drawing/2014/main" id="{C38F60DF-FECB-5F4B-A9AC-12983CFE77EF}"/>
              </a:ext>
            </a:extLst>
          </p:cNvPr>
          <p:cNvSpPr/>
          <p:nvPr/>
        </p:nvSpPr>
        <p:spPr>
          <a:xfrm>
            <a:off x="8838000" y="54658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0" name="ZoneTexte 69">
            <a:extLst>
              <a:ext uri="{FF2B5EF4-FFF2-40B4-BE49-F238E27FC236}">
                <a16:creationId xmlns:a16="http://schemas.microsoft.com/office/drawing/2014/main" id="{02459D1D-FB90-994F-9828-16E85A662BBD}"/>
              </a:ext>
            </a:extLst>
          </p:cNvPr>
          <p:cNvSpPr txBox="1"/>
          <p:nvPr/>
        </p:nvSpPr>
        <p:spPr>
          <a:xfrm>
            <a:off x="8435160" y="5810400"/>
            <a:ext cx="102492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400" b="1" i="0" u="none" strike="noStrike" kern="1200">
                <a:ln>
                  <a:noFill/>
                </a:ln>
                <a:latin typeface="Arial" pitchFamily="18"/>
                <a:ea typeface="Arial Unicode MS" pitchFamily="2"/>
                <a:cs typeface="Arial Unicode MS" pitchFamily="2"/>
              </a:rPr>
              <a:t>1919</a:t>
            </a:r>
          </a:p>
        </p:txBody>
      </p:sp>
      <p:sp>
        <p:nvSpPr>
          <p:cNvPr id="71" name="Connecteur droit 70">
            <a:extLst>
              <a:ext uri="{FF2B5EF4-FFF2-40B4-BE49-F238E27FC236}">
                <a16:creationId xmlns:a16="http://schemas.microsoft.com/office/drawing/2014/main" id="{C61BA20F-0119-0F49-9DDB-8ECA8C7DD51E}"/>
              </a:ext>
            </a:extLst>
          </p:cNvPr>
          <p:cNvSpPr/>
          <p:nvPr/>
        </p:nvSpPr>
        <p:spPr>
          <a:xfrm flipV="1">
            <a:off x="7254000" y="2029319"/>
            <a:ext cx="0" cy="3780001"/>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2" name="Connecteur droit 71">
            <a:extLst>
              <a:ext uri="{FF2B5EF4-FFF2-40B4-BE49-F238E27FC236}">
                <a16:creationId xmlns:a16="http://schemas.microsoft.com/office/drawing/2014/main" id="{A165BA62-B24E-8A4A-9559-C393ADC44A62}"/>
              </a:ext>
            </a:extLst>
          </p:cNvPr>
          <p:cNvSpPr/>
          <p:nvPr/>
        </p:nvSpPr>
        <p:spPr>
          <a:xfrm>
            <a:off x="1368000" y="3060000"/>
            <a:ext cx="432000" cy="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3" name="Connecteur droit 72">
            <a:extLst>
              <a:ext uri="{FF2B5EF4-FFF2-40B4-BE49-F238E27FC236}">
                <a16:creationId xmlns:a16="http://schemas.microsoft.com/office/drawing/2014/main" id="{428B8107-C442-2A4A-BA86-B2120AA9C72E}"/>
              </a:ext>
            </a:extLst>
          </p:cNvPr>
          <p:cNvSpPr/>
          <p:nvPr/>
        </p:nvSpPr>
        <p:spPr>
          <a:xfrm>
            <a:off x="1368000" y="2015999"/>
            <a:ext cx="0" cy="1044001"/>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4" name="Connecteur droit 73">
            <a:extLst>
              <a:ext uri="{FF2B5EF4-FFF2-40B4-BE49-F238E27FC236}">
                <a16:creationId xmlns:a16="http://schemas.microsoft.com/office/drawing/2014/main" id="{C961D22F-E8C4-AE40-9CF8-5406610E9909}"/>
              </a:ext>
            </a:extLst>
          </p:cNvPr>
          <p:cNvSpPr/>
          <p:nvPr/>
        </p:nvSpPr>
        <p:spPr>
          <a:xfrm>
            <a:off x="1800000" y="2015999"/>
            <a:ext cx="0" cy="1044001"/>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5" name="Connecteur droit 74">
            <a:extLst>
              <a:ext uri="{FF2B5EF4-FFF2-40B4-BE49-F238E27FC236}">
                <a16:creationId xmlns:a16="http://schemas.microsoft.com/office/drawing/2014/main" id="{37258164-E656-1943-B0BF-5DBB3376B281}"/>
              </a:ext>
            </a:extLst>
          </p:cNvPr>
          <p:cNvSpPr/>
          <p:nvPr/>
        </p:nvSpPr>
        <p:spPr>
          <a:xfrm>
            <a:off x="1800000" y="3060000"/>
            <a:ext cx="5903999" cy="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6" name="Connecteur droit 75">
            <a:extLst>
              <a:ext uri="{FF2B5EF4-FFF2-40B4-BE49-F238E27FC236}">
                <a16:creationId xmlns:a16="http://schemas.microsoft.com/office/drawing/2014/main" id="{93447FCB-B9A0-7743-AF0A-3C5BC86AC876}"/>
              </a:ext>
            </a:extLst>
          </p:cNvPr>
          <p:cNvSpPr/>
          <p:nvPr/>
        </p:nvSpPr>
        <p:spPr>
          <a:xfrm>
            <a:off x="7703999" y="2015999"/>
            <a:ext cx="0" cy="1044001"/>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7" name="Connecteur droit 76">
            <a:extLst>
              <a:ext uri="{FF2B5EF4-FFF2-40B4-BE49-F238E27FC236}">
                <a16:creationId xmlns:a16="http://schemas.microsoft.com/office/drawing/2014/main" id="{23665C36-3BFF-F549-848F-3818E978756B}"/>
              </a:ext>
            </a:extLst>
          </p:cNvPr>
          <p:cNvSpPr/>
          <p:nvPr/>
        </p:nvSpPr>
        <p:spPr>
          <a:xfrm>
            <a:off x="7703999" y="3060000"/>
            <a:ext cx="1044001" cy="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8" name="Connecteur droit 77">
            <a:extLst>
              <a:ext uri="{FF2B5EF4-FFF2-40B4-BE49-F238E27FC236}">
                <a16:creationId xmlns:a16="http://schemas.microsoft.com/office/drawing/2014/main" id="{5D7CB21C-D105-EC4B-9AF9-3A804A1753D1}"/>
              </a:ext>
            </a:extLst>
          </p:cNvPr>
          <p:cNvSpPr/>
          <p:nvPr/>
        </p:nvSpPr>
        <p:spPr>
          <a:xfrm>
            <a:off x="8748000" y="2015999"/>
            <a:ext cx="0" cy="1044001"/>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9" name="Forme libre 78">
            <a:extLst>
              <a:ext uri="{FF2B5EF4-FFF2-40B4-BE49-F238E27FC236}">
                <a16:creationId xmlns:a16="http://schemas.microsoft.com/office/drawing/2014/main" id="{BE752D24-FD0E-994A-9C41-6F19A778671E}"/>
              </a:ext>
            </a:extLst>
          </p:cNvPr>
          <p:cNvSpPr/>
          <p:nvPr/>
        </p:nvSpPr>
        <p:spPr>
          <a:xfrm>
            <a:off x="1296000" y="3168000"/>
            <a:ext cx="360000" cy="180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0" name="Forme libre 79">
            <a:extLst>
              <a:ext uri="{FF2B5EF4-FFF2-40B4-BE49-F238E27FC236}">
                <a16:creationId xmlns:a16="http://schemas.microsoft.com/office/drawing/2014/main" id="{043C3096-DB36-D844-9B01-927AEC52672B}"/>
              </a:ext>
            </a:extLst>
          </p:cNvPr>
          <p:cNvSpPr/>
          <p:nvPr/>
        </p:nvSpPr>
        <p:spPr>
          <a:xfrm>
            <a:off x="4572360" y="3168360"/>
            <a:ext cx="360000" cy="180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1" name="Connecteur droit 80">
            <a:extLst>
              <a:ext uri="{FF2B5EF4-FFF2-40B4-BE49-F238E27FC236}">
                <a16:creationId xmlns:a16="http://schemas.microsoft.com/office/drawing/2014/main" id="{63BFDCB5-4113-A446-9EE0-56A5F9AAD7B8}"/>
              </a:ext>
            </a:extLst>
          </p:cNvPr>
          <p:cNvSpPr/>
          <p:nvPr/>
        </p:nvSpPr>
        <p:spPr>
          <a:xfrm>
            <a:off x="4104000" y="3384000"/>
            <a:ext cx="1368000" cy="0"/>
          </a:xfrm>
          <a:prstGeom prst="line">
            <a:avLst/>
          </a:prstGeom>
          <a:noFill/>
          <a:ln w="0">
            <a:solidFill>
              <a:srgbClr val="000000"/>
            </a:solidFill>
            <a:prstDash val="solid"/>
            <a:headEnd type="arrow"/>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2" name="Forme libre 81">
            <a:extLst>
              <a:ext uri="{FF2B5EF4-FFF2-40B4-BE49-F238E27FC236}">
                <a16:creationId xmlns:a16="http://schemas.microsoft.com/office/drawing/2014/main" id="{BC548AEB-59B5-0142-A623-099ECC75FB57}"/>
              </a:ext>
            </a:extLst>
          </p:cNvPr>
          <p:cNvSpPr/>
          <p:nvPr/>
        </p:nvSpPr>
        <p:spPr>
          <a:xfrm>
            <a:off x="1044000" y="5292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3" name="Connecteur droit 82">
            <a:extLst>
              <a:ext uri="{FF2B5EF4-FFF2-40B4-BE49-F238E27FC236}">
                <a16:creationId xmlns:a16="http://schemas.microsoft.com/office/drawing/2014/main" id="{8DD9CD90-75A4-7B4D-B296-7ACD06389FC1}"/>
              </a:ext>
            </a:extLst>
          </p:cNvPr>
          <p:cNvSpPr/>
          <p:nvPr/>
        </p:nvSpPr>
        <p:spPr>
          <a:xfrm>
            <a:off x="432000" y="4968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4" name="Connecteur droit 83">
            <a:extLst>
              <a:ext uri="{FF2B5EF4-FFF2-40B4-BE49-F238E27FC236}">
                <a16:creationId xmlns:a16="http://schemas.microsoft.com/office/drawing/2014/main" id="{8277A386-40B5-1642-A9A9-70CF6ED4CA43}"/>
              </a:ext>
            </a:extLst>
          </p:cNvPr>
          <p:cNvSpPr/>
          <p:nvPr/>
        </p:nvSpPr>
        <p:spPr>
          <a:xfrm>
            <a:off x="432000" y="5184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5" name="Connecteur droit 84">
            <a:extLst>
              <a:ext uri="{FF2B5EF4-FFF2-40B4-BE49-F238E27FC236}">
                <a16:creationId xmlns:a16="http://schemas.microsoft.com/office/drawing/2014/main" id="{68A21762-644D-0B4E-9C3E-ECC7D0EC870D}"/>
              </a:ext>
            </a:extLst>
          </p:cNvPr>
          <p:cNvSpPr/>
          <p:nvPr/>
        </p:nvSpPr>
        <p:spPr>
          <a:xfrm>
            <a:off x="432000" y="4752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6" name="Connecteur droit 85">
            <a:extLst>
              <a:ext uri="{FF2B5EF4-FFF2-40B4-BE49-F238E27FC236}">
                <a16:creationId xmlns:a16="http://schemas.microsoft.com/office/drawing/2014/main" id="{A720E948-C2EC-8740-859B-18F9FCAC279B}"/>
              </a:ext>
            </a:extLst>
          </p:cNvPr>
          <p:cNvSpPr/>
          <p:nvPr/>
        </p:nvSpPr>
        <p:spPr>
          <a:xfrm>
            <a:off x="1800000" y="1655999"/>
            <a:ext cx="0" cy="360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7" name="Connecteur droit 86">
            <a:extLst>
              <a:ext uri="{FF2B5EF4-FFF2-40B4-BE49-F238E27FC236}">
                <a16:creationId xmlns:a16="http://schemas.microsoft.com/office/drawing/2014/main" id="{0967FCBA-7B8F-CA49-B4E1-C84EDF7C13E6}"/>
              </a:ext>
            </a:extLst>
          </p:cNvPr>
          <p:cNvSpPr/>
          <p:nvPr/>
        </p:nvSpPr>
        <p:spPr>
          <a:xfrm>
            <a:off x="7703999" y="1655999"/>
            <a:ext cx="0" cy="360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8" name="Forme libre 87">
            <a:extLst>
              <a:ext uri="{FF2B5EF4-FFF2-40B4-BE49-F238E27FC236}">
                <a16:creationId xmlns:a16="http://schemas.microsoft.com/office/drawing/2014/main" id="{946E6AD2-7294-724B-A425-6CF29715167B}"/>
              </a:ext>
            </a:extLst>
          </p:cNvPr>
          <p:cNvSpPr/>
          <p:nvPr/>
        </p:nvSpPr>
        <p:spPr>
          <a:xfrm>
            <a:off x="6732000" y="5292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9" name="Connecteur droit 88">
            <a:extLst>
              <a:ext uri="{FF2B5EF4-FFF2-40B4-BE49-F238E27FC236}">
                <a16:creationId xmlns:a16="http://schemas.microsoft.com/office/drawing/2014/main" id="{D438D6C3-B71F-5747-81C3-C8C75D4EA075}"/>
              </a:ext>
            </a:extLst>
          </p:cNvPr>
          <p:cNvSpPr/>
          <p:nvPr/>
        </p:nvSpPr>
        <p:spPr>
          <a:xfrm>
            <a:off x="6083999" y="4968000"/>
            <a:ext cx="1368001"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0" name="Connecteur droit 89">
            <a:extLst>
              <a:ext uri="{FF2B5EF4-FFF2-40B4-BE49-F238E27FC236}">
                <a16:creationId xmlns:a16="http://schemas.microsoft.com/office/drawing/2014/main" id="{47D0C321-5C0B-FD46-A10C-1737E29984D7}"/>
              </a:ext>
            </a:extLst>
          </p:cNvPr>
          <p:cNvSpPr/>
          <p:nvPr/>
        </p:nvSpPr>
        <p:spPr>
          <a:xfrm>
            <a:off x="6083999" y="5184000"/>
            <a:ext cx="1368001"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1" name="Forme libre 90">
            <a:extLst>
              <a:ext uri="{FF2B5EF4-FFF2-40B4-BE49-F238E27FC236}">
                <a16:creationId xmlns:a16="http://schemas.microsoft.com/office/drawing/2014/main" id="{D1FB0774-F0EF-8C42-A647-B95659BAB44E}"/>
              </a:ext>
            </a:extLst>
          </p:cNvPr>
          <p:cNvSpPr/>
          <p:nvPr/>
        </p:nvSpPr>
        <p:spPr>
          <a:xfrm>
            <a:off x="6083999" y="4500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2" name="Connecteur droit 91">
            <a:extLst>
              <a:ext uri="{FF2B5EF4-FFF2-40B4-BE49-F238E27FC236}">
                <a16:creationId xmlns:a16="http://schemas.microsoft.com/office/drawing/2014/main" id="{5AFCE8CE-C34F-174C-ABA8-FB7D0FA44863}"/>
              </a:ext>
            </a:extLst>
          </p:cNvPr>
          <p:cNvSpPr/>
          <p:nvPr/>
        </p:nvSpPr>
        <p:spPr>
          <a:xfrm>
            <a:off x="5580000" y="4140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3" name="Connecteur droit 92">
            <a:extLst>
              <a:ext uri="{FF2B5EF4-FFF2-40B4-BE49-F238E27FC236}">
                <a16:creationId xmlns:a16="http://schemas.microsoft.com/office/drawing/2014/main" id="{37AF0527-D734-3947-AB33-8E1FD57133D7}"/>
              </a:ext>
            </a:extLst>
          </p:cNvPr>
          <p:cNvSpPr/>
          <p:nvPr/>
        </p:nvSpPr>
        <p:spPr>
          <a:xfrm>
            <a:off x="5580000" y="4356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4" name="Forme libre 93">
            <a:extLst>
              <a:ext uri="{FF2B5EF4-FFF2-40B4-BE49-F238E27FC236}">
                <a16:creationId xmlns:a16="http://schemas.microsoft.com/office/drawing/2014/main" id="{AA820F41-656A-7243-8BDF-4F5C6FAED2C1}"/>
              </a:ext>
            </a:extLst>
          </p:cNvPr>
          <p:cNvSpPr/>
          <p:nvPr/>
        </p:nvSpPr>
        <p:spPr>
          <a:xfrm>
            <a:off x="8604000" y="5292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nvGrpSpPr>
          <p:cNvPr id="95" name="Groupe 94">
            <a:extLst>
              <a:ext uri="{FF2B5EF4-FFF2-40B4-BE49-F238E27FC236}">
                <a16:creationId xmlns:a16="http://schemas.microsoft.com/office/drawing/2014/main" id="{DBAAD51B-D806-164C-BDEB-3855B64DA947}"/>
              </a:ext>
            </a:extLst>
          </p:cNvPr>
          <p:cNvGrpSpPr/>
          <p:nvPr/>
        </p:nvGrpSpPr>
        <p:grpSpPr>
          <a:xfrm>
            <a:off x="7992000" y="4752000"/>
            <a:ext cx="1368000" cy="432000"/>
            <a:chOff x="7992000" y="4752000"/>
            <a:chExt cx="1368000" cy="432000"/>
          </a:xfrm>
        </p:grpSpPr>
        <p:sp>
          <p:nvSpPr>
            <p:cNvPr id="96" name="Connecteur droit 95">
              <a:extLst>
                <a:ext uri="{FF2B5EF4-FFF2-40B4-BE49-F238E27FC236}">
                  <a16:creationId xmlns:a16="http://schemas.microsoft.com/office/drawing/2014/main" id="{B4D508D7-BC91-7D42-8581-475888052A24}"/>
                </a:ext>
              </a:extLst>
            </p:cNvPr>
            <p:cNvSpPr/>
            <p:nvPr/>
          </p:nvSpPr>
          <p:spPr>
            <a:xfrm>
              <a:off x="7992000" y="4968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7" name="Connecteur droit 96">
              <a:extLst>
                <a:ext uri="{FF2B5EF4-FFF2-40B4-BE49-F238E27FC236}">
                  <a16:creationId xmlns:a16="http://schemas.microsoft.com/office/drawing/2014/main" id="{01D25D2B-FD62-BB48-B003-592A26027653}"/>
                </a:ext>
              </a:extLst>
            </p:cNvPr>
            <p:cNvSpPr/>
            <p:nvPr/>
          </p:nvSpPr>
          <p:spPr>
            <a:xfrm>
              <a:off x="7992000" y="5184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8" name="Connecteur droit 97">
              <a:extLst>
                <a:ext uri="{FF2B5EF4-FFF2-40B4-BE49-F238E27FC236}">
                  <a16:creationId xmlns:a16="http://schemas.microsoft.com/office/drawing/2014/main" id="{75015C07-E10F-8146-80ED-6C9A59401F06}"/>
                </a:ext>
              </a:extLst>
            </p:cNvPr>
            <p:cNvSpPr/>
            <p:nvPr/>
          </p:nvSpPr>
          <p:spPr>
            <a:xfrm>
              <a:off x="7992000" y="4752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sp>
        <p:nvSpPr>
          <p:cNvPr id="99" name="Connecteur droit 98">
            <a:extLst>
              <a:ext uri="{FF2B5EF4-FFF2-40B4-BE49-F238E27FC236}">
                <a16:creationId xmlns:a16="http://schemas.microsoft.com/office/drawing/2014/main" id="{25718B17-A58D-114C-B6E5-678308EAEAB8}"/>
              </a:ext>
            </a:extLst>
          </p:cNvPr>
          <p:cNvSpPr/>
          <p:nvPr/>
        </p:nvSpPr>
        <p:spPr>
          <a:xfrm>
            <a:off x="8424000" y="3491999"/>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0" name="Connecteur droit 99">
            <a:extLst>
              <a:ext uri="{FF2B5EF4-FFF2-40B4-BE49-F238E27FC236}">
                <a16:creationId xmlns:a16="http://schemas.microsoft.com/office/drawing/2014/main" id="{D69B6B7A-8748-B142-A5A1-CBFC9B5298AF}"/>
              </a:ext>
            </a:extLst>
          </p:cNvPr>
          <p:cNvSpPr/>
          <p:nvPr/>
        </p:nvSpPr>
        <p:spPr>
          <a:xfrm>
            <a:off x="8424000" y="3708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1" name="Rectangle 100">
            <a:extLst>
              <a:ext uri="{FF2B5EF4-FFF2-40B4-BE49-F238E27FC236}">
                <a16:creationId xmlns:a16="http://schemas.microsoft.com/office/drawing/2014/main" id="{7040A5C8-9E96-9A4D-A9EA-CE8304982496}"/>
              </a:ext>
            </a:extLst>
          </p:cNvPr>
          <p:cNvSpPr/>
          <p:nvPr/>
        </p:nvSpPr>
        <p:spPr>
          <a:xfrm>
            <a:off x="342000" y="6443999"/>
            <a:ext cx="594000" cy="216000"/>
          </a:xfrm>
          <a:prstGeom prst="rect">
            <a:avLst/>
          </a:pr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2" name="Rectangle 101">
            <a:extLst>
              <a:ext uri="{FF2B5EF4-FFF2-40B4-BE49-F238E27FC236}">
                <a16:creationId xmlns:a16="http://schemas.microsoft.com/office/drawing/2014/main" id="{490E8D81-66F6-3446-BEA8-761BF36F2275}"/>
              </a:ext>
            </a:extLst>
          </p:cNvPr>
          <p:cNvSpPr/>
          <p:nvPr/>
        </p:nvSpPr>
        <p:spPr>
          <a:xfrm>
            <a:off x="342000" y="6948000"/>
            <a:ext cx="594000" cy="216000"/>
          </a:xfrm>
          <a:prstGeom prst="rect">
            <a:avLst/>
          </a:pr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3" name="Connecteur droit 102">
            <a:extLst>
              <a:ext uri="{FF2B5EF4-FFF2-40B4-BE49-F238E27FC236}">
                <a16:creationId xmlns:a16="http://schemas.microsoft.com/office/drawing/2014/main" id="{DA6677CD-42A3-214D-A0F9-648ABD878301}"/>
              </a:ext>
            </a:extLst>
          </p:cNvPr>
          <p:cNvSpPr/>
          <p:nvPr/>
        </p:nvSpPr>
        <p:spPr>
          <a:xfrm>
            <a:off x="1080000" y="6443999"/>
            <a:ext cx="2376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4" name="Connecteur droit 103">
            <a:extLst>
              <a:ext uri="{FF2B5EF4-FFF2-40B4-BE49-F238E27FC236}">
                <a16:creationId xmlns:a16="http://schemas.microsoft.com/office/drawing/2014/main" id="{730113EB-2301-9241-BDAC-3F4934237815}"/>
              </a:ext>
            </a:extLst>
          </p:cNvPr>
          <p:cNvSpPr/>
          <p:nvPr/>
        </p:nvSpPr>
        <p:spPr>
          <a:xfrm>
            <a:off x="1080000" y="6660000"/>
            <a:ext cx="2376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5" name="Connecteur droit 104">
            <a:extLst>
              <a:ext uri="{FF2B5EF4-FFF2-40B4-BE49-F238E27FC236}">
                <a16:creationId xmlns:a16="http://schemas.microsoft.com/office/drawing/2014/main" id="{B740D6C5-BBE6-F041-BBB9-8BD496839441}"/>
              </a:ext>
            </a:extLst>
          </p:cNvPr>
          <p:cNvSpPr/>
          <p:nvPr/>
        </p:nvSpPr>
        <p:spPr>
          <a:xfrm>
            <a:off x="1080000" y="6948000"/>
            <a:ext cx="2376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6" name="Connecteur droit 105">
            <a:extLst>
              <a:ext uri="{FF2B5EF4-FFF2-40B4-BE49-F238E27FC236}">
                <a16:creationId xmlns:a16="http://schemas.microsoft.com/office/drawing/2014/main" id="{5B7B8264-E24B-3C46-83DF-1F7C92C2606F}"/>
              </a:ext>
            </a:extLst>
          </p:cNvPr>
          <p:cNvSpPr/>
          <p:nvPr/>
        </p:nvSpPr>
        <p:spPr>
          <a:xfrm>
            <a:off x="1080000" y="7163999"/>
            <a:ext cx="2376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nvGrpSpPr>
          <p:cNvPr id="107" name="Groupe 106">
            <a:extLst>
              <a:ext uri="{FF2B5EF4-FFF2-40B4-BE49-F238E27FC236}">
                <a16:creationId xmlns:a16="http://schemas.microsoft.com/office/drawing/2014/main" id="{145796A9-479F-A64D-AB56-F59D702FE6C6}"/>
              </a:ext>
            </a:extLst>
          </p:cNvPr>
          <p:cNvGrpSpPr/>
          <p:nvPr/>
        </p:nvGrpSpPr>
        <p:grpSpPr>
          <a:xfrm>
            <a:off x="1728000" y="3276000"/>
            <a:ext cx="1368000" cy="432000"/>
            <a:chOff x="1728000" y="3276000"/>
            <a:chExt cx="1368000" cy="432000"/>
          </a:xfrm>
        </p:grpSpPr>
        <p:sp>
          <p:nvSpPr>
            <p:cNvPr id="108" name="Connecteur droit 107">
              <a:extLst>
                <a:ext uri="{FF2B5EF4-FFF2-40B4-BE49-F238E27FC236}">
                  <a16:creationId xmlns:a16="http://schemas.microsoft.com/office/drawing/2014/main" id="{F29CC51B-0453-164F-B9ED-46924CD23322}"/>
                </a:ext>
              </a:extLst>
            </p:cNvPr>
            <p:cNvSpPr/>
            <p:nvPr/>
          </p:nvSpPr>
          <p:spPr>
            <a:xfrm>
              <a:off x="1728000" y="3491999"/>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9" name="Connecteur droit 108">
              <a:extLst>
                <a:ext uri="{FF2B5EF4-FFF2-40B4-BE49-F238E27FC236}">
                  <a16:creationId xmlns:a16="http://schemas.microsoft.com/office/drawing/2014/main" id="{AA57DF97-90DD-574A-8B26-964902A3ECA2}"/>
                </a:ext>
              </a:extLst>
            </p:cNvPr>
            <p:cNvSpPr/>
            <p:nvPr/>
          </p:nvSpPr>
          <p:spPr>
            <a:xfrm>
              <a:off x="1728000" y="3708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0" name="Connecteur droit 109">
              <a:extLst>
                <a:ext uri="{FF2B5EF4-FFF2-40B4-BE49-F238E27FC236}">
                  <a16:creationId xmlns:a16="http://schemas.microsoft.com/office/drawing/2014/main" id="{8C3D8231-E9BB-7547-AF78-0493E8B8BFC3}"/>
                </a:ext>
              </a:extLst>
            </p:cNvPr>
            <p:cNvSpPr/>
            <p:nvPr/>
          </p:nvSpPr>
          <p:spPr>
            <a:xfrm>
              <a:off x="1728000" y="3276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grpSp>
        <p:nvGrpSpPr>
          <p:cNvPr id="111" name="Groupe 110">
            <a:extLst>
              <a:ext uri="{FF2B5EF4-FFF2-40B4-BE49-F238E27FC236}">
                <a16:creationId xmlns:a16="http://schemas.microsoft.com/office/drawing/2014/main" id="{030AB30C-F7AE-5449-BBD6-0DE825A8940D}"/>
              </a:ext>
            </a:extLst>
          </p:cNvPr>
          <p:cNvGrpSpPr/>
          <p:nvPr/>
        </p:nvGrpSpPr>
        <p:grpSpPr>
          <a:xfrm>
            <a:off x="4068000" y="3528000"/>
            <a:ext cx="1368000" cy="432000"/>
            <a:chOff x="4068000" y="3528000"/>
            <a:chExt cx="1368000" cy="432000"/>
          </a:xfrm>
        </p:grpSpPr>
        <p:sp>
          <p:nvSpPr>
            <p:cNvPr id="112" name="Connecteur droit 111">
              <a:extLst>
                <a:ext uri="{FF2B5EF4-FFF2-40B4-BE49-F238E27FC236}">
                  <a16:creationId xmlns:a16="http://schemas.microsoft.com/office/drawing/2014/main" id="{3C0AFF56-1BEA-BB4A-91A0-E699677BDC19}"/>
                </a:ext>
              </a:extLst>
            </p:cNvPr>
            <p:cNvSpPr/>
            <p:nvPr/>
          </p:nvSpPr>
          <p:spPr>
            <a:xfrm>
              <a:off x="4068000" y="3744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3" name="Connecteur droit 112">
              <a:extLst>
                <a:ext uri="{FF2B5EF4-FFF2-40B4-BE49-F238E27FC236}">
                  <a16:creationId xmlns:a16="http://schemas.microsoft.com/office/drawing/2014/main" id="{A0FB158F-125C-0A48-8462-7CBADC8A56C7}"/>
                </a:ext>
              </a:extLst>
            </p:cNvPr>
            <p:cNvSpPr/>
            <p:nvPr/>
          </p:nvSpPr>
          <p:spPr>
            <a:xfrm>
              <a:off x="4068000" y="3960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4" name="Connecteur droit 113">
              <a:extLst>
                <a:ext uri="{FF2B5EF4-FFF2-40B4-BE49-F238E27FC236}">
                  <a16:creationId xmlns:a16="http://schemas.microsoft.com/office/drawing/2014/main" id="{763E6EED-C80D-8548-8C66-73303796F305}"/>
                </a:ext>
              </a:extLst>
            </p:cNvPr>
            <p:cNvSpPr/>
            <p:nvPr/>
          </p:nvSpPr>
          <p:spPr>
            <a:xfrm>
              <a:off x="4068000" y="3528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grpSp>
        <p:nvGrpSpPr>
          <p:cNvPr id="115" name="Groupe 114">
            <a:extLst>
              <a:ext uri="{FF2B5EF4-FFF2-40B4-BE49-F238E27FC236}">
                <a16:creationId xmlns:a16="http://schemas.microsoft.com/office/drawing/2014/main" id="{FD84B012-2167-FE4E-8633-EA81F267DB1E}"/>
              </a:ext>
            </a:extLst>
          </p:cNvPr>
          <p:cNvGrpSpPr/>
          <p:nvPr/>
        </p:nvGrpSpPr>
        <p:grpSpPr>
          <a:xfrm>
            <a:off x="648000" y="3960000"/>
            <a:ext cx="1367999" cy="684000"/>
            <a:chOff x="648000" y="3960000"/>
            <a:chExt cx="1367999" cy="684000"/>
          </a:xfrm>
        </p:grpSpPr>
        <p:sp>
          <p:nvSpPr>
            <p:cNvPr id="116" name="Forme libre 115">
              <a:extLst>
                <a:ext uri="{FF2B5EF4-FFF2-40B4-BE49-F238E27FC236}">
                  <a16:creationId xmlns:a16="http://schemas.microsoft.com/office/drawing/2014/main" id="{464D437C-CE66-4848-8C35-AA7312DC7538}"/>
                </a:ext>
              </a:extLst>
            </p:cNvPr>
            <p:cNvSpPr/>
            <p:nvPr/>
          </p:nvSpPr>
          <p:spPr>
            <a:xfrm>
              <a:off x="1260000" y="4500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7" name="Connecteur droit 116">
              <a:extLst>
                <a:ext uri="{FF2B5EF4-FFF2-40B4-BE49-F238E27FC236}">
                  <a16:creationId xmlns:a16="http://schemas.microsoft.com/office/drawing/2014/main" id="{F3FB83F2-9FC1-414D-9D67-64F83BA0D14C}"/>
                </a:ext>
              </a:extLst>
            </p:cNvPr>
            <p:cNvSpPr/>
            <p:nvPr/>
          </p:nvSpPr>
          <p:spPr>
            <a:xfrm>
              <a:off x="648000" y="4176000"/>
              <a:ext cx="1367999"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8" name="Connecteur droit 117">
              <a:extLst>
                <a:ext uri="{FF2B5EF4-FFF2-40B4-BE49-F238E27FC236}">
                  <a16:creationId xmlns:a16="http://schemas.microsoft.com/office/drawing/2014/main" id="{0E86DDDE-0858-5C45-9B43-ADA2ECBE69FF}"/>
                </a:ext>
              </a:extLst>
            </p:cNvPr>
            <p:cNvSpPr/>
            <p:nvPr/>
          </p:nvSpPr>
          <p:spPr>
            <a:xfrm>
              <a:off x="648000" y="4392000"/>
              <a:ext cx="1367999"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9" name="Connecteur droit 118">
              <a:extLst>
                <a:ext uri="{FF2B5EF4-FFF2-40B4-BE49-F238E27FC236}">
                  <a16:creationId xmlns:a16="http://schemas.microsoft.com/office/drawing/2014/main" id="{45BE9CCD-3C58-9C4A-A35B-8C14DED62695}"/>
                </a:ext>
              </a:extLst>
            </p:cNvPr>
            <p:cNvSpPr/>
            <p:nvPr/>
          </p:nvSpPr>
          <p:spPr>
            <a:xfrm>
              <a:off x="648000" y="3960000"/>
              <a:ext cx="1367999"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grpSp>
        <p:nvGrpSpPr>
          <p:cNvPr id="120" name="Groupe 119">
            <a:extLst>
              <a:ext uri="{FF2B5EF4-FFF2-40B4-BE49-F238E27FC236}">
                <a16:creationId xmlns:a16="http://schemas.microsoft.com/office/drawing/2014/main" id="{C47BBDEE-1A35-D04A-BEFD-5D23D01E1064}"/>
              </a:ext>
            </a:extLst>
          </p:cNvPr>
          <p:cNvGrpSpPr/>
          <p:nvPr/>
        </p:nvGrpSpPr>
        <p:grpSpPr>
          <a:xfrm>
            <a:off x="5112000" y="6443999"/>
            <a:ext cx="3024000" cy="0"/>
            <a:chOff x="5112000" y="6443999"/>
            <a:chExt cx="3024000" cy="0"/>
          </a:xfrm>
        </p:grpSpPr>
        <p:sp>
          <p:nvSpPr>
            <p:cNvPr id="121" name="Connecteur droit 120">
              <a:extLst>
                <a:ext uri="{FF2B5EF4-FFF2-40B4-BE49-F238E27FC236}">
                  <a16:creationId xmlns:a16="http://schemas.microsoft.com/office/drawing/2014/main" id="{D9B49E44-B5E9-A947-937C-523F7D3448AD}"/>
                </a:ext>
              </a:extLst>
            </p:cNvPr>
            <p:cNvSpPr/>
            <p:nvPr/>
          </p:nvSpPr>
          <p:spPr>
            <a:xfrm>
              <a:off x="5112000" y="6443999"/>
              <a:ext cx="504000" cy="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2" name="Connecteur droit 121">
              <a:extLst>
                <a:ext uri="{FF2B5EF4-FFF2-40B4-BE49-F238E27FC236}">
                  <a16:creationId xmlns:a16="http://schemas.microsoft.com/office/drawing/2014/main" id="{96976E01-E569-F844-B50D-9B7A156CD8CC}"/>
                </a:ext>
              </a:extLst>
            </p:cNvPr>
            <p:cNvSpPr/>
            <p:nvPr/>
          </p:nvSpPr>
          <p:spPr>
            <a:xfrm>
              <a:off x="5760000" y="6443999"/>
              <a:ext cx="2376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pic>
        <p:nvPicPr>
          <p:cNvPr id="123" name="Image 122">
            <a:extLst>
              <a:ext uri="{FF2B5EF4-FFF2-40B4-BE49-F238E27FC236}">
                <a16:creationId xmlns:a16="http://schemas.microsoft.com/office/drawing/2014/main" id="{623558C5-1A0F-1048-A872-C6BAFE7CE96C}"/>
              </a:ext>
            </a:extLst>
          </p:cNvPr>
          <p:cNvPicPr>
            <a:picLocks noChangeAspect="1"/>
          </p:cNvPicPr>
          <p:nvPr/>
        </p:nvPicPr>
        <p:blipFill>
          <a:blip r:embed="rId3">
            <a:lum/>
            <a:alphaModFix/>
          </a:blip>
          <a:srcRect/>
          <a:stretch>
            <a:fillRect/>
          </a:stretch>
        </p:blipFill>
        <p:spPr>
          <a:xfrm>
            <a:off x="2880000" y="723599"/>
            <a:ext cx="360000" cy="360000"/>
          </a:xfrm>
          <a:prstGeom prst="rect">
            <a:avLst/>
          </a:prstGeom>
          <a:noFill/>
          <a:ln>
            <a:noFill/>
          </a:ln>
        </p:spPr>
      </p:pic>
      <p:sp>
        <p:nvSpPr>
          <p:cNvPr id="124" name="Forme libre 123">
            <a:extLst>
              <a:ext uri="{FF2B5EF4-FFF2-40B4-BE49-F238E27FC236}">
                <a16:creationId xmlns:a16="http://schemas.microsoft.com/office/drawing/2014/main" id="{5C664309-C6C9-B94C-B729-8D9B061B39B0}"/>
              </a:ext>
            </a:extLst>
          </p:cNvPr>
          <p:cNvSpPr/>
          <p:nvPr/>
        </p:nvSpPr>
        <p:spPr>
          <a:xfrm>
            <a:off x="1044000" y="5292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3333"/>
          </a:solid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5" name="ZoneTexte 124">
            <a:extLst>
              <a:ext uri="{FF2B5EF4-FFF2-40B4-BE49-F238E27FC236}">
                <a16:creationId xmlns:a16="http://schemas.microsoft.com/office/drawing/2014/main" id="{E0BE4D0F-876C-2B40-BD38-2DE72634A6C4}"/>
              </a:ext>
            </a:extLst>
          </p:cNvPr>
          <p:cNvSpPr txBox="1"/>
          <p:nvPr/>
        </p:nvSpPr>
        <p:spPr>
          <a:xfrm>
            <a:off x="270000" y="4460040"/>
            <a:ext cx="1800000" cy="86795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Attentat de</a:t>
            </a:r>
          </a:p>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Sarajevo</a:t>
            </a:r>
          </a:p>
        </p:txBody>
      </p:sp>
      <p:grpSp>
        <p:nvGrpSpPr>
          <p:cNvPr id="126" name="Groupe 125">
            <a:extLst>
              <a:ext uri="{FF2B5EF4-FFF2-40B4-BE49-F238E27FC236}">
                <a16:creationId xmlns:a16="http://schemas.microsoft.com/office/drawing/2014/main" id="{83D9941B-CFDB-5945-8CD8-C40DFDDC3303}"/>
              </a:ext>
            </a:extLst>
          </p:cNvPr>
          <p:cNvGrpSpPr/>
          <p:nvPr/>
        </p:nvGrpSpPr>
        <p:grpSpPr>
          <a:xfrm>
            <a:off x="2502000" y="4788000"/>
            <a:ext cx="2160000" cy="422280"/>
            <a:chOff x="2502000" y="4788000"/>
            <a:chExt cx="2160000" cy="422280"/>
          </a:xfrm>
        </p:grpSpPr>
        <p:sp>
          <p:nvSpPr>
            <p:cNvPr id="127" name="Connecteur droit 126">
              <a:extLst>
                <a:ext uri="{FF2B5EF4-FFF2-40B4-BE49-F238E27FC236}">
                  <a16:creationId xmlns:a16="http://schemas.microsoft.com/office/drawing/2014/main" id="{BF04DC68-EECD-B641-8F7F-52147DA3CBAB}"/>
                </a:ext>
              </a:extLst>
            </p:cNvPr>
            <p:cNvSpPr/>
            <p:nvPr/>
          </p:nvSpPr>
          <p:spPr>
            <a:xfrm>
              <a:off x="2502000" y="5210280"/>
              <a:ext cx="2160000" cy="0"/>
            </a:xfrm>
            <a:prstGeom prst="line">
              <a:avLst/>
            </a:prstGeom>
            <a:noFill/>
            <a:ln w="0">
              <a:solidFill>
                <a:srgbClr val="000000"/>
              </a:solidFill>
              <a:prstDash val="solid"/>
              <a:headEnd type="arrow"/>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8" name="Connecteur droit 127">
              <a:extLst>
                <a:ext uri="{FF2B5EF4-FFF2-40B4-BE49-F238E27FC236}">
                  <a16:creationId xmlns:a16="http://schemas.microsoft.com/office/drawing/2014/main" id="{69BA354A-428A-5E48-BA01-C17A9E713A43}"/>
                </a:ext>
              </a:extLst>
            </p:cNvPr>
            <p:cNvSpPr/>
            <p:nvPr/>
          </p:nvSpPr>
          <p:spPr>
            <a:xfrm>
              <a:off x="2700000" y="4788000"/>
              <a:ext cx="1800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9" name="Connecteur droit 128">
              <a:extLst>
                <a:ext uri="{FF2B5EF4-FFF2-40B4-BE49-F238E27FC236}">
                  <a16:creationId xmlns:a16="http://schemas.microsoft.com/office/drawing/2014/main" id="{527C41FE-A2A5-374E-A032-D07C23B50DBE}"/>
                </a:ext>
              </a:extLst>
            </p:cNvPr>
            <p:cNvSpPr/>
            <p:nvPr/>
          </p:nvSpPr>
          <p:spPr>
            <a:xfrm>
              <a:off x="2700000" y="5040000"/>
              <a:ext cx="1800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sp>
        <p:nvSpPr>
          <p:cNvPr id="130" name="Forme libre 129">
            <a:extLst>
              <a:ext uri="{FF2B5EF4-FFF2-40B4-BE49-F238E27FC236}">
                <a16:creationId xmlns:a16="http://schemas.microsoft.com/office/drawing/2014/main" id="{7250A793-109B-4C44-BE72-B46A10F33C0B}"/>
              </a:ext>
            </a:extLst>
          </p:cNvPr>
          <p:cNvSpPr/>
          <p:nvPr/>
        </p:nvSpPr>
        <p:spPr>
          <a:xfrm>
            <a:off x="9396000" y="3851999"/>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click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circle(in)">
                                      <p:cBhvr>
                                        <p:cTn id="7" dur="20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build="p"/>
    </p:bldLst>
  </p:timing>
</p:sld>
</file>

<file path=ppt/slides/slide170.xml><?xml version="1.0" encoding="utf-8"?>
<p:sld xmlns:a="http://schemas.openxmlformats.org/drawingml/2006/main" xmlns:r="http://schemas.openxmlformats.org/officeDocument/2006/relationships" xmlns:p="http://schemas.openxmlformats.org/presentationml/2006/main">
  <p:cSld name="page168">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AEEBF2D-87E8-314F-A4F7-B8102FEF2D88}"/>
              </a:ext>
            </a:extLst>
          </p:cNvPr>
          <p:cNvSpPr txBox="1"/>
          <p:nvPr/>
        </p:nvSpPr>
        <p:spPr>
          <a:xfrm>
            <a:off x="288000" y="936360"/>
            <a:ext cx="9627896" cy="550313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200" b="0" i="0" u="none" strike="noStrike" kern="1200" dirty="0">
                <a:ln>
                  <a:noFill/>
                </a:ln>
                <a:solidFill>
                  <a:srgbClr val="FF3333"/>
                </a:solidFill>
                <a:latin typeface="Comic Sans MS" pitchFamily="66"/>
                <a:ea typeface="Arial Unicode MS" pitchFamily="2"/>
                <a:cs typeface="Arial Unicode MS" pitchFamily="2"/>
              </a:rPr>
              <a:t>Définitions</a:t>
            </a:r>
          </a:p>
          <a:p>
            <a:pPr marL="0" marR="0" lvl="0" indent="0" algn="just" rtl="0" hangingPunct="0">
              <a:lnSpc>
                <a:spcPct val="100000"/>
              </a:lnSpc>
              <a:spcBef>
                <a:spcPts val="0"/>
              </a:spcBef>
              <a:spcAft>
                <a:spcPts val="0"/>
              </a:spcAft>
              <a:buNone/>
              <a:tabLst/>
            </a:pPr>
            <a:endParaRPr lang="fr-FR" sz="3200" b="0" i="0" u="none" strike="noStrike" kern="1200" dirty="0">
              <a:ln>
                <a:noFill/>
              </a:ln>
              <a:solidFill>
                <a:srgbClr val="FF3333"/>
              </a:solidFill>
              <a:latin typeface="Comic Sans MS" pitchFamily="66"/>
              <a:ea typeface="Arial Unicode MS" pitchFamily="2"/>
              <a:cs typeface="Arial Unicode MS" pitchFamily="2"/>
            </a:endParaRPr>
          </a:p>
          <a:p>
            <a:pPr marL="0" marR="0" lvl="0" indent="0" algn="just" rtl="0" hangingPunct="0">
              <a:lnSpc>
                <a:spcPct val="100000"/>
              </a:lnSpc>
              <a:spcBef>
                <a:spcPts val="0"/>
              </a:spcBef>
              <a:spcAft>
                <a:spcPts val="0"/>
              </a:spcAft>
              <a:buNone/>
              <a:tabLst/>
            </a:pPr>
            <a:r>
              <a:rPr lang="fr-FR" sz="3200" b="0" i="0" u="none" strike="noStrike" kern="1200" dirty="0">
                <a:ln>
                  <a:noFill/>
                </a:ln>
                <a:solidFill>
                  <a:srgbClr val="FF3333"/>
                </a:solidFill>
                <a:latin typeface="Comic Sans MS" pitchFamily="66"/>
                <a:ea typeface="Arial Unicode MS" pitchFamily="2"/>
                <a:cs typeface="Arial Unicode MS" pitchFamily="2"/>
              </a:rPr>
              <a:t>Réparations </a:t>
            </a:r>
            <a:r>
              <a:rPr lang="fr-FR" sz="3200" b="0" i="0" u="none" strike="noStrike" kern="1200" dirty="0">
                <a:ln>
                  <a:noFill/>
                </a:ln>
                <a:latin typeface="Comic Sans MS" pitchFamily="66"/>
                <a:ea typeface="Arial Unicode MS" pitchFamily="2"/>
                <a:cs typeface="Arial Unicode MS" pitchFamily="2"/>
              </a:rPr>
              <a:t>: Sommes que l'Allemagne doit verser aux vainqueurs pour réparer les dommages qu'elle a causés sur leur territoire.</a:t>
            </a:r>
          </a:p>
          <a:p>
            <a:pPr marL="0" marR="0" lvl="0" indent="0" algn="just" rtl="0" hangingPunct="0">
              <a:lnSpc>
                <a:spcPct val="100000"/>
              </a:lnSpc>
              <a:spcBef>
                <a:spcPts val="0"/>
              </a:spcBef>
              <a:spcAft>
                <a:spcPts val="0"/>
              </a:spcAft>
              <a:buNone/>
              <a:tabLst/>
            </a:pPr>
            <a:endParaRPr lang="fr-FR" sz="3200" b="0" i="0" u="none" strike="noStrike" kern="1200" dirty="0">
              <a:ln>
                <a:noFill/>
              </a:ln>
              <a:latin typeface="Comic Sans MS" pitchFamily="66"/>
              <a:ea typeface="Arial Unicode MS" pitchFamily="2"/>
              <a:cs typeface="Arial Unicode MS" pitchFamily="2"/>
            </a:endParaRPr>
          </a:p>
          <a:p>
            <a:pPr marL="0" marR="0" lvl="0" indent="0" algn="just" rtl="0" hangingPunct="0">
              <a:lnSpc>
                <a:spcPct val="100000"/>
              </a:lnSpc>
              <a:spcBef>
                <a:spcPts val="0"/>
              </a:spcBef>
              <a:spcAft>
                <a:spcPts val="0"/>
              </a:spcAft>
              <a:buNone/>
              <a:tabLst/>
            </a:pPr>
            <a:r>
              <a:rPr lang="fr-FR" sz="3200" b="0" i="0" u="none" strike="noStrike" kern="1200" dirty="0">
                <a:ln>
                  <a:noFill/>
                </a:ln>
                <a:solidFill>
                  <a:srgbClr val="FF3333"/>
                </a:solidFill>
                <a:latin typeface="Comic Sans MS" pitchFamily="66"/>
                <a:ea typeface="Arial Unicode MS" pitchFamily="2"/>
                <a:cs typeface="Arial Unicode MS" pitchFamily="2"/>
              </a:rPr>
              <a:t>Société des nations</a:t>
            </a:r>
            <a:r>
              <a:rPr lang="fr-FR" sz="3200" b="0" i="0" u="none" strike="noStrike" kern="1200" dirty="0">
                <a:ln>
                  <a:noFill/>
                </a:ln>
                <a:latin typeface="Comic Sans MS" pitchFamily="66"/>
                <a:ea typeface="Arial Unicode MS" pitchFamily="2"/>
                <a:cs typeface="Arial Unicode MS" pitchFamily="2"/>
              </a:rPr>
              <a:t> : Organisation internationale créée en 1919 chargée de maintenir la paix dans le monde.</a:t>
            </a:r>
          </a:p>
          <a:p>
            <a:pPr marL="0" marR="0" lvl="0" indent="0" rtl="0" hangingPunct="0">
              <a:lnSpc>
                <a:spcPct val="100000"/>
              </a:lnSpc>
              <a:spcBef>
                <a:spcPts val="0"/>
              </a:spcBef>
              <a:spcAft>
                <a:spcPts val="0"/>
              </a:spcAft>
              <a:buNone/>
              <a:tabLst/>
            </a:pPr>
            <a:endParaRPr lang="fr-FR" sz="1800" b="0" i="0" u="none" strike="noStrike" kern="1200" dirty="0">
              <a:ln>
                <a:noFill/>
              </a:ln>
              <a:latin typeface="Arial" pitchFamily="18"/>
              <a:ea typeface="Arial Unicode MS" pitchFamily="2"/>
              <a:cs typeface="Arial Unicode MS" pitchFamily="2"/>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name="page169">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15ADCE4-D4AE-044E-9646-E4478102736E}"/>
              </a:ext>
            </a:extLst>
          </p:cNvPr>
          <p:cNvPicPr>
            <a:picLocks noChangeAspect="1"/>
          </p:cNvPicPr>
          <p:nvPr/>
        </p:nvPicPr>
        <p:blipFill>
          <a:blip r:embed="rId3">
            <a:lum/>
            <a:alphaModFix/>
          </a:blip>
          <a:srcRect/>
          <a:stretch>
            <a:fillRect/>
          </a:stretch>
        </p:blipFill>
        <p:spPr>
          <a:xfrm>
            <a:off x="720000" y="802800"/>
            <a:ext cx="8640000" cy="6613200"/>
          </a:xfrm>
          <a:prstGeom prst="rect">
            <a:avLst/>
          </a:prstGeom>
          <a:noFill/>
          <a:ln w="0">
            <a:solidFill>
              <a:srgbClr val="000000"/>
            </a:solidFill>
            <a:prstDash val="solid"/>
          </a:ln>
        </p:spPr>
      </p:pic>
      <p:sp>
        <p:nvSpPr>
          <p:cNvPr id="3" name="ZoneTexte 2">
            <a:extLst>
              <a:ext uri="{FF2B5EF4-FFF2-40B4-BE49-F238E27FC236}">
                <a16:creationId xmlns:a16="http://schemas.microsoft.com/office/drawing/2014/main" id="{309E8C64-0DE8-8B4A-BE90-3E92CEA431AE}"/>
              </a:ext>
            </a:extLst>
          </p:cNvPr>
          <p:cNvSpPr txBox="1"/>
          <p:nvPr/>
        </p:nvSpPr>
        <p:spPr>
          <a:xfrm>
            <a:off x="756000" y="252000"/>
            <a:ext cx="8568000" cy="58572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800" b="0" i="0" u="none" strike="noStrike" kern="1200">
                <a:ln>
                  <a:noFill/>
                </a:ln>
                <a:latin typeface="Comic Sans MS" pitchFamily="66"/>
                <a:ea typeface="Arial Unicode MS" pitchFamily="2"/>
                <a:cs typeface="Arial Unicode MS" pitchFamily="2"/>
              </a:rPr>
              <a:t>L'Europe en 1923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name="page170">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82F87E06-9531-824F-928D-03534DED846C}"/>
              </a:ext>
            </a:extLst>
          </p:cNvPr>
          <p:cNvSpPr/>
          <p:nvPr/>
        </p:nvSpPr>
        <p:spPr>
          <a:xfrm>
            <a:off x="486000" y="54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Connecteur droit 2">
            <a:extLst>
              <a:ext uri="{FF2B5EF4-FFF2-40B4-BE49-F238E27FC236}">
                <a16:creationId xmlns:a16="http://schemas.microsoft.com/office/drawing/2014/main" id="{1AB16016-4213-B949-907E-3BFAA42A768C}"/>
              </a:ext>
            </a:extLst>
          </p:cNvPr>
          <p:cNvSpPr/>
          <p:nvPr/>
        </p:nvSpPr>
        <p:spPr>
          <a:xfrm>
            <a:off x="63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Connecteur droit 3">
            <a:extLst>
              <a:ext uri="{FF2B5EF4-FFF2-40B4-BE49-F238E27FC236}">
                <a16:creationId xmlns:a16="http://schemas.microsoft.com/office/drawing/2014/main" id="{853C58DB-C88E-5D48-8610-509C2AB57EA9}"/>
              </a:ext>
            </a:extLst>
          </p:cNvPr>
          <p:cNvSpPr/>
          <p:nvPr/>
        </p:nvSpPr>
        <p:spPr>
          <a:xfrm>
            <a:off x="77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 name="Connecteur droit 4">
            <a:extLst>
              <a:ext uri="{FF2B5EF4-FFF2-40B4-BE49-F238E27FC236}">
                <a16:creationId xmlns:a16="http://schemas.microsoft.com/office/drawing/2014/main" id="{FC3C9BD4-C26E-BB47-A0C0-21DDDA223AF6}"/>
              </a:ext>
            </a:extLst>
          </p:cNvPr>
          <p:cNvSpPr/>
          <p:nvPr/>
        </p:nvSpPr>
        <p:spPr>
          <a:xfrm>
            <a:off x="917999"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 name="Connecteur droit 5">
            <a:extLst>
              <a:ext uri="{FF2B5EF4-FFF2-40B4-BE49-F238E27FC236}">
                <a16:creationId xmlns:a16="http://schemas.microsoft.com/office/drawing/2014/main" id="{D4E8EA37-7F88-8E49-B2D7-54BA62E3D701}"/>
              </a:ext>
            </a:extLst>
          </p:cNvPr>
          <p:cNvSpPr/>
          <p:nvPr/>
        </p:nvSpPr>
        <p:spPr>
          <a:xfrm>
            <a:off x="1205999"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 name="Connecteur droit 6">
            <a:extLst>
              <a:ext uri="{FF2B5EF4-FFF2-40B4-BE49-F238E27FC236}">
                <a16:creationId xmlns:a16="http://schemas.microsoft.com/office/drawing/2014/main" id="{BB6F416E-067E-3F46-988E-1DABE449DD6D}"/>
              </a:ext>
            </a:extLst>
          </p:cNvPr>
          <p:cNvSpPr/>
          <p:nvPr/>
        </p:nvSpPr>
        <p:spPr>
          <a:xfrm>
            <a:off x="135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 name="Connecteur droit 7">
            <a:extLst>
              <a:ext uri="{FF2B5EF4-FFF2-40B4-BE49-F238E27FC236}">
                <a16:creationId xmlns:a16="http://schemas.microsoft.com/office/drawing/2014/main" id="{64E6DB69-50E1-B646-B620-10AEE4F30359}"/>
              </a:ext>
            </a:extLst>
          </p:cNvPr>
          <p:cNvSpPr/>
          <p:nvPr/>
        </p:nvSpPr>
        <p:spPr>
          <a:xfrm>
            <a:off x="1493999"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 name="Connecteur droit 8">
            <a:extLst>
              <a:ext uri="{FF2B5EF4-FFF2-40B4-BE49-F238E27FC236}">
                <a16:creationId xmlns:a16="http://schemas.microsoft.com/office/drawing/2014/main" id="{018FE4FE-6361-5443-AC51-63B731A0052C}"/>
              </a:ext>
            </a:extLst>
          </p:cNvPr>
          <p:cNvSpPr/>
          <p:nvPr/>
        </p:nvSpPr>
        <p:spPr>
          <a:xfrm>
            <a:off x="163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 name="Connecteur droit 9">
            <a:extLst>
              <a:ext uri="{FF2B5EF4-FFF2-40B4-BE49-F238E27FC236}">
                <a16:creationId xmlns:a16="http://schemas.microsoft.com/office/drawing/2014/main" id="{2385491C-2B8E-0E4D-B59D-B141141D8CD8}"/>
              </a:ext>
            </a:extLst>
          </p:cNvPr>
          <p:cNvSpPr/>
          <p:nvPr/>
        </p:nvSpPr>
        <p:spPr>
          <a:xfrm>
            <a:off x="106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 name="Connecteur droit 10">
            <a:extLst>
              <a:ext uri="{FF2B5EF4-FFF2-40B4-BE49-F238E27FC236}">
                <a16:creationId xmlns:a16="http://schemas.microsoft.com/office/drawing/2014/main" id="{17C27D38-6D39-C64D-9237-E9ACAF2249C9}"/>
              </a:ext>
            </a:extLst>
          </p:cNvPr>
          <p:cNvSpPr/>
          <p:nvPr/>
        </p:nvSpPr>
        <p:spPr>
          <a:xfrm>
            <a:off x="1925999"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 name="Connecteur droit 11">
            <a:extLst>
              <a:ext uri="{FF2B5EF4-FFF2-40B4-BE49-F238E27FC236}">
                <a16:creationId xmlns:a16="http://schemas.microsoft.com/office/drawing/2014/main" id="{2AC4440C-FABC-6940-B9D6-76018B1D2992}"/>
              </a:ext>
            </a:extLst>
          </p:cNvPr>
          <p:cNvSpPr/>
          <p:nvPr/>
        </p:nvSpPr>
        <p:spPr>
          <a:xfrm>
            <a:off x="221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 name="Connecteur droit 12">
            <a:extLst>
              <a:ext uri="{FF2B5EF4-FFF2-40B4-BE49-F238E27FC236}">
                <a16:creationId xmlns:a16="http://schemas.microsoft.com/office/drawing/2014/main" id="{D1A71FD8-0F4E-9540-A699-80B4DE77BFF2}"/>
              </a:ext>
            </a:extLst>
          </p:cNvPr>
          <p:cNvSpPr/>
          <p:nvPr/>
        </p:nvSpPr>
        <p:spPr>
          <a:xfrm>
            <a:off x="178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4" name="Connecteur droit 13">
            <a:extLst>
              <a:ext uri="{FF2B5EF4-FFF2-40B4-BE49-F238E27FC236}">
                <a16:creationId xmlns:a16="http://schemas.microsoft.com/office/drawing/2014/main" id="{650EB985-7654-0544-AD02-A01335A04896}"/>
              </a:ext>
            </a:extLst>
          </p:cNvPr>
          <p:cNvSpPr/>
          <p:nvPr/>
        </p:nvSpPr>
        <p:spPr>
          <a:xfrm>
            <a:off x="235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5" name="Connecteur droit 14">
            <a:extLst>
              <a:ext uri="{FF2B5EF4-FFF2-40B4-BE49-F238E27FC236}">
                <a16:creationId xmlns:a16="http://schemas.microsoft.com/office/drawing/2014/main" id="{4DB357FD-1CEE-004F-9ED4-4DC93FB67AC1}"/>
              </a:ext>
            </a:extLst>
          </p:cNvPr>
          <p:cNvSpPr/>
          <p:nvPr/>
        </p:nvSpPr>
        <p:spPr>
          <a:xfrm>
            <a:off x="2646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6" name="Connecteur droit 15">
            <a:extLst>
              <a:ext uri="{FF2B5EF4-FFF2-40B4-BE49-F238E27FC236}">
                <a16:creationId xmlns:a16="http://schemas.microsoft.com/office/drawing/2014/main" id="{40EFB6A7-8E9B-5041-94D2-FF05ACAE986A}"/>
              </a:ext>
            </a:extLst>
          </p:cNvPr>
          <p:cNvSpPr/>
          <p:nvPr/>
        </p:nvSpPr>
        <p:spPr>
          <a:xfrm>
            <a:off x="279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7" name="Connecteur droit 16">
            <a:extLst>
              <a:ext uri="{FF2B5EF4-FFF2-40B4-BE49-F238E27FC236}">
                <a16:creationId xmlns:a16="http://schemas.microsoft.com/office/drawing/2014/main" id="{AAFDE626-64F4-1642-8D53-31034EC5E1B6}"/>
              </a:ext>
            </a:extLst>
          </p:cNvPr>
          <p:cNvSpPr/>
          <p:nvPr/>
        </p:nvSpPr>
        <p:spPr>
          <a:xfrm>
            <a:off x="293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8" name="Connecteur droit 17">
            <a:extLst>
              <a:ext uri="{FF2B5EF4-FFF2-40B4-BE49-F238E27FC236}">
                <a16:creationId xmlns:a16="http://schemas.microsoft.com/office/drawing/2014/main" id="{4CC6D8DF-7F98-3547-9823-3C6557FC5BAE}"/>
              </a:ext>
            </a:extLst>
          </p:cNvPr>
          <p:cNvSpPr/>
          <p:nvPr/>
        </p:nvSpPr>
        <p:spPr>
          <a:xfrm>
            <a:off x="307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9" name="Connecteur droit 18">
            <a:extLst>
              <a:ext uri="{FF2B5EF4-FFF2-40B4-BE49-F238E27FC236}">
                <a16:creationId xmlns:a16="http://schemas.microsoft.com/office/drawing/2014/main" id="{6F27F4DB-6802-C94D-9A70-8B7830750621}"/>
              </a:ext>
            </a:extLst>
          </p:cNvPr>
          <p:cNvSpPr/>
          <p:nvPr/>
        </p:nvSpPr>
        <p:spPr>
          <a:xfrm>
            <a:off x="250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0" name="Connecteur droit 19">
            <a:extLst>
              <a:ext uri="{FF2B5EF4-FFF2-40B4-BE49-F238E27FC236}">
                <a16:creationId xmlns:a16="http://schemas.microsoft.com/office/drawing/2014/main" id="{DA726940-AEDA-C74E-AFCC-6B1FCDAF761F}"/>
              </a:ext>
            </a:extLst>
          </p:cNvPr>
          <p:cNvSpPr/>
          <p:nvPr/>
        </p:nvSpPr>
        <p:spPr>
          <a:xfrm>
            <a:off x="322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1" name="Connecteur droit 20">
            <a:extLst>
              <a:ext uri="{FF2B5EF4-FFF2-40B4-BE49-F238E27FC236}">
                <a16:creationId xmlns:a16="http://schemas.microsoft.com/office/drawing/2014/main" id="{14E7EA4E-D8E8-0D4F-9883-8409F6B864C3}"/>
              </a:ext>
            </a:extLst>
          </p:cNvPr>
          <p:cNvSpPr/>
          <p:nvPr/>
        </p:nvSpPr>
        <p:spPr>
          <a:xfrm>
            <a:off x="3366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2" name="Connecteur droit 21">
            <a:extLst>
              <a:ext uri="{FF2B5EF4-FFF2-40B4-BE49-F238E27FC236}">
                <a16:creationId xmlns:a16="http://schemas.microsoft.com/office/drawing/2014/main" id="{780930AB-B124-5E45-B7F6-EB496A24792E}"/>
              </a:ext>
            </a:extLst>
          </p:cNvPr>
          <p:cNvSpPr/>
          <p:nvPr/>
        </p:nvSpPr>
        <p:spPr>
          <a:xfrm>
            <a:off x="351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3" name="Connecteur droit 22">
            <a:extLst>
              <a:ext uri="{FF2B5EF4-FFF2-40B4-BE49-F238E27FC236}">
                <a16:creationId xmlns:a16="http://schemas.microsoft.com/office/drawing/2014/main" id="{F00245FB-DE3E-3740-84AB-3A0889C0FCF1}"/>
              </a:ext>
            </a:extLst>
          </p:cNvPr>
          <p:cNvSpPr/>
          <p:nvPr/>
        </p:nvSpPr>
        <p:spPr>
          <a:xfrm>
            <a:off x="365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4" name="Connecteur droit 23">
            <a:extLst>
              <a:ext uri="{FF2B5EF4-FFF2-40B4-BE49-F238E27FC236}">
                <a16:creationId xmlns:a16="http://schemas.microsoft.com/office/drawing/2014/main" id="{E9DFFA4D-5BAB-FA4D-9E6D-451E4EA9B82C}"/>
              </a:ext>
            </a:extLst>
          </p:cNvPr>
          <p:cNvSpPr/>
          <p:nvPr/>
        </p:nvSpPr>
        <p:spPr>
          <a:xfrm>
            <a:off x="4086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5" name="Connecteur droit 24">
            <a:extLst>
              <a:ext uri="{FF2B5EF4-FFF2-40B4-BE49-F238E27FC236}">
                <a16:creationId xmlns:a16="http://schemas.microsoft.com/office/drawing/2014/main" id="{B41B6CD0-990D-3C44-A1E3-4B664467EB28}"/>
              </a:ext>
            </a:extLst>
          </p:cNvPr>
          <p:cNvSpPr/>
          <p:nvPr/>
        </p:nvSpPr>
        <p:spPr>
          <a:xfrm>
            <a:off x="423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6" name="Connecteur droit 25">
            <a:extLst>
              <a:ext uri="{FF2B5EF4-FFF2-40B4-BE49-F238E27FC236}">
                <a16:creationId xmlns:a16="http://schemas.microsoft.com/office/drawing/2014/main" id="{657260EE-6492-4248-9A6A-0400E20B4A83}"/>
              </a:ext>
            </a:extLst>
          </p:cNvPr>
          <p:cNvSpPr/>
          <p:nvPr/>
        </p:nvSpPr>
        <p:spPr>
          <a:xfrm>
            <a:off x="437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7" name="Connecteur droit 26">
            <a:extLst>
              <a:ext uri="{FF2B5EF4-FFF2-40B4-BE49-F238E27FC236}">
                <a16:creationId xmlns:a16="http://schemas.microsoft.com/office/drawing/2014/main" id="{41C324A2-A862-1845-9EC8-EF1C7308AA82}"/>
              </a:ext>
            </a:extLst>
          </p:cNvPr>
          <p:cNvSpPr/>
          <p:nvPr/>
        </p:nvSpPr>
        <p:spPr>
          <a:xfrm>
            <a:off x="451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8" name="Connecteur droit 27">
            <a:extLst>
              <a:ext uri="{FF2B5EF4-FFF2-40B4-BE49-F238E27FC236}">
                <a16:creationId xmlns:a16="http://schemas.microsoft.com/office/drawing/2014/main" id="{6B058BA1-3632-2145-969C-CE312DDF5B22}"/>
              </a:ext>
            </a:extLst>
          </p:cNvPr>
          <p:cNvSpPr/>
          <p:nvPr/>
        </p:nvSpPr>
        <p:spPr>
          <a:xfrm>
            <a:off x="394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9" name="Connecteur droit 28">
            <a:extLst>
              <a:ext uri="{FF2B5EF4-FFF2-40B4-BE49-F238E27FC236}">
                <a16:creationId xmlns:a16="http://schemas.microsoft.com/office/drawing/2014/main" id="{A759EE41-ED92-EB43-8847-D41BE7BC1464}"/>
              </a:ext>
            </a:extLst>
          </p:cNvPr>
          <p:cNvSpPr/>
          <p:nvPr/>
        </p:nvSpPr>
        <p:spPr>
          <a:xfrm>
            <a:off x="466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0" name="Connecteur droit 29">
            <a:extLst>
              <a:ext uri="{FF2B5EF4-FFF2-40B4-BE49-F238E27FC236}">
                <a16:creationId xmlns:a16="http://schemas.microsoft.com/office/drawing/2014/main" id="{CC87A9AC-7A44-4B47-864C-E4BEAF9E5284}"/>
              </a:ext>
            </a:extLst>
          </p:cNvPr>
          <p:cNvSpPr/>
          <p:nvPr/>
        </p:nvSpPr>
        <p:spPr>
          <a:xfrm>
            <a:off x="4806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1" name="Connecteur droit 30">
            <a:extLst>
              <a:ext uri="{FF2B5EF4-FFF2-40B4-BE49-F238E27FC236}">
                <a16:creationId xmlns:a16="http://schemas.microsoft.com/office/drawing/2014/main" id="{2A0F8C7B-DF10-4F41-A341-F53F9C62932E}"/>
              </a:ext>
            </a:extLst>
          </p:cNvPr>
          <p:cNvSpPr/>
          <p:nvPr/>
        </p:nvSpPr>
        <p:spPr>
          <a:xfrm>
            <a:off x="495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2" name="Connecteur droit 31">
            <a:extLst>
              <a:ext uri="{FF2B5EF4-FFF2-40B4-BE49-F238E27FC236}">
                <a16:creationId xmlns:a16="http://schemas.microsoft.com/office/drawing/2014/main" id="{2FED8948-BA0D-3B4A-9DD8-0B7A0D4D8610}"/>
              </a:ext>
            </a:extLst>
          </p:cNvPr>
          <p:cNvSpPr/>
          <p:nvPr/>
        </p:nvSpPr>
        <p:spPr>
          <a:xfrm>
            <a:off x="509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3" name="Connecteur droit 32">
            <a:extLst>
              <a:ext uri="{FF2B5EF4-FFF2-40B4-BE49-F238E27FC236}">
                <a16:creationId xmlns:a16="http://schemas.microsoft.com/office/drawing/2014/main" id="{188676E0-8F57-1D4C-A937-5A5AC670B7F6}"/>
              </a:ext>
            </a:extLst>
          </p:cNvPr>
          <p:cNvSpPr/>
          <p:nvPr/>
        </p:nvSpPr>
        <p:spPr>
          <a:xfrm>
            <a:off x="538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4" name="Connecteur droit 33">
            <a:extLst>
              <a:ext uri="{FF2B5EF4-FFF2-40B4-BE49-F238E27FC236}">
                <a16:creationId xmlns:a16="http://schemas.microsoft.com/office/drawing/2014/main" id="{EFAE136F-AF61-3340-80C4-83994D10C309}"/>
              </a:ext>
            </a:extLst>
          </p:cNvPr>
          <p:cNvSpPr/>
          <p:nvPr/>
        </p:nvSpPr>
        <p:spPr>
          <a:xfrm>
            <a:off x="567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5" name="Connecteur droit 34">
            <a:extLst>
              <a:ext uri="{FF2B5EF4-FFF2-40B4-BE49-F238E27FC236}">
                <a16:creationId xmlns:a16="http://schemas.microsoft.com/office/drawing/2014/main" id="{15BE24E0-0ACC-DE4B-9342-6FA874B93520}"/>
              </a:ext>
            </a:extLst>
          </p:cNvPr>
          <p:cNvSpPr/>
          <p:nvPr/>
        </p:nvSpPr>
        <p:spPr>
          <a:xfrm>
            <a:off x="581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6" name="Connecteur droit 35">
            <a:extLst>
              <a:ext uri="{FF2B5EF4-FFF2-40B4-BE49-F238E27FC236}">
                <a16:creationId xmlns:a16="http://schemas.microsoft.com/office/drawing/2014/main" id="{A354869A-6A73-E547-A12E-008DADCF367A}"/>
              </a:ext>
            </a:extLst>
          </p:cNvPr>
          <p:cNvSpPr/>
          <p:nvPr/>
        </p:nvSpPr>
        <p:spPr>
          <a:xfrm>
            <a:off x="595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7" name="Connecteur droit 36">
            <a:extLst>
              <a:ext uri="{FF2B5EF4-FFF2-40B4-BE49-F238E27FC236}">
                <a16:creationId xmlns:a16="http://schemas.microsoft.com/office/drawing/2014/main" id="{948304EB-853F-584D-8F0A-EDBFB46CF2B2}"/>
              </a:ext>
            </a:extLst>
          </p:cNvPr>
          <p:cNvSpPr/>
          <p:nvPr/>
        </p:nvSpPr>
        <p:spPr>
          <a:xfrm>
            <a:off x="610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8" name="Connecteur droit 37">
            <a:extLst>
              <a:ext uri="{FF2B5EF4-FFF2-40B4-BE49-F238E27FC236}">
                <a16:creationId xmlns:a16="http://schemas.microsoft.com/office/drawing/2014/main" id="{18C609AE-8FB4-1447-AFA4-CBABBC6685C1}"/>
              </a:ext>
            </a:extLst>
          </p:cNvPr>
          <p:cNvSpPr/>
          <p:nvPr/>
        </p:nvSpPr>
        <p:spPr>
          <a:xfrm>
            <a:off x="6246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9" name="Connecteur droit 38">
            <a:extLst>
              <a:ext uri="{FF2B5EF4-FFF2-40B4-BE49-F238E27FC236}">
                <a16:creationId xmlns:a16="http://schemas.microsoft.com/office/drawing/2014/main" id="{121D65E4-3E53-4849-9441-C14A1B87541F}"/>
              </a:ext>
            </a:extLst>
          </p:cNvPr>
          <p:cNvSpPr/>
          <p:nvPr/>
        </p:nvSpPr>
        <p:spPr>
          <a:xfrm>
            <a:off x="639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0" name="Connecteur droit 39">
            <a:extLst>
              <a:ext uri="{FF2B5EF4-FFF2-40B4-BE49-F238E27FC236}">
                <a16:creationId xmlns:a16="http://schemas.microsoft.com/office/drawing/2014/main" id="{A987F39A-798C-974B-859B-992692325B10}"/>
              </a:ext>
            </a:extLst>
          </p:cNvPr>
          <p:cNvSpPr/>
          <p:nvPr/>
        </p:nvSpPr>
        <p:spPr>
          <a:xfrm>
            <a:off x="6966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1" name="Connecteur droit 40">
            <a:extLst>
              <a:ext uri="{FF2B5EF4-FFF2-40B4-BE49-F238E27FC236}">
                <a16:creationId xmlns:a16="http://schemas.microsoft.com/office/drawing/2014/main" id="{F95E22D2-56EA-F24C-8084-DAD18237B0D3}"/>
              </a:ext>
            </a:extLst>
          </p:cNvPr>
          <p:cNvSpPr/>
          <p:nvPr/>
        </p:nvSpPr>
        <p:spPr>
          <a:xfrm>
            <a:off x="711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2" name="Connecteur droit 41">
            <a:extLst>
              <a:ext uri="{FF2B5EF4-FFF2-40B4-BE49-F238E27FC236}">
                <a16:creationId xmlns:a16="http://schemas.microsoft.com/office/drawing/2014/main" id="{B72047E2-A85E-F246-8789-547032FC6C51}"/>
              </a:ext>
            </a:extLst>
          </p:cNvPr>
          <p:cNvSpPr/>
          <p:nvPr/>
        </p:nvSpPr>
        <p:spPr>
          <a:xfrm>
            <a:off x="667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3" name="Connecteur droit 42">
            <a:extLst>
              <a:ext uri="{FF2B5EF4-FFF2-40B4-BE49-F238E27FC236}">
                <a16:creationId xmlns:a16="http://schemas.microsoft.com/office/drawing/2014/main" id="{63FC0FA7-F71C-724E-B2B3-1B4EA3068E9A}"/>
              </a:ext>
            </a:extLst>
          </p:cNvPr>
          <p:cNvSpPr/>
          <p:nvPr/>
        </p:nvSpPr>
        <p:spPr>
          <a:xfrm>
            <a:off x="682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4" name="Connecteur droit 43">
            <a:extLst>
              <a:ext uri="{FF2B5EF4-FFF2-40B4-BE49-F238E27FC236}">
                <a16:creationId xmlns:a16="http://schemas.microsoft.com/office/drawing/2014/main" id="{FC86DE3A-0BD3-5043-9400-9BD7ADF8B976}"/>
              </a:ext>
            </a:extLst>
          </p:cNvPr>
          <p:cNvSpPr/>
          <p:nvPr/>
        </p:nvSpPr>
        <p:spPr>
          <a:xfrm>
            <a:off x="342000" y="5455080"/>
            <a:ext cx="0" cy="324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5" name="Connecteur droit 44">
            <a:extLst>
              <a:ext uri="{FF2B5EF4-FFF2-40B4-BE49-F238E27FC236}">
                <a16:creationId xmlns:a16="http://schemas.microsoft.com/office/drawing/2014/main" id="{7D983CE7-7109-5C4C-A0FD-970235B5EBD9}"/>
              </a:ext>
            </a:extLst>
          </p:cNvPr>
          <p:cNvSpPr/>
          <p:nvPr/>
        </p:nvSpPr>
        <p:spPr>
          <a:xfrm flipV="1">
            <a:off x="8982000" y="2018519"/>
            <a:ext cx="0" cy="3780001"/>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6" name="ZoneTexte 45">
            <a:extLst>
              <a:ext uri="{FF2B5EF4-FFF2-40B4-BE49-F238E27FC236}">
                <a16:creationId xmlns:a16="http://schemas.microsoft.com/office/drawing/2014/main" id="{09A64B81-9143-DE4F-A9EA-D319F2B6B1A2}"/>
              </a:ext>
            </a:extLst>
          </p:cNvPr>
          <p:cNvSpPr txBox="1"/>
          <p:nvPr/>
        </p:nvSpPr>
        <p:spPr>
          <a:xfrm>
            <a:off x="-163080" y="5774400"/>
            <a:ext cx="102492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400" b="1" i="0" u="none" strike="noStrike" kern="1200">
                <a:ln>
                  <a:noFill/>
                </a:ln>
                <a:latin typeface="Arial" pitchFamily="18"/>
                <a:ea typeface="Arial Unicode MS" pitchFamily="2"/>
                <a:cs typeface="Arial Unicode MS" pitchFamily="2"/>
              </a:rPr>
              <a:t>1914</a:t>
            </a:r>
          </a:p>
        </p:txBody>
      </p:sp>
      <p:sp>
        <p:nvSpPr>
          <p:cNvPr id="47" name="ZoneTexte 46">
            <a:extLst>
              <a:ext uri="{FF2B5EF4-FFF2-40B4-BE49-F238E27FC236}">
                <a16:creationId xmlns:a16="http://schemas.microsoft.com/office/drawing/2014/main" id="{731E33CB-4BB3-3648-8400-3B1F59B47AA7}"/>
              </a:ext>
            </a:extLst>
          </p:cNvPr>
          <p:cNvSpPr txBox="1"/>
          <p:nvPr/>
        </p:nvSpPr>
        <p:spPr>
          <a:xfrm>
            <a:off x="1567080" y="5793840"/>
            <a:ext cx="102492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400" b="1" i="0" u="none" strike="noStrike" kern="1200">
                <a:ln>
                  <a:noFill/>
                </a:ln>
                <a:latin typeface="Arial" pitchFamily="18"/>
                <a:ea typeface="Arial Unicode MS" pitchFamily="2"/>
                <a:cs typeface="Arial Unicode MS" pitchFamily="2"/>
              </a:rPr>
              <a:t>1915</a:t>
            </a:r>
          </a:p>
        </p:txBody>
      </p:sp>
      <p:sp>
        <p:nvSpPr>
          <p:cNvPr id="48" name="ZoneTexte 47">
            <a:extLst>
              <a:ext uri="{FF2B5EF4-FFF2-40B4-BE49-F238E27FC236}">
                <a16:creationId xmlns:a16="http://schemas.microsoft.com/office/drawing/2014/main" id="{43A88246-A12D-D44B-892A-A5F71628A52F}"/>
              </a:ext>
            </a:extLst>
          </p:cNvPr>
          <p:cNvSpPr txBox="1"/>
          <p:nvPr/>
        </p:nvSpPr>
        <p:spPr>
          <a:xfrm>
            <a:off x="3290039" y="5810400"/>
            <a:ext cx="102492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400" b="1" i="0" u="none" strike="noStrike" kern="1200">
                <a:ln>
                  <a:noFill/>
                </a:ln>
                <a:latin typeface="Arial" pitchFamily="18"/>
                <a:ea typeface="Arial Unicode MS" pitchFamily="2"/>
                <a:cs typeface="Arial Unicode MS" pitchFamily="2"/>
              </a:rPr>
              <a:t>1916</a:t>
            </a:r>
          </a:p>
        </p:txBody>
      </p:sp>
      <p:sp>
        <p:nvSpPr>
          <p:cNvPr id="49" name="ZoneTexte 48">
            <a:extLst>
              <a:ext uri="{FF2B5EF4-FFF2-40B4-BE49-F238E27FC236}">
                <a16:creationId xmlns:a16="http://schemas.microsoft.com/office/drawing/2014/main" id="{B874DCB4-3649-7341-B062-D3E0D1398FDD}"/>
              </a:ext>
            </a:extLst>
          </p:cNvPr>
          <p:cNvSpPr txBox="1"/>
          <p:nvPr/>
        </p:nvSpPr>
        <p:spPr>
          <a:xfrm>
            <a:off x="4998600" y="5810400"/>
            <a:ext cx="102492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400" b="1" i="0" u="none" strike="noStrike" kern="1200">
                <a:ln>
                  <a:noFill/>
                </a:ln>
                <a:latin typeface="Arial" pitchFamily="18"/>
                <a:ea typeface="Arial Unicode MS" pitchFamily="2"/>
                <a:cs typeface="Arial Unicode MS" pitchFamily="2"/>
              </a:rPr>
              <a:t>1917</a:t>
            </a:r>
          </a:p>
        </p:txBody>
      </p:sp>
      <p:sp>
        <p:nvSpPr>
          <p:cNvPr id="50" name="ZoneTexte 49">
            <a:extLst>
              <a:ext uri="{FF2B5EF4-FFF2-40B4-BE49-F238E27FC236}">
                <a16:creationId xmlns:a16="http://schemas.microsoft.com/office/drawing/2014/main" id="{47577E4B-A197-DC43-99EF-E25169FD12C1}"/>
              </a:ext>
            </a:extLst>
          </p:cNvPr>
          <p:cNvSpPr txBox="1"/>
          <p:nvPr/>
        </p:nvSpPr>
        <p:spPr>
          <a:xfrm>
            <a:off x="6742800" y="5846399"/>
            <a:ext cx="102492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400" b="1" i="0" u="none" strike="noStrike" kern="1200">
                <a:ln>
                  <a:noFill/>
                </a:ln>
                <a:latin typeface="Arial" pitchFamily="18"/>
                <a:ea typeface="Arial Unicode MS" pitchFamily="2"/>
                <a:cs typeface="Arial Unicode MS" pitchFamily="2"/>
              </a:rPr>
              <a:t>1918</a:t>
            </a:r>
          </a:p>
        </p:txBody>
      </p:sp>
      <p:sp>
        <p:nvSpPr>
          <p:cNvPr id="51" name="Connecteur droit 50">
            <a:extLst>
              <a:ext uri="{FF2B5EF4-FFF2-40B4-BE49-F238E27FC236}">
                <a16:creationId xmlns:a16="http://schemas.microsoft.com/office/drawing/2014/main" id="{9C06E070-11B5-6549-AF38-7CCF018EAE22}"/>
              </a:ext>
            </a:extLst>
          </p:cNvPr>
          <p:cNvSpPr/>
          <p:nvPr/>
        </p:nvSpPr>
        <p:spPr>
          <a:xfrm flipV="1">
            <a:off x="2070000" y="2018519"/>
            <a:ext cx="0" cy="3780001"/>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2" name="Connecteur droit 51">
            <a:extLst>
              <a:ext uri="{FF2B5EF4-FFF2-40B4-BE49-F238E27FC236}">
                <a16:creationId xmlns:a16="http://schemas.microsoft.com/office/drawing/2014/main" id="{D94F2525-2790-DF45-B61F-DB3A0090A534}"/>
              </a:ext>
            </a:extLst>
          </p:cNvPr>
          <p:cNvSpPr/>
          <p:nvPr/>
        </p:nvSpPr>
        <p:spPr>
          <a:xfrm flipV="1">
            <a:off x="3798000" y="2018519"/>
            <a:ext cx="0" cy="3780001"/>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3" name="Connecteur droit 52">
            <a:extLst>
              <a:ext uri="{FF2B5EF4-FFF2-40B4-BE49-F238E27FC236}">
                <a16:creationId xmlns:a16="http://schemas.microsoft.com/office/drawing/2014/main" id="{7A3EDF2F-4137-6A47-B1D4-917E7513D0A5}"/>
              </a:ext>
            </a:extLst>
          </p:cNvPr>
          <p:cNvSpPr/>
          <p:nvPr/>
        </p:nvSpPr>
        <p:spPr>
          <a:xfrm flipV="1">
            <a:off x="5526000" y="2029319"/>
            <a:ext cx="0" cy="3780001"/>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4" name="Connecteur droit 53">
            <a:extLst>
              <a:ext uri="{FF2B5EF4-FFF2-40B4-BE49-F238E27FC236}">
                <a16:creationId xmlns:a16="http://schemas.microsoft.com/office/drawing/2014/main" id="{ED8B9898-8659-AA40-B1DD-98E39FC908C7}"/>
              </a:ext>
            </a:extLst>
          </p:cNvPr>
          <p:cNvSpPr/>
          <p:nvPr/>
        </p:nvSpPr>
        <p:spPr>
          <a:xfrm flipV="1">
            <a:off x="6822000" y="2090519"/>
            <a:ext cx="0" cy="36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5" name="Connecteur droit 54">
            <a:extLst>
              <a:ext uri="{FF2B5EF4-FFF2-40B4-BE49-F238E27FC236}">
                <a16:creationId xmlns:a16="http://schemas.microsoft.com/office/drawing/2014/main" id="{7E412001-E2AA-7B40-AA49-3B0C4F6329B3}"/>
              </a:ext>
            </a:extLst>
          </p:cNvPr>
          <p:cNvSpPr/>
          <p:nvPr/>
        </p:nvSpPr>
        <p:spPr>
          <a:xfrm>
            <a:off x="523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6" name="Connecteur droit 55">
            <a:extLst>
              <a:ext uri="{FF2B5EF4-FFF2-40B4-BE49-F238E27FC236}">
                <a16:creationId xmlns:a16="http://schemas.microsoft.com/office/drawing/2014/main" id="{538E87C3-820F-6F45-B615-AF44BC08BADE}"/>
              </a:ext>
            </a:extLst>
          </p:cNvPr>
          <p:cNvSpPr/>
          <p:nvPr/>
        </p:nvSpPr>
        <p:spPr>
          <a:xfrm>
            <a:off x="739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7" name="Connecteur droit 56">
            <a:extLst>
              <a:ext uri="{FF2B5EF4-FFF2-40B4-BE49-F238E27FC236}">
                <a16:creationId xmlns:a16="http://schemas.microsoft.com/office/drawing/2014/main" id="{50B5887C-B090-4E41-9BB3-3B6FA38A95E8}"/>
              </a:ext>
            </a:extLst>
          </p:cNvPr>
          <p:cNvSpPr/>
          <p:nvPr/>
        </p:nvSpPr>
        <p:spPr>
          <a:xfrm>
            <a:off x="653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8" name="Forme libre 57">
            <a:extLst>
              <a:ext uri="{FF2B5EF4-FFF2-40B4-BE49-F238E27FC236}">
                <a16:creationId xmlns:a16="http://schemas.microsoft.com/office/drawing/2014/main" id="{3173C50B-E14A-2F4C-8FF6-B813D9EF5157}"/>
              </a:ext>
            </a:extLst>
          </p:cNvPr>
          <p:cNvSpPr/>
          <p:nvPr/>
        </p:nvSpPr>
        <p:spPr>
          <a:xfrm>
            <a:off x="342000" y="432000"/>
            <a:ext cx="9567360" cy="6623999"/>
          </a:xfrm>
          <a:custGeom>
            <a:avLst>
              <a:gd name="f0" fmla="val 19899"/>
              <a:gd name="f1" fmla="val 5172"/>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noFill/>
          <a:ln w="19080">
            <a:solidFill>
              <a:srgbClr val="000000"/>
            </a:solidFill>
            <a:prstDash val="solid"/>
          </a:ln>
        </p:spPr>
        <p:txBody>
          <a:bodyPr vert="horz" wrap="none" lIns="99360" tIns="54360" rIns="99360" bIns="5436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9" name="ZoneTexte 58">
            <a:extLst>
              <a:ext uri="{FF2B5EF4-FFF2-40B4-BE49-F238E27FC236}">
                <a16:creationId xmlns:a16="http://schemas.microsoft.com/office/drawing/2014/main" id="{FB2A237B-DB02-D546-828C-D60E8AC760BF}"/>
              </a:ext>
            </a:extLst>
          </p:cNvPr>
          <p:cNvSpPr txBox="1"/>
          <p:nvPr/>
        </p:nvSpPr>
        <p:spPr>
          <a:xfrm>
            <a:off x="191880" y="710640"/>
            <a:ext cx="5040000" cy="4089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1800" b="0" i="0" u="none" strike="noStrike" kern="1200">
                <a:ln>
                  <a:noFill/>
                </a:ln>
                <a:latin typeface="Comic Sans MS" pitchFamily="66"/>
                <a:ea typeface="Arial Unicode MS" pitchFamily="2"/>
                <a:cs typeface="Arial Unicode MS" pitchFamily="2"/>
              </a:rPr>
              <a:t>Je situe dans le temps</a:t>
            </a:r>
          </a:p>
        </p:txBody>
      </p:sp>
      <p:sp>
        <p:nvSpPr>
          <p:cNvPr id="60" name="Connecteur droit 59">
            <a:extLst>
              <a:ext uri="{FF2B5EF4-FFF2-40B4-BE49-F238E27FC236}">
                <a16:creationId xmlns:a16="http://schemas.microsoft.com/office/drawing/2014/main" id="{C183F973-B6C5-7B41-9D44-AC7CE721EDE0}"/>
              </a:ext>
            </a:extLst>
          </p:cNvPr>
          <p:cNvSpPr/>
          <p:nvPr/>
        </p:nvSpPr>
        <p:spPr>
          <a:xfrm>
            <a:off x="7542000" y="546264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1" name="Connecteur droit 60">
            <a:extLst>
              <a:ext uri="{FF2B5EF4-FFF2-40B4-BE49-F238E27FC236}">
                <a16:creationId xmlns:a16="http://schemas.microsoft.com/office/drawing/2014/main" id="{AB933491-D4B0-EF4D-AAE3-B85D6F39FB24}"/>
              </a:ext>
            </a:extLst>
          </p:cNvPr>
          <p:cNvSpPr/>
          <p:nvPr/>
        </p:nvSpPr>
        <p:spPr>
          <a:xfrm>
            <a:off x="7686000" y="546300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2" name="Connecteur droit 61">
            <a:extLst>
              <a:ext uri="{FF2B5EF4-FFF2-40B4-BE49-F238E27FC236}">
                <a16:creationId xmlns:a16="http://schemas.microsoft.com/office/drawing/2014/main" id="{87505B75-3C63-6745-AB7A-05EC9900F783}"/>
              </a:ext>
            </a:extLst>
          </p:cNvPr>
          <p:cNvSpPr/>
          <p:nvPr/>
        </p:nvSpPr>
        <p:spPr>
          <a:xfrm>
            <a:off x="7830000" y="546336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3" name="Connecteur droit 62">
            <a:extLst>
              <a:ext uri="{FF2B5EF4-FFF2-40B4-BE49-F238E27FC236}">
                <a16:creationId xmlns:a16="http://schemas.microsoft.com/office/drawing/2014/main" id="{E1CBFCE1-470C-C24A-BB3A-6F7F69354CB9}"/>
              </a:ext>
            </a:extLst>
          </p:cNvPr>
          <p:cNvSpPr/>
          <p:nvPr/>
        </p:nvSpPr>
        <p:spPr>
          <a:xfrm>
            <a:off x="7974000" y="546372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4" name="Connecteur droit 63">
            <a:extLst>
              <a:ext uri="{FF2B5EF4-FFF2-40B4-BE49-F238E27FC236}">
                <a16:creationId xmlns:a16="http://schemas.microsoft.com/office/drawing/2014/main" id="{3C8C4E5C-52A0-4340-BBF0-90FB197C287F}"/>
              </a:ext>
            </a:extLst>
          </p:cNvPr>
          <p:cNvSpPr/>
          <p:nvPr/>
        </p:nvSpPr>
        <p:spPr>
          <a:xfrm>
            <a:off x="8118000" y="54640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5" name="Connecteur droit 64">
            <a:extLst>
              <a:ext uri="{FF2B5EF4-FFF2-40B4-BE49-F238E27FC236}">
                <a16:creationId xmlns:a16="http://schemas.microsoft.com/office/drawing/2014/main" id="{CCF60D4B-B45B-AB48-BC7F-D2C3EDFB03EF}"/>
              </a:ext>
            </a:extLst>
          </p:cNvPr>
          <p:cNvSpPr/>
          <p:nvPr/>
        </p:nvSpPr>
        <p:spPr>
          <a:xfrm>
            <a:off x="8262000" y="546444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6" name="Connecteur droit 65">
            <a:extLst>
              <a:ext uri="{FF2B5EF4-FFF2-40B4-BE49-F238E27FC236}">
                <a16:creationId xmlns:a16="http://schemas.microsoft.com/office/drawing/2014/main" id="{ACFB0102-4C7D-9342-A79C-3DD2AA144C9D}"/>
              </a:ext>
            </a:extLst>
          </p:cNvPr>
          <p:cNvSpPr/>
          <p:nvPr/>
        </p:nvSpPr>
        <p:spPr>
          <a:xfrm>
            <a:off x="8406000" y="546480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7" name="Connecteur droit 66">
            <a:extLst>
              <a:ext uri="{FF2B5EF4-FFF2-40B4-BE49-F238E27FC236}">
                <a16:creationId xmlns:a16="http://schemas.microsoft.com/office/drawing/2014/main" id="{F3E53E74-6623-DE4E-9CB0-CF54A6E67152}"/>
              </a:ext>
            </a:extLst>
          </p:cNvPr>
          <p:cNvSpPr/>
          <p:nvPr/>
        </p:nvSpPr>
        <p:spPr>
          <a:xfrm>
            <a:off x="8550000" y="546516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8" name="Connecteur droit 67">
            <a:extLst>
              <a:ext uri="{FF2B5EF4-FFF2-40B4-BE49-F238E27FC236}">
                <a16:creationId xmlns:a16="http://schemas.microsoft.com/office/drawing/2014/main" id="{E3E8CF13-331C-8047-BF6F-BBD620B046B7}"/>
              </a:ext>
            </a:extLst>
          </p:cNvPr>
          <p:cNvSpPr/>
          <p:nvPr/>
        </p:nvSpPr>
        <p:spPr>
          <a:xfrm>
            <a:off x="8694000" y="546552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9" name="Connecteur droit 68">
            <a:extLst>
              <a:ext uri="{FF2B5EF4-FFF2-40B4-BE49-F238E27FC236}">
                <a16:creationId xmlns:a16="http://schemas.microsoft.com/office/drawing/2014/main" id="{A2F4B4E9-AD44-7F4D-A1F5-BCA12DA1D3BA}"/>
              </a:ext>
            </a:extLst>
          </p:cNvPr>
          <p:cNvSpPr/>
          <p:nvPr/>
        </p:nvSpPr>
        <p:spPr>
          <a:xfrm>
            <a:off x="8838000" y="54658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0" name="ZoneTexte 69">
            <a:extLst>
              <a:ext uri="{FF2B5EF4-FFF2-40B4-BE49-F238E27FC236}">
                <a16:creationId xmlns:a16="http://schemas.microsoft.com/office/drawing/2014/main" id="{E2A99FE4-C9B9-BA45-AE3A-1AA775F3D708}"/>
              </a:ext>
            </a:extLst>
          </p:cNvPr>
          <p:cNvSpPr txBox="1"/>
          <p:nvPr/>
        </p:nvSpPr>
        <p:spPr>
          <a:xfrm>
            <a:off x="8435160" y="5810400"/>
            <a:ext cx="102492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400" b="1" i="0" u="none" strike="noStrike" kern="1200">
                <a:ln>
                  <a:noFill/>
                </a:ln>
                <a:latin typeface="Arial" pitchFamily="18"/>
                <a:ea typeface="Arial Unicode MS" pitchFamily="2"/>
                <a:cs typeface="Arial Unicode MS" pitchFamily="2"/>
              </a:rPr>
              <a:t>1919</a:t>
            </a:r>
          </a:p>
        </p:txBody>
      </p:sp>
      <p:sp>
        <p:nvSpPr>
          <p:cNvPr id="71" name="Connecteur droit 70">
            <a:extLst>
              <a:ext uri="{FF2B5EF4-FFF2-40B4-BE49-F238E27FC236}">
                <a16:creationId xmlns:a16="http://schemas.microsoft.com/office/drawing/2014/main" id="{9A0A08F9-473C-454B-AC1F-80D284D87625}"/>
              </a:ext>
            </a:extLst>
          </p:cNvPr>
          <p:cNvSpPr/>
          <p:nvPr/>
        </p:nvSpPr>
        <p:spPr>
          <a:xfrm flipV="1">
            <a:off x="7254000" y="2029319"/>
            <a:ext cx="0" cy="3780001"/>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2" name="Connecteur droit 71">
            <a:extLst>
              <a:ext uri="{FF2B5EF4-FFF2-40B4-BE49-F238E27FC236}">
                <a16:creationId xmlns:a16="http://schemas.microsoft.com/office/drawing/2014/main" id="{CF08B412-4537-204B-A170-CD40AFD15459}"/>
              </a:ext>
            </a:extLst>
          </p:cNvPr>
          <p:cNvSpPr/>
          <p:nvPr/>
        </p:nvSpPr>
        <p:spPr>
          <a:xfrm>
            <a:off x="1368000" y="3060000"/>
            <a:ext cx="432000" cy="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3" name="Connecteur droit 72">
            <a:extLst>
              <a:ext uri="{FF2B5EF4-FFF2-40B4-BE49-F238E27FC236}">
                <a16:creationId xmlns:a16="http://schemas.microsoft.com/office/drawing/2014/main" id="{C02BAD37-AC0D-F046-9806-F404016E7964}"/>
              </a:ext>
            </a:extLst>
          </p:cNvPr>
          <p:cNvSpPr/>
          <p:nvPr/>
        </p:nvSpPr>
        <p:spPr>
          <a:xfrm>
            <a:off x="1368000" y="2015999"/>
            <a:ext cx="0" cy="1044001"/>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4" name="Connecteur droit 73">
            <a:extLst>
              <a:ext uri="{FF2B5EF4-FFF2-40B4-BE49-F238E27FC236}">
                <a16:creationId xmlns:a16="http://schemas.microsoft.com/office/drawing/2014/main" id="{2C70545E-CC24-DE4B-AAEF-48A4A1329623}"/>
              </a:ext>
            </a:extLst>
          </p:cNvPr>
          <p:cNvSpPr/>
          <p:nvPr/>
        </p:nvSpPr>
        <p:spPr>
          <a:xfrm>
            <a:off x="1800000" y="2015999"/>
            <a:ext cx="0" cy="1044001"/>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5" name="Connecteur droit 74">
            <a:extLst>
              <a:ext uri="{FF2B5EF4-FFF2-40B4-BE49-F238E27FC236}">
                <a16:creationId xmlns:a16="http://schemas.microsoft.com/office/drawing/2014/main" id="{AF4FFEAC-1F02-5F43-B06F-EBEC7ABC3E5A}"/>
              </a:ext>
            </a:extLst>
          </p:cNvPr>
          <p:cNvSpPr/>
          <p:nvPr/>
        </p:nvSpPr>
        <p:spPr>
          <a:xfrm>
            <a:off x="1800000" y="3060000"/>
            <a:ext cx="5903999" cy="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6" name="Connecteur droit 75">
            <a:extLst>
              <a:ext uri="{FF2B5EF4-FFF2-40B4-BE49-F238E27FC236}">
                <a16:creationId xmlns:a16="http://schemas.microsoft.com/office/drawing/2014/main" id="{DBC81EF8-1CC0-EA49-93C2-0C5FE9791711}"/>
              </a:ext>
            </a:extLst>
          </p:cNvPr>
          <p:cNvSpPr/>
          <p:nvPr/>
        </p:nvSpPr>
        <p:spPr>
          <a:xfrm>
            <a:off x="7703999" y="2015999"/>
            <a:ext cx="0" cy="1044001"/>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7" name="Connecteur droit 76">
            <a:extLst>
              <a:ext uri="{FF2B5EF4-FFF2-40B4-BE49-F238E27FC236}">
                <a16:creationId xmlns:a16="http://schemas.microsoft.com/office/drawing/2014/main" id="{B8953162-9942-4345-A20B-BA0918BED9E4}"/>
              </a:ext>
            </a:extLst>
          </p:cNvPr>
          <p:cNvSpPr/>
          <p:nvPr/>
        </p:nvSpPr>
        <p:spPr>
          <a:xfrm>
            <a:off x="7703999" y="3060000"/>
            <a:ext cx="1044001" cy="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8" name="Connecteur droit 77">
            <a:extLst>
              <a:ext uri="{FF2B5EF4-FFF2-40B4-BE49-F238E27FC236}">
                <a16:creationId xmlns:a16="http://schemas.microsoft.com/office/drawing/2014/main" id="{565C91B9-2FB5-8145-A7D7-D7C25A2085B5}"/>
              </a:ext>
            </a:extLst>
          </p:cNvPr>
          <p:cNvSpPr/>
          <p:nvPr/>
        </p:nvSpPr>
        <p:spPr>
          <a:xfrm>
            <a:off x="8748000" y="2015999"/>
            <a:ext cx="0" cy="1044001"/>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9" name="Forme libre 78">
            <a:extLst>
              <a:ext uri="{FF2B5EF4-FFF2-40B4-BE49-F238E27FC236}">
                <a16:creationId xmlns:a16="http://schemas.microsoft.com/office/drawing/2014/main" id="{1A66CF5B-EE60-304B-B45B-B9F4675E9D95}"/>
              </a:ext>
            </a:extLst>
          </p:cNvPr>
          <p:cNvSpPr/>
          <p:nvPr/>
        </p:nvSpPr>
        <p:spPr>
          <a:xfrm>
            <a:off x="1296000" y="3168000"/>
            <a:ext cx="360000" cy="180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0" name="Forme libre 79">
            <a:extLst>
              <a:ext uri="{FF2B5EF4-FFF2-40B4-BE49-F238E27FC236}">
                <a16:creationId xmlns:a16="http://schemas.microsoft.com/office/drawing/2014/main" id="{42BC6659-5A46-354D-868C-D9BA5BCC509E}"/>
              </a:ext>
            </a:extLst>
          </p:cNvPr>
          <p:cNvSpPr/>
          <p:nvPr/>
        </p:nvSpPr>
        <p:spPr>
          <a:xfrm>
            <a:off x="4572360" y="3168360"/>
            <a:ext cx="360000" cy="180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1" name="Connecteur droit 80">
            <a:extLst>
              <a:ext uri="{FF2B5EF4-FFF2-40B4-BE49-F238E27FC236}">
                <a16:creationId xmlns:a16="http://schemas.microsoft.com/office/drawing/2014/main" id="{CAE9BAAD-9D04-2343-AD2F-7BE459A42E87}"/>
              </a:ext>
            </a:extLst>
          </p:cNvPr>
          <p:cNvSpPr/>
          <p:nvPr/>
        </p:nvSpPr>
        <p:spPr>
          <a:xfrm>
            <a:off x="4104000" y="3384000"/>
            <a:ext cx="1368000" cy="0"/>
          </a:xfrm>
          <a:prstGeom prst="line">
            <a:avLst/>
          </a:prstGeom>
          <a:noFill/>
          <a:ln w="0">
            <a:solidFill>
              <a:srgbClr val="000000"/>
            </a:solidFill>
            <a:prstDash val="solid"/>
            <a:headEnd type="arrow"/>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nvGrpSpPr>
          <p:cNvPr id="82" name="Groupe 81">
            <a:extLst>
              <a:ext uri="{FF2B5EF4-FFF2-40B4-BE49-F238E27FC236}">
                <a16:creationId xmlns:a16="http://schemas.microsoft.com/office/drawing/2014/main" id="{316DF863-49E8-CB43-A32C-AAAC562232AA}"/>
              </a:ext>
            </a:extLst>
          </p:cNvPr>
          <p:cNvGrpSpPr/>
          <p:nvPr/>
        </p:nvGrpSpPr>
        <p:grpSpPr>
          <a:xfrm>
            <a:off x="432000" y="4752000"/>
            <a:ext cx="1368000" cy="684000"/>
            <a:chOff x="432000" y="4752000"/>
            <a:chExt cx="1368000" cy="684000"/>
          </a:xfrm>
        </p:grpSpPr>
        <p:sp>
          <p:nvSpPr>
            <p:cNvPr id="83" name="Forme libre 82">
              <a:extLst>
                <a:ext uri="{FF2B5EF4-FFF2-40B4-BE49-F238E27FC236}">
                  <a16:creationId xmlns:a16="http://schemas.microsoft.com/office/drawing/2014/main" id="{3843FCFE-1C68-D943-B42A-89FAD5A707F1}"/>
                </a:ext>
              </a:extLst>
            </p:cNvPr>
            <p:cNvSpPr/>
            <p:nvPr/>
          </p:nvSpPr>
          <p:spPr>
            <a:xfrm>
              <a:off x="1044000" y="5292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4" name="Connecteur droit 83">
              <a:extLst>
                <a:ext uri="{FF2B5EF4-FFF2-40B4-BE49-F238E27FC236}">
                  <a16:creationId xmlns:a16="http://schemas.microsoft.com/office/drawing/2014/main" id="{F56E52FE-DC53-3B4B-9F42-CB9DEE2EECFF}"/>
                </a:ext>
              </a:extLst>
            </p:cNvPr>
            <p:cNvSpPr/>
            <p:nvPr/>
          </p:nvSpPr>
          <p:spPr>
            <a:xfrm>
              <a:off x="432000" y="4968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5" name="Connecteur droit 84">
              <a:extLst>
                <a:ext uri="{FF2B5EF4-FFF2-40B4-BE49-F238E27FC236}">
                  <a16:creationId xmlns:a16="http://schemas.microsoft.com/office/drawing/2014/main" id="{5016364D-A0A8-664F-ACB4-8046E4AAE30D}"/>
                </a:ext>
              </a:extLst>
            </p:cNvPr>
            <p:cNvSpPr/>
            <p:nvPr/>
          </p:nvSpPr>
          <p:spPr>
            <a:xfrm>
              <a:off x="432000" y="5184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6" name="Connecteur droit 85">
              <a:extLst>
                <a:ext uri="{FF2B5EF4-FFF2-40B4-BE49-F238E27FC236}">
                  <a16:creationId xmlns:a16="http://schemas.microsoft.com/office/drawing/2014/main" id="{9B52DB49-2754-394B-8AD7-FDECF9322262}"/>
                </a:ext>
              </a:extLst>
            </p:cNvPr>
            <p:cNvSpPr/>
            <p:nvPr/>
          </p:nvSpPr>
          <p:spPr>
            <a:xfrm>
              <a:off x="432000" y="4752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sp>
        <p:nvSpPr>
          <p:cNvPr id="87" name="Connecteur droit 86">
            <a:extLst>
              <a:ext uri="{FF2B5EF4-FFF2-40B4-BE49-F238E27FC236}">
                <a16:creationId xmlns:a16="http://schemas.microsoft.com/office/drawing/2014/main" id="{A77989BF-3A99-D140-A89C-2D3DA4B025A8}"/>
              </a:ext>
            </a:extLst>
          </p:cNvPr>
          <p:cNvSpPr/>
          <p:nvPr/>
        </p:nvSpPr>
        <p:spPr>
          <a:xfrm>
            <a:off x="1800000" y="1655999"/>
            <a:ext cx="0" cy="360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8" name="Connecteur droit 87">
            <a:extLst>
              <a:ext uri="{FF2B5EF4-FFF2-40B4-BE49-F238E27FC236}">
                <a16:creationId xmlns:a16="http://schemas.microsoft.com/office/drawing/2014/main" id="{EB353EC1-841A-EF4D-A5C1-9FFB1016CC85}"/>
              </a:ext>
            </a:extLst>
          </p:cNvPr>
          <p:cNvSpPr/>
          <p:nvPr/>
        </p:nvSpPr>
        <p:spPr>
          <a:xfrm>
            <a:off x="7703999" y="1655999"/>
            <a:ext cx="0" cy="360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9" name="Forme libre 88">
            <a:extLst>
              <a:ext uri="{FF2B5EF4-FFF2-40B4-BE49-F238E27FC236}">
                <a16:creationId xmlns:a16="http://schemas.microsoft.com/office/drawing/2014/main" id="{89857F93-5CB9-C548-9911-428D8E73A905}"/>
              </a:ext>
            </a:extLst>
          </p:cNvPr>
          <p:cNvSpPr/>
          <p:nvPr/>
        </p:nvSpPr>
        <p:spPr>
          <a:xfrm>
            <a:off x="6732000" y="5292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0" name="Connecteur droit 89">
            <a:extLst>
              <a:ext uri="{FF2B5EF4-FFF2-40B4-BE49-F238E27FC236}">
                <a16:creationId xmlns:a16="http://schemas.microsoft.com/office/drawing/2014/main" id="{8995E265-183E-4F43-81F7-92E0FADCC072}"/>
              </a:ext>
            </a:extLst>
          </p:cNvPr>
          <p:cNvSpPr/>
          <p:nvPr/>
        </p:nvSpPr>
        <p:spPr>
          <a:xfrm>
            <a:off x="6083999" y="4968000"/>
            <a:ext cx="1368001"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1" name="Connecteur droit 90">
            <a:extLst>
              <a:ext uri="{FF2B5EF4-FFF2-40B4-BE49-F238E27FC236}">
                <a16:creationId xmlns:a16="http://schemas.microsoft.com/office/drawing/2014/main" id="{80226961-1240-9C44-A429-3231A902FEFC}"/>
              </a:ext>
            </a:extLst>
          </p:cNvPr>
          <p:cNvSpPr/>
          <p:nvPr/>
        </p:nvSpPr>
        <p:spPr>
          <a:xfrm>
            <a:off x="6083999" y="5184000"/>
            <a:ext cx="1368001"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2" name="Forme libre 91">
            <a:extLst>
              <a:ext uri="{FF2B5EF4-FFF2-40B4-BE49-F238E27FC236}">
                <a16:creationId xmlns:a16="http://schemas.microsoft.com/office/drawing/2014/main" id="{85EB42EC-92AA-9947-8F7D-8DA95CCF5025}"/>
              </a:ext>
            </a:extLst>
          </p:cNvPr>
          <p:cNvSpPr/>
          <p:nvPr/>
        </p:nvSpPr>
        <p:spPr>
          <a:xfrm>
            <a:off x="6083999" y="4500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3" name="Connecteur droit 92">
            <a:extLst>
              <a:ext uri="{FF2B5EF4-FFF2-40B4-BE49-F238E27FC236}">
                <a16:creationId xmlns:a16="http://schemas.microsoft.com/office/drawing/2014/main" id="{D2F891D2-2189-2045-9B0B-7559D1293135}"/>
              </a:ext>
            </a:extLst>
          </p:cNvPr>
          <p:cNvSpPr/>
          <p:nvPr/>
        </p:nvSpPr>
        <p:spPr>
          <a:xfrm>
            <a:off x="5580000" y="4140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4" name="Connecteur droit 93">
            <a:extLst>
              <a:ext uri="{FF2B5EF4-FFF2-40B4-BE49-F238E27FC236}">
                <a16:creationId xmlns:a16="http://schemas.microsoft.com/office/drawing/2014/main" id="{CD9328F9-5669-7A47-B740-3CF4B40FA041}"/>
              </a:ext>
            </a:extLst>
          </p:cNvPr>
          <p:cNvSpPr/>
          <p:nvPr/>
        </p:nvSpPr>
        <p:spPr>
          <a:xfrm>
            <a:off x="5580000" y="4356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5" name="Forme libre 94">
            <a:extLst>
              <a:ext uri="{FF2B5EF4-FFF2-40B4-BE49-F238E27FC236}">
                <a16:creationId xmlns:a16="http://schemas.microsoft.com/office/drawing/2014/main" id="{7A167803-ECFB-2C48-8F67-09819EA81392}"/>
              </a:ext>
            </a:extLst>
          </p:cNvPr>
          <p:cNvSpPr/>
          <p:nvPr/>
        </p:nvSpPr>
        <p:spPr>
          <a:xfrm>
            <a:off x="8604000" y="5292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nvGrpSpPr>
          <p:cNvPr id="96" name="Groupe 95">
            <a:extLst>
              <a:ext uri="{FF2B5EF4-FFF2-40B4-BE49-F238E27FC236}">
                <a16:creationId xmlns:a16="http://schemas.microsoft.com/office/drawing/2014/main" id="{564FEA30-C077-0B4B-93C4-BB1F174147E5}"/>
              </a:ext>
            </a:extLst>
          </p:cNvPr>
          <p:cNvGrpSpPr/>
          <p:nvPr/>
        </p:nvGrpSpPr>
        <p:grpSpPr>
          <a:xfrm>
            <a:off x="7992000" y="4752000"/>
            <a:ext cx="1368000" cy="432000"/>
            <a:chOff x="7992000" y="4752000"/>
            <a:chExt cx="1368000" cy="432000"/>
          </a:xfrm>
        </p:grpSpPr>
        <p:sp>
          <p:nvSpPr>
            <p:cNvPr id="97" name="Connecteur droit 96">
              <a:extLst>
                <a:ext uri="{FF2B5EF4-FFF2-40B4-BE49-F238E27FC236}">
                  <a16:creationId xmlns:a16="http://schemas.microsoft.com/office/drawing/2014/main" id="{E7DA09EC-14FC-9C47-A3D4-0A38771DA78A}"/>
                </a:ext>
              </a:extLst>
            </p:cNvPr>
            <p:cNvSpPr/>
            <p:nvPr/>
          </p:nvSpPr>
          <p:spPr>
            <a:xfrm>
              <a:off x="7992000" y="4968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8" name="Connecteur droit 97">
              <a:extLst>
                <a:ext uri="{FF2B5EF4-FFF2-40B4-BE49-F238E27FC236}">
                  <a16:creationId xmlns:a16="http://schemas.microsoft.com/office/drawing/2014/main" id="{09D3846F-2AA2-AC4A-AA00-0FAC7E50380F}"/>
                </a:ext>
              </a:extLst>
            </p:cNvPr>
            <p:cNvSpPr/>
            <p:nvPr/>
          </p:nvSpPr>
          <p:spPr>
            <a:xfrm>
              <a:off x="7992000" y="5184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9" name="Connecteur droit 98">
              <a:extLst>
                <a:ext uri="{FF2B5EF4-FFF2-40B4-BE49-F238E27FC236}">
                  <a16:creationId xmlns:a16="http://schemas.microsoft.com/office/drawing/2014/main" id="{25A0E1F2-6C9D-0E49-AB7A-B177245BD407}"/>
                </a:ext>
              </a:extLst>
            </p:cNvPr>
            <p:cNvSpPr/>
            <p:nvPr/>
          </p:nvSpPr>
          <p:spPr>
            <a:xfrm>
              <a:off x="7992000" y="4752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sp>
        <p:nvSpPr>
          <p:cNvPr id="100" name="Connecteur droit 99">
            <a:extLst>
              <a:ext uri="{FF2B5EF4-FFF2-40B4-BE49-F238E27FC236}">
                <a16:creationId xmlns:a16="http://schemas.microsoft.com/office/drawing/2014/main" id="{72FDBA96-FCD3-EE44-8015-A2B99DEF21F3}"/>
              </a:ext>
            </a:extLst>
          </p:cNvPr>
          <p:cNvSpPr/>
          <p:nvPr/>
        </p:nvSpPr>
        <p:spPr>
          <a:xfrm>
            <a:off x="8424000" y="3491999"/>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1" name="Connecteur droit 100">
            <a:extLst>
              <a:ext uri="{FF2B5EF4-FFF2-40B4-BE49-F238E27FC236}">
                <a16:creationId xmlns:a16="http://schemas.microsoft.com/office/drawing/2014/main" id="{7A66C106-EEED-8C42-B088-97D699B281CD}"/>
              </a:ext>
            </a:extLst>
          </p:cNvPr>
          <p:cNvSpPr/>
          <p:nvPr/>
        </p:nvSpPr>
        <p:spPr>
          <a:xfrm>
            <a:off x="8424000" y="3708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2" name="Rectangle 101">
            <a:extLst>
              <a:ext uri="{FF2B5EF4-FFF2-40B4-BE49-F238E27FC236}">
                <a16:creationId xmlns:a16="http://schemas.microsoft.com/office/drawing/2014/main" id="{C72B8660-201F-A24F-A911-4FD33DF8EA03}"/>
              </a:ext>
            </a:extLst>
          </p:cNvPr>
          <p:cNvSpPr/>
          <p:nvPr/>
        </p:nvSpPr>
        <p:spPr>
          <a:xfrm>
            <a:off x="342000" y="6443999"/>
            <a:ext cx="594000" cy="216000"/>
          </a:xfrm>
          <a:prstGeom prst="rect">
            <a:avLst/>
          </a:pr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3" name="Rectangle 102">
            <a:extLst>
              <a:ext uri="{FF2B5EF4-FFF2-40B4-BE49-F238E27FC236}">
                <a16:creationId xmlns:a16="http://schemas.microsoft.com/office/drawing/2014/main" id="{9AA66F92-ECBA-864E-889C-742FE3CDB66D}"/>
              </a:ext>
            </a:extLst>
          </p:cNvPr>
          <p:cNvSpPr/>
          <p:nvPr/>
        </p:nvSpPr>
        <p:spPr>
          <a:xfrm>
            <a:off x="342000" y="6948000"/>
            <a:ext cx="594000" cy="216000"/>
          </a:xfrm>
          <a:prstGeom prst="rect">
            <a:avLst/>
          </a:pr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4" name="Connecteur droit 103">
            <a:extLst>
              <a:ext uri="{FF2B5EF4-FFF2-40B4-BE49-F238E27FC236}">
                <a16:creationId xmlns:a16="http://schemas.microsoft.com/office/drawing/2014/main" id="{76557273-59E1-5B48-84E6-29E481C8EC2A}"/>
              </a:ext>
            </a:extLst>
          </p:cNvPr>
          <p:cNvSpPr/>
          <p:nvPr/>
        </p:nvSpPr>
        <p:spPr>
          <a:xfrm>
            <a:off x="1080000" y="6443999"/>
            <a:ext cx="2376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5" name="Connecteur droit 104">
            <a:extLst>
              <a:ext uri="{FF2B5EF4-FFF2-40B4-BE49-F238E27FC236}">
                <a16:creationId xmlns:a16="http://schemas.microsoft.com/office/drawing/2014/main" id="{C3DBDC45-440F-AB43-BA71-4832AF5453C7}"/>
              </a:ext>
            </a:extLst>
          </p:cNvPr>
          <p:cNvSpPr/>
          <p:nvPr/>
        </p:nvSpPr>
        <p:spPr>
          <a:xfrm>
            <a:off x="1080000" y="6660000"/>
            <a:ext cx="2376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6" name="Connecteur droit 105">
            <a:extLst>
              <a:ext uri="{FF2B5EF4-FFF2-40B4-BE49-F238E27FC236}">
                <a16:creationId xmlns:a16="http://schemas.microsoft.com/office/drawing/2014/main" id="{9BEBABA8-2ED9-794F-BE94-01435EC47A06}"/>
              </a:ext>
            </a:extLst>
          </p:cNvPr>
          <p:cNvSpPr/>
          <p:nvPr/>
        </p:nvSpPr>
        <p:spPr>
          <a:xfrm>
            <a:off x="1080000" y="6948000"/>
            <a:ext cx="2376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7" name="Connecteur droit 106">
            <a:extLst>
              <a:ext uri="{FF2B5EF4-FFF2-40B4-BE49-F238E27FC236}">
                <a16:creationId xmlns:a16="http://schemas.microsoft.com/office/drawing/2014/main" id="{942E47DF-AD1D-D94D-A10E-EB7235DFD8ED}"/>
              </a:ext>
            </a:extLst>
          </p:cNvPr>
          <p:cNvSpPr/>
          <p:nvPr/>
        </p:nvSpPr>
        <p:spPr>
          <a:xfrm>
            <a:off x="1080000" y="7163999"/>
            <a:ext cx="2376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nvGrpSpPr>
          <p:cNvPr id="108" name="Groupe 107">
            <a:extLst>
              <a:ext uri="{FF2B5EF4-FFF2-40B4-BE49-F238E27FC236}">
                <a16:creationId xmlns:a16="http://schemas.microsoft.com/office/drawing/2014/main" id="{3CB30E62-CE13-4341-B3C8-B15B6EC420DB}"/>
              </a:ext>
            </a:extLst>
          </p:cNvPr>
          <p:cNvGrpSpPr/>
          <p:nvPr/>
        </p:nvGrpSpPr>
        <p:grpSpPr>
          <a:xfrm>
            <a:off x="1728000" y="3276000"/>
            <a:ext cx="1368000" cy="432000"/>
            <a:chOff x="1728000" y="3276000"/>
            <a:chExt cx="1368000" cy="432000"/>
          </a:xfrm>
        </p:grpSpPr>
        <p:sp>
          <p:nvSpPr>
            <p:cNvPr id="109" name="Connecteur droit 108">
              <a:extLst>
                <a:ext uri="{FF2B5EF4-FFF2-40B4-BE49-F238E27FC236}">
                  <a16:creationId xmlns:a16="http://schemas.microsoft.com/office/drawing/2014/main" id="{33066537-A28E-6041-AA8C-C55785BDAE1D}"/>
                </a:ext>
              </a:extLst>
            </p:cNvPr>
            <p:cNvSpPr/>
            <p:nvPr/>
          </p:nvSpPr>
          <p:spPr>
            <a:xfrm>
              <a:off x="1728000" y="3491999"/>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0" name="Connecteur droit 109">
              <a:extLst>
                <a:ext uri="{FF2B5EF4-FFF2-40B4-BE49-F238E27FC236}">
                  <a16:creationId xmlns:a16="http://schemas.microsoft.com/office/drawing/2014/main" id="{63F7F26B-7AA7-3D4D-A594-A757F35046BB}"/>
                </a:ext>
              </a:extLst>
            </p:cNvPr>
            <p:cNvSpPr/>
            <p:nvPr/>
          </p:nvSpPr>
          <p:spPr>
            <a:xfrm>
              <a:off x="1728000" y="3708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1" name="Connecteur droit 110">
              <a:extLst>
                <a:ext uri="{FF2B5EF4-FFF2-40B4-BE49-F238E27FC236}">
                  <a16:creationId xmlns:a16="http://schemas.microsoft.com/office/drawing/2014/main" id="{CEFD6224-A9DB-E449-99FB-55C9A7E972FB}"/>
                </a:ext>
              </a:extLst>
            </p:cNvPr>
            <p:cNvSpPr/>
            <p:nvPr/>
          </p:nvSpPr>
          <p:spPr>
            <a:xfrm>
              <a:off x="1728000" y="3276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grpSp>
        <p:nvGrpSpPr>
          <p:cNvPr id="112" name="Groupe 111">
            <a:extLst>
              <a:ext uri="{FF2B5EF4-FFF2-40B4-BE49-F238E27FC236}">
                <a16:creationId xmlns:a16="http://schemas.microsoft.com/office/drawing/2014/main" id="{E53C6941-1DE9-454C-8D22-FB4F1FDC4B4E}"/>
              </a:ext>
            </a:extLst>
          </p:cNvPr>
          <p:cNvGrpSpPr/>
          <p:nvPr/>
        </p:nvGrpSpPr>
        <p:grpSpPr>
          <a:xfrm>
            <a:off x="4068000" y="3528000"/>
            <a:ext cx="1368000" cy="432000"/>
            <a:chOff x="4068000" y="3528000"/>
            <a:chExt cx="1368000" cy="432000"/>
          </a:xfrm>
        </p:grpSpPr>
        <p:sp>
          <p:nvSpPr>
            <p:cNvPr id="113" name="Connecteur droit 112">
              <a:extLst>
                <a:ext uri="{FF2B5EF4-FFF2-40B4-BE49-F238E27FC236}">
                  <a16:creationId xmlns:a16="http://schemas.microsoft.com/office/drawing/2014/main" id="{A7EBADA4-CD61-744A-AE3B-0759CB5249B4}"/>
                </a:ext>
              </a:extLst>
            </p:cNvPr>
            <p:cNvSpPr/>
            <p:nvPr/>
          </p:nvSpPr>
          <p:spPr>
            <a:xfrm>
              <a:off x="4068000" y="3744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4" name="Connecteur droit 113">
              <a:extLst>
                <a:ext uri="{FF2B5EF4-FFF2-40B4-BE49-F238E27FC236}">
                  <a16:creationId xmlns:a16="http://schemas.microsoft.com/office/drawing/2014/main" id="{CBCF797A-4AD0-0E4F-9186-FDA099A9857F}"/>
                </a:ext>
              </a:extLst>
            </p:cNvPr>
            <p:cNvSpPr/>
            <p:nvPr/>
          </p:nvSpPr>
          <p:spPr>
            <a:xfrm>
              <a:off x="4068000" y="3960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5" name="Connecteur droit 114">
              <a:extLst>
                <a:ext uri="{FF2B5EF4-FFF2-40B4-BE49-F238E27FC236}">
                  <a16:creationId xmlns:a16="http://schemas.microsoft.com/office/drawing/2014/main" id="{85DF3CF2-096F-7C4F-B33E-C0F3ED25EB9A}"/>
                </a:ext>
              </a:extLst>
            </p:cNvPr>
            <p:cNvSpPr/>
            <p:nvPr/>
          </p:nvSpPr>
          <p:spPr>
            <a:xfrm>
              <a:off x="4068000" y="3528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grpSp>
        <p:nvGrpSpPr>
          <p:cNvPr id="116" name="Groupe 115">
            <a:extLst>
              <a:ext uri="{FF2B5EF4-FFF2-40B4-BE49-F238E27FC236}">
                <a16:creationId xmlns:a16="http://schemas.microsoft.com/office/drawing/2014/main" id="{3B5BF5F5-6D54-EB48-9C5B-AFAA05D07389}"/>
              </a:ext>
            </a:extLst>
          </p:cNvPr>
          <p:cNvGrpSpPr/>
          <p:nvPr/>
        </p:nvGrpSpPr>
        <p:grpSpPr>
          <a:xfrm>
            <a:off x="648000" y="3960000"/>
            <a:ext cx="1367999" cy="684000"/>
            <a:chOff x="648000" y="3960000"/>
            <a:chExt cx="1367999" cy="684000"/>
          </a:xfrm>
        </p:grpSpPr>
        <p:sp>
          <p:nvSpPr>
            <p:cNvPr id="117" name="Forme libre 116">
              <a:extLst>
                <a:ext uri="{FF2B5EF4-FFF2-40B4-BE49-F238E27FC236}">
                  <a16:creationId xmlns:a16="http://schemas.microsoft.com/office/drawing/2014/main" id="{1CC02620-A528-E043-AA14-307CA4529077}"/>
                </a:ext>
              </a:extLst>
            </p:cNvPr>
            <p:cNvSpPr/>
            <p:nvPr/>
          </p:nvSpPr>
          <p:spPr>
            <a:xfrm>
              <a:off x="1260000" y="4500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8" name="Connecteur droit 117">
              <a:extLst>
                <a:ext uri="{FF2B5EF4-FFF2-40B4-BE49-F238E27FC236}">
                  <a16:creationId xmlns:a16="http://schemas.microsoft.com/office/drawing/2014/main" id="{F51543DE-D96E-5447-BD2F-65FDD1371A54}"/>
                </a:ext>
              </a:extLst>
            </p:cNvPr>
            <p:cNvSpPr/>
            <p:nvPr/>
          </p:nvSpPr>
          <p:spPr>
            <a:xfrm>
              <a:off x="648000" y="4176000"/>
              <a:ext cx="1367999"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9" name="Connecteur droit 118">
              <a:extLst>
                <a:ext uri="{FF2B5EF4-FFF2-40B4-BE49-F238E27FC236}">
                  <a16:creationId xmlns:a16="http://schemas.microsoft.com/office/drawing/2014/main" id="{5324610A-453E-B54A-AAE1-66648FD7ABA0}"/>
                </a:ext>
              </a:extLst>
            </p:cNvPr>
            <p:cNvSpPr/>
            <p:nvPr/>
          </p:nvSpPr>
          <p:spPr>
            <a:xfrm>
              <a:off x="648000" y="4392000"/>
              <a:ext cx="1367999"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0" name="Connecteur droit 119">
              <a:extLst>
                <a:ext uri="{FF2B5EF4-FFF2-40B4-BE49-F238E27FC236}">
                  <a16:creationId xmlns:a16="http://schemas.microsoft.com/office/drawing/2014/main" id="{FF7A2855-1A30-864A-A7D4-715D829B0FA1}"/>
                </a:ext>
              </a:extLst>
            </p:cNvPr>
            <p:cNvSpPr/>
            <p:nvPr/>
          </p:nvSpPr>
          <p:spPr>
            <a:xfrm>
              <a:off x="648000" y="3960000"/>
              <a:ext cx="1367999"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grpSp>
        <p:nvGrpSpPr>
          <p:cNvPr id="121" name="Groupe 120">
            <a:extLst>
              <a:ext uri="{FF2B5EF4-FFF2-40B4-BE49-F238E27FC236}">
                <a16:creationId xmlns:a16="http://schemas.microsoft.com/office/drawing/2014/main" id="{AA58AD9F-C45F-314C-A312-D6E40AB48072}"/>
              </a:ext>
            </a:extLst>
          </p:cNvPr>
          <p:cNvGrpSpPr/>
          <p:nvPr/>
        </p:nvGrpSpPr>
        <p:grpSpPr>
          <a:xfrm>
            <a:off x="5112000" y="6443999"/>
            <a:ext cx="3024000" cy="0"/>
            <a:chOff x="5112000" y="6443999"/>
            <a:chExt cx="3024000" cy="0"/>
          </a:xfrm>
        </p:grpSpPr>
        <p:sp>
          <p:nvSpPr>
            <p:cNvPr id="122" name="Connecteur droit 121">
              <a:extLst>
                <a:ext uri="{FF2B5EF4-FFF2-40B4-BE49-F238E27FC236}">
                  <a16:creationId xmlns:a16="http://schemas.microsoft.com/office/drawing/2014/main" id="{09643FD5-C85A-A243-ADFE-0BFCC895696B}"/>
                </a:ext>
              </a:extLst>
            </p:cNvPr>
            <p:cNvSpPr/>
            <p:nvPr/>
          </p:nvSpPr>
          <p:spPr>
            <a:xfrm>
              <a:off x="5112000" y="6443999"/>
              <a:ext cx="504000" cy="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3" name="Connecteur droit 122">
              <a:extLst>
                <a:ext uri="{FF2B5EF4-FFF2-40B4-BE49-F238E27FC236}">
                  <a16:creationId xmlns:a16="http://schemas.microsoft.com/office/drawing/2014/main" id="{065EC587-5A8B-284D-BB2F-655A16E6E0AA}"/>
                </a:ext>
              </a:extLst>
            </p:cNvPr>
            <p:cNvSpPr/>
            <p:nvPr/>
          </p:nvSpPr>
          <p:spPr>
            <a:xfrm>
              <a:off x="5760000" y="6443999"/>
              <a:ext cx="2376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pic>
        <p:nvPicPr>
          <p:cNvPr id="124" name="Image 123">
            <a:extLst>
              <a:ext uri="{FF2B5EF4-FFF2-40B4-BE49-F238E27FC236}">
                <a16:creationId xmlns:a16="http://schemas.microsoft.com/office/drawing/2014/main" id="{7039396E-588C-9F46-B14F-15016C915F1C}"/>
              </a:ext>
            </a:extLst>
          </p:cNvPr>
          <p:cNvPicPr>
            <a:picLocks noChangeAspect="1"/>
          </p:cNvPicPr>
          <p:nvPr/>
        </p:nvPicPr>
        <p:blipFill>
          <a:blip r:embed="rId3">
            <a:lum/>
            <a:alphaModFix/>
          </a:blip>
          <a:srcRect/>
          <a:stretch>
            <a:fillRect/>
          </a:stretch>
        </p:blipFill>
        <p:spPr>
          <a:xfrm>
            <a:off x="2880000" y="723599"/>
            <a:ext cx="360000" cy="360000"/>
          </a:xfrm>
          <a:prstGeom prst="rect">
            <a:avLst/>
          </a:prstGeom>
          <a:noFill/>
          <a:ln>
            <a:noFill/>
          </a:ln>
        </p:spPr>
      </p:pic>
      <p:grpSp>
        <p:nvGrpSpPr>
          <p:cNvPr id="125" name="Groupe 124">
            <a:extLst>
              <a:ext uri="{FF2B5EF4-FFF2-40B4-BE49-F238E27FC236}">
                <a16:creationId xmlns:a16="http://schemas.microsoft.com/office/drawing/2014/main" id="{2FF5E23C-55AB-1644-8AF5-1B3B1FDA6890}"/>
              </a:ext>
            </a:extLst>
          </p:cNvPr>
          <p:cNvGrpSpPr/>
          <p:nvPr/>
        </p:nvGrpSpPr>
        <p:grpSpPr>
          <a:xfrm>
            <a:off x="2502000" y="4815000"/>
            <a:ext cx="2160000" cy="422279"/>
            <a:chOff x="2502000" y="4815000"/>
            <a:chExt cx="2160000" cy="422279"/>
          </a:xfrm>
        </p:grpSpPr>
        <p:sp>
          <p:nvSpPr>
            <p:cNvPr id="126" name="Connecteur droit 125">
              <a:extLst>
                <a:ext uri="{FF2B5EF4-FFF2-40B4-BE49-F238E27FC236}">
                  <a16:creationId xmlns:a16="http://schemas.microsoft.com/office/drawing/2014/main" id="{CBBF8E6A-76E0-6843-88B3-9539F20BB1D0}"/>
                </a:ext>
              </a:extLst>
            </p:cNvPr>
            <p:cNvSpPr/>
            <p:nvPr/>
          </p:nvSpPr>
          <p:spPr>
            <a:xfrm>
              <a:off x="2502000" y="5237279"/>
              <a:ext cx="2160000" cy="0"/>
            </a:xfrm>
            <a:prstGeom prst="line">
              <a:avLst/>
            </a:prstGeom>
            <a:noFill/>
            <a:ln w="0">
              <a:solidFill>
                <a:srgbClr val="000000"/>
              </a:solidFill>
              <a:prstDash val="solid"/>
              <a:headEnd type="arrow"/>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7" name="Connecteur droit 126">
              <a:extLst>
                <a:ext uri="{FF2B5EF4-FFF2-40B4-BE49-F238E27FC236}">
                  <a16:creationId xmlns:a16="http://schemas.microsoft.com/office/drawing/2014/main" id="{85F7595C-CA89-6D45-B0D4-AA5210DC7BB9}"/>
                </a:ext>
              </a:extLst>
            </p:cNvPr>
            <p:cNvSpPr/>
            <p:nvPr/>
          </p:nvSpPr>
          <p:spPr>
            <a:xfrm>
              <a:off x="2700000" y="4815000"/>
              <a:ext cx="1800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8" name="Connecteur droit 127">
              <a:extLst>
                <a:ext uri="{FF2B5EF4-FFF2-40B4-BE49-F238E27FC236}">
                  <a16:creationId xmlns:a16="http://schemas.microsoft.com/office/drawing/2014/main" id="{935C9121-09C1-8347-BFD8-FEDDB8BA6767}"/>
                </a:ext>
              </a:extLst>
            </p:cNvPr>
            <p:cNvSpPr/>
            <p:nvPr/>
          </p:nvSpPr>
          <p:spPr>
            <a:xfrm>
              <a:off x="2700000" y="5067000"/>
              <a:ext cx="1800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sp>
        <p:nvSpPr>
          <p:cNvPr id="129" name="Forme libre 128">
            <a:extLst>
              <a:ext uri="{FF2B5EF4-FFF2-40B4-BE49-F238E27FC236}">
                <a16:creationId xmlns:a16="http://schemas.microsoft.com/office/drawing/2014/main" id="{153964FF-AF4E-8547-99A0-D2D2264907E2}"/>
              </a:ext>
            </a:extLst>
          </p:cNvPr>
          <p:cNvSpPr/>
          <p:nvPr/>
        </p:nvSpPr>
        <p:spPr>
          <a:xfrm>
            <a:off x="9396000" y="3851999"/>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0" name="Rectangle 129">
            <a:extLst>
              <a:ext uri="{FF2B5EF4-FFF2-40B4-BE49-F238E27FC236}">
                <a16:creationId xmlns:a16="http://schemas.microsoft.com/office/drawing/2014/main" id="{7A172BE0-5125-4C48-A5B6-C5CE6E9A692B}"/>
              </a:ext>
            </a:extLst>
          </p:cNvPr>
          <p:cNvSpPr/>
          <p:nvPr/>
        </p:nvSpPr>
        <p:spPr>
          <a:xfrm>
            <a:off x="4104000" y="7056000"/>
            <a:ext cx="2880000" cy="720000"/>
          </a:xfrm>
          <a:prstGeom prst="rect">
            <a:avLst/>
          </a:prstGeom>
          <a:noFill/>
          <a:ln w="0">
            <a:solidFill>
              <a:srgbClr val="FFFFFF"/>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page18">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DCD4C83-0C72-8B4E-9339-45A287531293}"/>
              </a:ext>
            </a:extLst>
          </p:cNvPr>
          <p:cNvSpPr txBox="1"/>
          <p:nvPr/>
        </p:nvSpPr>
        <p:spPr>
          <a:xfrm>
            <a:off x="35999" y="-72000"/>
            <a:ext cx="10044625" cy="1647720"/>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fr-FR" sz="4400" b="0" i="0" u="none" strike="noStrike" kern="1200" dirty="0">
                <a:ln>
                  <a:noFill/>
                </a:ln>
                <a:latin typeface="Comic Sans MS" pitchFamily="66"/>
                <a:ea typeface="Arial Unicode MS" pitchFamily="2"/>
                <a:cs typeface="Arial Unicode MS" pitchFamily="2"/>
              </a:rPr>
              <a:t>Le jeu des alliances et la marche vers la guerre</a:t>
            </a:r>
          </a:p>
        </p:txBody>
      </p:sp>
      <p:sp>
        <p:nvSpPr>
          <p:cNvPr id="3" name="Rectangle 2">
            <a:extLst>
              <a:ext uri="{FF2B5EF4-FFF2-40B4-BE49-F238E27FC236}">
                <a16:creationId xmlns:a16="http://schemas.microsoft.com/office/drawing/2014/main" id="{9C8A2525-6C8B-D64C-B712-208C5D9B99AC}"/>
              </a:ext>
            </a:extLst>
          </p:cNvPr>
          <p:cNvSpPr/>
          <p:nvPr/>
        </p:nvSpPr>
        <p:spPr>
          <a:xfrm>
            <a:off x="180000" y="1611720"/>
            <a:ext cx="9720000" cy="5156280"/>
          </a:xfrm>
          <a:prstGeom prst="rect">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ZoneTexte 3">
            <a:extLst>
              <a:ext uri="{FF2B5EF4-FFF2-40B4-BE49-F238E27FC236}">
                <a16:creationId xmlns:a16="http://schemas.microsoft.com/office/drawing/2014/main" id="{EB39B47B-3252-4D4C-A58E-EC496A3F73DE}"/>
              </a:ext>
            </a:extLst>
          </p:cNvPr>
          <p:cNvSpPr txBox="1"/>
          <p:nvPr/>
        </p:nvSpPr>
        <p:spPr>
          <a:xfrm>
            <a:off x="180000" y="1567439"/>
            <a:ext cx="4572000" cy="808560"/>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4000" b="0" i="0" u="none" strike="noStrike" kern="1200">
                <a:ln>
                  <a:noFill/>
                </a:ln>
                <a:solidFill>
                  <a:srgbClr val="000000"/>
                </a:solidFill>
                <a:latin typeface="Comic Sans MS" pitchFamily="66"/>
                <a:ea typeface="Arial Unicode MS" pitchFamily="2"/>
                <a:cs typeface="Arial Unicode MS" pitchFamily="2"/>
              </a:rPr>
              <a:t>28 juillet 1914 :</a:t>
            </a:r>
          </a:p>
        </p:txBody>
      </p:sp>
      <p:sp>
        <p:nvSpPr>
          <p:cNvPr id="5" name="ZoneTexte 4">
            <a:extLst>
              <a:ext uri="{FF2B5EF4-FFF2-40B4-BE49-F238E27FC236}">
                <a16:creationId xmlns:a16="http://schemas.microsoft.com/office/drawing/2014/main" id="{789FF8F1-F16B-5043-BCDC-D7F03F23B92F}"/>
              </a:ext>
            </a:extLst>
          </p:cNvPr>
          <p:cNvSpPr txBox="1"/>
          <p:nvPr/>
        </p:nvSpPr>
        <p:spPr>
          <a:xfrm>
            <a:off x="216000" y="2239920"/>
            <a:ext cx="9684000" cy="797759"/>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4000" b="0" i="0" u="none" strike="noStrike" kern="1200">
                <a:ln>
                  <a:noFill/>
                </a:ln>
                <a:solidFill>
                  <a:srgbClr val="000000"/>
                </a:solidFill>
                <a:latin typeface="Comic Sans MS" pitchFamily="66"/>
                <a:ea typeface="Arial Unicode MS" pitchFamily="2"/>
                <a:cs typeface="Arial Unicode MS" pitchFamily="2"/>
              </a:rPr>
              <a:t>L'</a:t>
            </a:r>
            <a:r>
              <a:rPr lang="fr-FR" sz="4000" b="0" i="0" u="none" strike="noStrike" kern="1200">
                <a:ln>
                  <a:noFill/>
                </a:ln>
                <a:solidFill>
                  <a:srgbClr val="0000FF"/>
                </a:solidFill>
                <a:latin typeface="Comic Sans MS" pitchFamily="66"/>
                <a:ea typeface="Arial Unicode MS" pitchFamily="2"/>
                <a:cs typeface="Arial Unicode MS" pitchFamily="2"/>
              </a:rPr>
              <a:t>Autriche-Hongrie </a:t>
            </a:r>
            <a:r>
              <a:rPr lang="fr-FR" sz="4000" b="0" i="0" u="none" strike="noStrike" kern="1200">
                <a:ln>
                  <a:noFill/>
                </a:ln>
                <a:solidFill>
                  <a:srgbClr val="000000"/>
                </a:solidFill>
                <a:latin typeface="Comic Sans MS" pitchFamily="66"/>
                <a:ea typeface="Arial Unicode MS" pitchFamily="2"/>
                <a:cs typeface="Arial Unicode MS" pitchFamily="2"/>
              </a:rPr>
              <a:t>contre</a:t>
            </a:r>
            <a:r>
              <a:rPr lang="fr-FR" sz="4000" b="0" i="0" u="none" strike="noStrike" kern="1200">
                <a:ln>
                  <a:noFill/>
                </a:ln>
                <a:solidFill>
                  <a:srgbClr val="0000FF"/>
                </a:solidFill>
                <a:latin typeface="Comic Sans MS" pitchFamily="66"/>
                <a:ea typeface="Arial Unicode MS" pitchFamily="2"/>
                <a:cs typeface="Arial Unicode MS" pitchFamily="2"/>
              </a:rPr>
              <a:t> </a:t>
            </a:r>
            <a:r>
              <a:rPr lang="fr-FR" sz="4000" b="0" i="0" u="none" strike="noStrike" kern="1200">
                <a:ln>
                  <a:noFill/>
                </a:ln>
                <a:solidFill>
                  <a:srgbClr val="000000"/>
                </a:solidFill>
                <a:latin typeface="Comic Sans MS" pitchFamily="66"/>
                <a:ea typeface="Arial Unicode MS" pitchFamily="2"/>
                <a:cs typeface="Arial Unicode MS" pitchFamily="2"/>
              </a:rPr>
              <a:t>la</a:t>
            </a:r>
            <a:r>
              <a:rPr lang="fr-FR" sz="4000" b="0" i="0" u="none" strike="noStrike" kern="1200">
                <a:ln>
                  <a:noFill/>
                </a:ln>
                <a:solidFill>
                  <a:srgbClr val="0000FF"/>
                </a:solidFill>
                <a:latin typeface="Comic Sans MS" pitchFamily="66"/>
                <a:ea typeface="Arial Unicode MS" pitchFamily="2"/>
                <a:cs typeface="Arial Unicode MS" pitchFamily="2"/>
              </a:rPr>
              <a:t> Serbie.</a:t>
            </a:r>
          </a:p>
        </p:txBody>
      </p:sp>
      <p:sp>
        <p:nvSpPr>
          <p:cNvPr id="6" name="ZoneTexte 5">
            <a:extLst>
              <a:ext uri="{FF2B5EF4-FFF2-40B4-BE49-F238E27FC236}">
                <a16:creationId xmlns:a16="http://schemas.microsoft.com/office/drawing/2014/main" id="{8E5B140E-B4E6-F648-9F95-B8AE28887BE4}"/>
              </a:ext>
            </a:extLst>
          </p:cNvPr>
          <p:cNvSpPr txBox="1"/>
          <p:nvPr/>
        </p:nvSpPr>
        <p:spPr>
          <a:xfrm>
            <a:off x="180000" y="3025080"/>
            <a:ext cx="4321440" cy="862919"/>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4000" b="0" i="0" u="none" strike="noStrike" kern="1200">
                <a:ln>
                  <a:noFill/>
                </a:ln>
                <a:solidFill>
                  <a:srgbClr val="000000"/>
                </a:solidFill>
                <a:latin typeface="Comic Sans MS" pitchFamily="66"/>
                <a:ea typeface="Arial Unicode MS" pitchFamily="2"/>
                <a:cs typeface="Arial Unicode MS" pitchFamily="2"/>
              </a:rPr>
              <a:t>30 juillet 1914 :</a:t>
            </a:r>
          </a:p>
        </p:txBody>
      </p:sp>
      <p:sp>
        <p:nvSpPr>
          <p:cNvPr id="7" name="ZoneTexte 6">
            <a:extLst>
              <a:ext uri="{FF2B5EF4-FFF2-40B4-BE49-F238E27FC236}">
                <a16:creationId xmlns:a16="http://schemas.microsoft.com/office/drawing/2014/main" id="{A5F83B18-B58B-7042-B1BF-047769F4D4F2}"/>
              </a:ext>
            </a:extLst>
          </p:cNvPr>
          <p:cNvSpPr txBox="1"/>
          <p:nvPr/>
        </p:nvSpPr>
        <p:spPr>
          <a:xfrm>
            <a:off x="216000" y="3744000"/>
            <a:ext cx="9684000" cy="864000"/>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4000" b="0" i="0" u="none" strike="noStrike" kern="1200">
                <a:ln>
                  <a:noFill/>
                </a:ln>
                <a:solidFill>
                  <a:srgbClr val="000000"/>
                </a:solidFill>
                <a:latin typeface="Comic Sans MS" pitchFamily="66"/>
                <a:ea typeface="Arial Unicode MS" pitchFamily="2"/>
                <a:cs typeface="Arial Unicode MS" pitchFamily="2"/>
              </a:rPr>
              <a:t>La</a:t>
            </a:r>
            <a:r>
              <a:rPr lang="fr-FR" sz="4000" b="0" i="0" u="none" strike="noStrike" kern="1200">
                <a:ln>
                  <a:noFill/>
                </a:ln>
                <a:solidFill>
                  <a:srgbClr val="0000FF"/>
                </a:solidFill>
                <a:latin typeface="Comic Sans MS" pitchFamily="66"/>
                <a:ea typeface="Arial Unicode MS" pitchFamily="2"/>
                <a:cs typeface="Arial Unicode MS" pitchFamily="2"/>
              </a:rPr>
              <a:t> Russie </a:t>
            </a:r>
            <a:r>
              <a:rPr lang="fr-FR" sz="4000" b="0" i="0" u="none" strike="noStrike" kern="1200">
                <a:ln>
                  <a:noFill/>
                </a:ln>
                <a:solidFill>
                  <a:srgbClr val="000000"/>
                </a:solidFill>
                <a:latin typeface="Comic Sans MS" pitchFamily="66"/>
                <a:ea typeface="Arial Unicode MS" pitchFamily="2"/>
                <a:cs typeface="Arial Unicode MS" pitchFamily="2"/>
              </a:rPr>
              <a:t>contre l'</a:t>
            </a:r>
            <a:r>
              <a:rPr lang="fr-FR" sz="4000" b="0" i="0" u="none" strike="noStrike" kern="1200">
                <a:ln>
                  <a:noFill/>
                </a:ln>
                <a:solidFill>
                  <a:srgbClr val="0000FF"/>
                </a:solidFill>
                <a:latin typeface="Comic Sans MS" pitchFamily="66"/>
                <a:ea typeface="Arial Unicode MS" pitchFamily="2"/>
                <a:cs typeface="Arial Unicode MS" pitchFamily="2"/>
              </a:rPr>
              <a:t>Autriche-Hongrie</a:t>
            </a:r>
          </a:p>
        </p:txBody>
      </p:sp>
      <p:sp>
        <p:nvSpPr>
          <p:cNvPr id="8" name="ZoneTexte 7">
            <a:extLst>
              <a:ext uri="{FF2B5EF4-FFF2-40B4-BE49-F238E27FC236}">
                <a16:creationId xmlns:a16="http://schemas.microsoft.com/office/drawing/2014/main" id="{A8BED6E5-D97B-7E41-8551-1D6E04B6B1FC}"/>
              </a:ext>
            </a:extLst>
          </p:cNvPr>
          <p:cNvSpPr txBox="1"/>
          <p:nvPr/>
        </p:nvSpPr>
        <p:spPr>
          <a:xfrm>
            <a:off x="214560" y="4609080"/>
            <a:ext cx="4321440" cy="862919"/>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4000" b="0" i="0" u="none" strike="noStrike" kern="1200">
                <a:ln>
                  <a:noFill/>
                </a:ln>
                <a:solidFill>
                  <a:srgbClr val="000000"/>
                </a:solidFill>
                <a:latin typeface="Comic Sans MS" pitchFamily="66"/>
                <a:ea typeface="Arial Unicode MS" pitchFamily="2"/>
                <a:cs typeface="Arial Unicode MS" pitchFamily="2"/>
              </a:rPr>
              <a:t>1</a:t>
            </a:r>
            <a:r>
              <a:rPr lang="fr-FR" sz="4000" b="0" i="0" u="none" strike="noStrike" kern="1200" baseline="33000">
                <a:ln>
                  <a:noFill/>
                </a:ln>
                <a:solidFill>
                  <a:srgbClr val="000000"/>
                </a:solidFill>
                <a:latin typeface="Comic Sans MS" pitchFamily="66"/>
                <a:ea typeface="Arial Unicode MS" pitchFamily="2"/>
                <a:cs typeface="Arial Unicode MS" pitchFamily="2"/>
              </a:rPr>
              <a:t>er</a:t>
            </a:r>
            <a:r>
              <a:rPr lang="fr-FR" sz="4000" b="0" i="0" u="none" strike="noStrike" kern="1200">
                <a:ln>
                  <a:noFill/>
                </a:ln>
                <a:solidFill>
                  <a:srgbClr val="000000"/>
                </a:solidFill>
                <a:latin typeface="Comic Sans MS" pitchFamily="66"/>
                <a:ea typeface="Arial Unicode MS" pitchFamily="2"/>
                <a:cs typeface="Arial Unicode MS" pitchFamily="2"/>
              </a:rPr>
              <a:t> août 1914 :</a:t>
            </a:r>
          </a:p>
        </p:txBody>
      </p:sp>
      <p:sp>
        <p:nvSpPr>
          <p:cNvPr id="9" name="ZoneTexte 8">
            <a:extLst>
              <a:ext uri="{FF2B5EF4-FFF2-40B4-BE49-F238E27FC236}">
                <a16:creationId xmlns:a16="http://schemas.microsoft.com/office/drawing/2014/main" id="{877282B3-A56F-6C4D-B2F8-203C5FE67C89}"/>
              </a:ext>
            </a:extLst>
          </p:cNvPr>
          <p:cNvSpPr txBox="1"/>
          <p:nvPr/>
        </p:nvSpPr>
        <p:spPr>
          <a:xfrm>
            <a:off x="216000" y="5148000"/>
            <a:ext cx="9684000" cy="1520501"/>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4000" b="0" i="0" u="none" strike="noStrike" kern="1200" dirty="0">
                <a:ln>
                  <a:noFill/>
                </a:ln>
                <a:solidFill>
                  <a:srgbClr val="000000"/>
                </a:solidFill>
                <a:latin typeface="Comic Sans MS" pitchFamily="66"/>
                <a:ea typeface="Arial Unicode MS" pitchFamily="2"/>
                <a:cs typeface="Arial Unicode MS" pitchFamily="2"/>
              </a:rPr>
              <a:t>L'</a:t>
            </a:r>
            <a:r>
              <a:rPr lang="fr-FR" sz="4000" b="0" i="0" u="none" strike="noStrike" kern="1200" dirty="0">
                <a:ln>
                  <a:noFill/>
                </a:ln>
                <a:solidFill>
                  <a:srgbClr val="0000FF"/>
                </a:solidFill>
                <a:latin typeface="Comic Sans MS" pitchFamily="66"/>
                <a:ea typeface="Arial Unicode MS" pitchFamily="2"/>
                <a:cs typeface="Arial Unicode MS" pitchFamily="2"/>
              </a:rPr>
              <a:t>Allemagne </a:t>
            </a:r>
            <a:r>
              <a:rPr lang="fr-FR" sz="4000" b="0" i="0" u="none" strike="noStrike" kern="1200" dirty="0">
                <a:ln>
                  <a:noFill/>
                </a:ln>
                <a:solidFill>
                  <a:srgbClr val="000000"/>
                </a:solidFill>
                <a:latin typeface="Comic Sans MS" pitchFamily="66"/>
                <a:ea typeface="Arial Unicode MS" pitchFamily="2"/>
                <a:cs typeface="Arial Unicode MS" pitchFamily="2"/>
              </a:rPr>
              <a:t>contre la</a:t>
            </a:r>
            <a:r>
              <a:rPr lang="fr-FR" sz="4000" b="0" i="0" u="none" strike="noStrike" kern="1200" dirty="0">
                <a:ln>
                  <a:noFill/>
                </a:ln>
                <a:solidFill>
                  <a:srgbClr val="0000FF"/>
                </a:solidFill>
                <a:latin typeface="Comic Sans MS" pitchFamily="66"/>
                <a:ea typeface="Arial Unicode MS" pitchFamily="2"/>
                <a:cs typeface="Arial Unicode MS" pitchFamily="2"/>
              </a:rPr>
              <a:t> Russie. </a:t>
            </a:r>
            <a:r>
              <a:rPr lang="fr-FR" sz="4000" b="0" i="0" u="none" strike="noStrike" kern="1200" dirty="0">
                <a:ln>
                  <a:noFill/>
                </a:ln>
                <a:solidFill>
                  <a:srgbClr val="000000"/>
                </a:solidFill>
                <a:latin typeface="Comic Sans MS" pitchFamily="66"/>
                <a:ea typeface="Arial Unicode MS" pitchFamily="2"/>
                <a:cs typeface="Arial Unicode MS" pitchFamily="2"/>
              </a:rPr>
              <a:t>Mobilisation</a:t>
            </a:r>
            <a:r>
              <a:rPr lang="fr-FR" sz="4000" b="0" i="0" u="none" strike="noStrike" kern="1200" dirty="0">
                <a:ln>
                  <a:noFill/>
                </a:ln>
                <a:solidFill>
                  <a:srgbClr val="0000FF"/>
                </a:solidFill>
                <a:latin typeface="Comic Sans MS" pitchFamily="66"/>
                <a:ea typeface="Arial Unicode MS" pitchFamily="2"/>
                <a:cs typeface="Arial Unicode MS" pitchFamily="2"/>
              </a:rPr>
              <a:t> en France.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fill="hold" grpId="1"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fill="hold" grpId="2"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 calcmode="lin" valueType="num">
                                      <p:cBhvr>
                                        <p:cTn id="19"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0"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1" build="p"/>
      <p:bldP spid="9" grpId="2" build="p"/>
    </p:bldLst>
  </p:timing>
</p:sld>
</file>

<file path=ppt/slides/slide19.xml><?xml version="1.0" encoding="utf-8"?>
<p:sld xmlns:a="http://schemas.openxmlformats.org/drawingml/2006/main" xmlns:r="http://schemas.openxmlformats.org/officeDocument/2006/relationships" xmlns:p="http://schemas.openxmlformats.org/presentationml/2006/main">
  <p:cSld name="page19">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2E81D06-F969-9F42-81C5-4EA3A8C1B4BA}"/>
              </a:ext>
            </a:extLst>
          </p:cNvPr>
          <p:cNvSpPr txBox="1"/>
          <p:nvPr/>
        </p:nvSpPr>
        <p:spPr>
          <a:xfrm>
            <a:off x="35999" y="-72000"/>
            <a:ext cx="10044625" cy="1647720"/>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fr-FR" sz="4400" b="0" i="0" u="none" strike="noStrike" kern="1200" dirty="0">
                <a:ln>
                  <a:noFill/>
                </a:ln>
                <a:latin typeface="Comic Sans MS" pitchFamily="66"/>
                <a:ea typeface="Arial Unicode MS" pitchFamily="2"/>
                <a:cs typeface="Arial Unicode MS" pitchFamily="2"/>
              </a:rPr>
              <a:t>Le jeu des alliances et la marche vers la guerre</a:t>
            </a:r>
          </a:p>
        </p:txBody>
      </p:sp>
      <p:sp>
        <p:nvSpPr>
          <p:cNvPr id="3" name="Rectangle 2">
            <a:extLst>
              <a:ext uri="{FF2B5EF4-FFF2-40B4-BE49-F238E27FC236}">
                <a16:creationId xmlns:a16="http://schemas.microsoft.com/office/drawing/2014/main" id="{9B5E526C-9EED-9644-9BB4-2EE405704556}"/>
              </a:ext>
            </a:extLst>
          </p:cNvPr>
          <p:cNvSpPr/>
          <p:nvPr/>
        </p:nvSpPr>
        <p:spPr>
          <a:xfrm>
            <a:off x="180000" y="1611720"/>
            <a:ext cx="9720000" cy="5156280"/>
          </a:xfrm>
          <a:prstGeom prst="rect">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ZoneTexte 3">
            <a:extLst>
              <a:ext uri="{FF2B5EF4-FFF2-40B4-BE49-F238E27FC236}">
                <a16:creationId xmlns:a16="http://schemas.microsoft.com/office/drawing/2014/main" id="{87DA13CF-6F3B-F340-8598-B275DA7FCEC2}"/>
              </a:ext>
            </a:extLst>
          </p:cNvPr>
          <p:cNvSpPr txBox="1"/>
          <p:nvPr/>
        </p:nvSpPr>
        <p:spPr>
          <a:xfrm>
            <a:off x="180000" y="1567439"/>
            <a:ext cx="4572000" cy="808560"/>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4000" b="0" i="0" u="none" strike="noStrike" kern="1200">
                <a:ln>
                  <a:noFill/>
                </a:ln>
                <a:solidFill>
                  <a:srgbClr val="000000"/>
                </a:solidFill>
                <a:latin typeface="Comic Sans MS" pitchFamily="66"/>
                <a:ea typeface="Arial Unicode MS" pitchFamily="2"/>
                <a:cs typeface="Arial Unicode MS" pitchFamily="2"/>
              </a:rPr>
              <a:t>3 août 1914 :</a:t>
            </a:r>
          </a:p>
        </p:txBody>
      </p:sp>
      <p:sp>
        <p:nvSpPr>
          <p:cNvPr id="5" name="ZoneTexte 4">
            <a:extLst>
              <a:ext uri="{FF2B5EF4-FFF2-40B4-BE49-F238E27FC236}">
                <a16:creationId xmlns:a16="http://schemas.microsoft.com/office/drawing/2014/main" id="{C1AB8E52-AC93-9D45-8EB0-28C4467008AF}"/>
              </a:ext>
            </a:extLst>
          </p:cNvPr>
          <p:cNvSpPr txBox="1"/>
          <p:nvPr/>
        </p:nvSpPr>
        <p:spPr>
          <a:xfrm>
            <a:off x="216000" y="2239920"/>
            <a:ext cx="9684000" cy="2235312"/>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4000" b="0" i="0" u="none" strike="noStrike" kern="1200" dirty="0">
                <a:ln>
                  <a:noFill/>
                </a:ln>
                <a:solidFill>
                  <a:srgbClr val="000000"/>
                </a:solidFill>
                <a:latin typeface="Comic Sans MS" pitchFamily="66"/>
                <a:ea typeface="Arial Unicode MS" pitchFamily="2"/>
                <a:cs typeface="Arial Unicode MS" pitchFamily="2"/>
              </a:rPr>
              <a:t>L'</a:t>
            </a:r>
            <a:r>
              <a:rPr lang="fr-FR" sz="4000" b="0" i="0" u="none" strike="noStrike" kern="1200" dirty="0">
                <a:ln>
                  <a:noFill/>
                </a:ln>
                <a:solidFill>
                  <a:srgbClr val="0000FF"/>
                </a:solidFill>
                <a:latin typeface="Comic Sans MS" pitchFamily="66"/>
                <a:ea typeface="Arial Unicode MS" pitchFamily="2"/>
                <a:cs typeface="Arial Unicode MS" pitchFamily="2"/>
              </a:rPr>
              <a:t>Allemagne </a:t>
            </a:r>
            <a:r>
              <a:rPr lang="fr-FR" sz="4000" b="0" i="0" u="none" strike="noStrike" kern="1200" dirty="0">
                <a:ln>
                  <a:noFill/>
                </a:ln>
                <a:solidFill>
                  <a:srgbClr val="000000"/>
                </a:solidFill>
                <a:latin typeface="Comic Sans MS" pitchFamily="66"/>
                <a:ea typeface="Arial Unicode MS" pitchFamily="2"/>
                <a:cs typeface="Arial Unicode MS" pitchFamily="2"/>
              </a:rPr>
              <a:t>contre la</a:t>
            </a:r>
            <a:r>
              <a:rPr lang="fr-FR" sz="4000" b="0" i="0" u="none" strike="noStrike" kern="1200" dirty="0">
                <a:ln>
                  <a:noFill/>
                </a:ln>
                <a:solidFill>
                  <a:srgbClr val="0000FF"/>
                </a:solidFill>
                <a:latin typeface="Comic Sans MS" pitchFamily="66"/>
                <a:ea typeface="Arial Unicode MS" pitchFamily="2"/>
                <a:cs typeface="Arial Unicode MS" pitchFamily="2"/>
              </a:rPr>
              <a:t> France. </a:t>
            </a:r>
            <a:r>
              <a:rPr lang="fr-FR" sz="4000" b="0" i="0" u="none" strike="noStrike" kern="1200" dirty="0">
                <a:ln>
                  <a:noFill/>
                </a:ln>
                <a:solidFill>
                  <a:srgbClr val="000000"/>
                </a:solidFill>
                <a:latin typeface="Comic Sans MS" pitchFamily="66"/>
                <a:ea typeface="Arial Unicode MS" pitchFamily="2"/>
                <a:cs typeface="Arial Unicode MS" pitchFamily="2"/>
              </a:rPr>
              <a:t>Elle envahit la </a:t>
            </a:r>
            <a:r>
              <a:rPr lang="fr-FR" sz="4000" b="0" i="0" u="none" strike="noStrike" kern="1200" dirty="0">
                <a:ln>
                  <a:noFill/>
                </a:ln>
                <a:solidFill>
                  <a:srgbClr val="0000FF"/>
                </a:solidFill>
                <a:latin typeface="Comic Sans MS" pitchFamily="66"/>
                <a:ea typeface="Arial Unicode MS" pitchFamily="2"/>
                <a:cs typeface="Arial Unicode MS" pitchFamily="2"/>
              </a:rPr>
              <a:t>Belgique </a:t>
            </a:r>
            <a:r>
              <a:rPr lang="fr-FR" sz="4000" b="0" i="0" u="none" strike="noStrike" kern="1200" dirty="0">
                <a:ln>
                  <a:noFill/>
                </a:ln>
                <a:solidFill>
                  <a:srgbClr val="000000"/>
                </a:solidFill>
                <a:latin typeface="Comic Sans MS" pitchFamily="66"/>
                <a:ea typeface="Arial Unicode MS" pitchFamily="2"/>
                <a:cs typeface="Arial Unicode MS" pitchFamily="2"/>
              </a:rPr>
              <a:t>sans tenir compte de sa </a:t>
            </a:r>
            <a:r>
              <a:rPr lang="fr-FR" sz="4000" b="0" i="0" u="none" strike="noStrike" kern="1200" dirty="0">
                <a:ln>
                  <a:noFill/>
                </a:ln>
                <a:solidFill>
                  <a:srgbClr val="0000FF"/>
                </a:solidFill>
                <a:latin typeface="Comic Sans MS" pitchFamily="66"/>
                <a:ea typeface="Arial Unicode MS" pitchFamily="2"/>
                <a:cs typeface="Arial Unicode MS" pitchFamily="2"/>
              </a:rPr>
              <a:t>neutralité</a:t>
            </a:r>
            <a:r>
              <a:rPr lang="fr-FR" sz="4000" b="0" i="0" u="none" strike="noStrike" kern="1200" dirty="0">
                <a:ln>
                  <a:noFill/>
                </a:ln>
                <a:solidFill>
                  <a:srgbClr val="000000"/>
                </a:solidFill>
                <a:latin typeface="Comic Sans MS" pitchFamily="66"/>
                <a:ea typeface="Arial Unicode MS" pitchFamily="2"/>
                <a:cs typeface="Arial Unicode MS" pitchFamily="2"/>
              </a:rPr>
              <a:t> (plan Schlieffen).</a:t>
            </a:r>
          </a:p>
        </p:txBody>
      </p:sp>
      <p:sp>
        <p:nvSpPr>
          <p:cNvPr id="6" name="ZoneTexte 5">
            <a:extLst>
              <a:ext uri="{FF2B5EF4-FFF2-40B4-BE49-F238E27FC236}">
                <a16:creationId xmlns:a16="http://schemas.microsoft.com/office/drawing/2014/main" id="{2EB441F0-146D-6346-8A34-293D85087264}"/>
              </a:ext>
            </a:extLst>
          </p:cNvPr>
          <p:cNvSpPr txBox="1"/>
          <p:nvPr/>
        </p:nvSpPr>
        <p:spPr>
          <a:xfrm>
            <a:off x="214560" y="4573080"/>
            <a:ext cx="4321440" cy="862919"/>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4000" b="0" i="0" u="none" strike="noStrike" kern="1200">
                <a:ln>
                  <a:noFill/>
                </a:ln>
                <a:solidFill>
                  <a:srgbClr val="000000"/>
                </a:solidFill>
                <a:latin typeface="Comic Sans MS" pitchFamily="66"/>
                <a:ea typeface="Arial Unicode MS" pitchFamily="2"/>
                <a:cs typeface="Arial Unicode MS" pitchFamily="2"/>
              </a:rPr>
              <a:t>4 août 1914 :</a:t>
            </a:r>
          </a:p>
        </p:txBody>
      </p:sp>
      <p:sp>
        <p:nvSpPr>
          <p:cNvPr id="7" name="ZoneTexte 6">
            <a:extLst>
              <a:ext uri="{FF2B5EF4-FFF2-40B4-BE49-F238E27FC236}">
                <a16:creationId xmlns:a16="http://schemas.microsoft.com/office/drawing/2014/main" id="{AB095CD2-8742-9942-9689-3012577D2CF2}"/>
              </a:ext>
            </a:extLst>
          </p:cNvPr>
          <p:cNvSpPr txBox="1"/>
          <p:nvPr/>
        </p:nvSpPr>
        <p:spPr>
          <a:xfrm>
            <a:off x="216000" y="5148000"/>
            <a:ext cx="9684000" cy="864000"/>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4000" b="0" i="0" u="none" strike="noStrike" kern="1200" dirty="0">
                <a:ln>
                  <a:noFill/>
                </a:ln>
                <a:solidFill>
                  <a:srgbClr val="000000"/>
                </a:solidFill>
                <a:latin typeface="Comic Sans MS" pitchFamily="66"/>
                <a:ea typeface="Arial Unicode MS" pitchFamily="2"/>
                <a:cs typeface="Arial Unicode MS" pitchFamily="2"/>
              </a:rPr>
              <a:t>Le</a:t>
            </a:r>
            <a:r>
              <a:rPr lang="fr-FR" sz="4000" b="0" i="0" u="none" strike="noStrike" kern="1200" dirty="0">
                <a:ln>
                  <a:noFill/>
                </a:ln>
                <a:solidFill>
                  <a:srgbClr val="0000FF"/>
                </a:solidFill>
                <a:latin typeface="Comic Sans MS" pitchFamily="66"/>
                <a:ea typeface="Arial Unicode MS" pitchFamily="2"/>
                <a:cs typeface="Arial Unicode MS" pitchFamily="2"/>
              </a:rPr>
              <a:t> Royaume-Uni </a:t>
            </a:r>
            <a:r>
              <a:rPr lang="fr-FR" sz="4000" b="0" i="0" u="none" strike="noStrike" kern="1200" dirty="0">
                <a:ln>
                  <a:noFill/>
                </a:ln>
                <a:solidFill>
                  <a:srgbClr val="000000"/>
                </a:solidFill>
                <a:latin typeface="Comic Sans MS" pitchFamily="66"/>
                <a:ea typeface="Arial Unicode MS" pitchFamily="2"/>
                <a:cs typeface="Arial Unicode MS" pitchFamily="2"/>
              </a:rPr>
              <a:t>contre l'</a:t>
            </a:r>
            <a:r>
              <a:rPr lang="fr-FR" sz="4000" b="0" i="0" u="none" strike="noStrike" kern="1200" dirty="0">
                <a:ln>
                  <a:noFill/>
                </a:ln>
                <a:solidFill>
                  <a:srgbClr val="0000FF"/>
                </a:solidFill>
                <a:latin typeface="Comic Sans MS" pitchFamily="66"/>
                <a:ea typeface="Arial Unicode MS" pitchFamily="2"/>
                <a:cs typeface="Arial Unicode MS" pitchFamily="2"/>
              </a:rPr>
              <a:t>Allemagne.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fill="hold" grpId="1"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1" build="p"/>
    </p:bldLst>
  </p:timing>
</p:sld>
</file>

<file path=ppt/slides/slide2.xml><?xml version="1.0" encoding="utf-8"?>
<p:sld xmlns:a="http://schemas.openxmlformats.org/drawingml/2006/main" xmlns:r="http://schemas.openxmlformats.org/officeDocument/2006/relationships" xmlns:p="http://schemas.openxmlformats.org/presentationml/2006/main">
  <p:cSld name="page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3CFEC9-5325-EA4D-A3FE-48CA75E3990E}"/>
              </a:ext>
            </a:extLst>
          </p:cNvPr>
          <p:cNvSpPr txBox="1">
            <a:spLocks noGrp="1"/>
          </p:cNvSpPr>
          <p:nvPr>
            <p:ph type="title" idx="4294967295"/>
          </p:nvPr>
        </p:nvSpPr>
        <p:spPr>
          <a:xfrm>
            <a:off x="312120" y="289800"/>
            <a:ext cx="9456120" cy="3742200"/>
          </a:xfrm>
          <a:ln w="72000">
            <a:solidFill>
              <a:srgbClr val="FF0000"/>
            </a:solidFill>
            <a:prstDash val="solid"/>
          </a:ln>
        </p:spPr>
        <p:txBody>
          <a:bodyPr lIns="36000" tIns="36000" rIns="36000" bIns="36000">
            <a:spAutoFit/>
          </a:bodyPr>
          <a:lstStyle/>
          <a:p>
            <a:pPr lvl="0"/>
            <a:r>
              <a:rPr lang="fr-FR" b="1">
                <a:solidFill>
                  <a:srgbClr val="FF3333"/>
                </a:solidFill>
                <a:latin typeface="Comic Sans MS" pitchFamily="82"/>
              </a:rPr>
              <a:t>CHAPITRE HISTOIRE 1</a:t>
            </a:r>
            <a:br>
              <a:rPr lang="fr-FR" b="1">
                <a:solidFill>
                  <a:srgbClr val="FF3333"/>
                </a:solidFill>
                <a:latin typeface="Comic Sans MS" pitchFamily="82"/>
              </a:rPr>
            </a:br>
            <a:br>
              <a:rPr lang="fr-FR" b="1">
                <a:solidFill>
                  <a:srgbClr val="FF3333"/>
                </a:solidFill>
                <a:latin typeface="Comic Sans MS" pitchFamily="82"/>
              </a:rPr>
            </a:br>
            <a:r>
              <a:rPr lang="fr-FR" b="1">
                <a:solidFill>
                  <a:srgbClr val="FF3333"/>
                </a:solidFill>
                <a:latin typeface="Comic Sans MS" pitchFamily="82"/>
              </a:rPr>
              <a:t>Civils et militaires dans la Première Guerre mondiale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page20">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1EBB43B5-63DF-6A41-9F42-E95DA77BD3A8}"/>
              </a:ext>
            </a:extLst>
          </p:cNvPr>
          <p:cNvSpPr/>
          <p:nvPr/>
        </p:nvSpPr>
        <p:spPr>
          <a:xfrm>
            <a:off x="486000" y="54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Connecteur droit 2">
            <a:extLst>
              <a:ext uri="{FF2B5EF4-FFF2-40B4-BE49-F238E27FC236}">
                <a16:creationId xmlns:a16="http://schemas.microsoft.com/office/drawing/2014/main" id="{5EF6DBA4-BF3A-394E-8E3B-DE2C1D4D0273}"/>
              </a:ext>
            </a:extLst>
          </p:cNvPr>
          <p:cNvSpPr/>
          <p:nvPr/>
        </p:nvSpPr>
        <p:spPr>
          <a:xfrm>
            <a:off x="63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Connecteur droit 3">
            <a:extLst>
              <a:ext uri="{FF2B5EF4-FFF2-40B4-BE49-F238E27FC236}">
                <a16:creationId xmlns:a16="http://schemas.microsoft.com/office/drawing/2014/main" id="{98C974CB-1728-4D44-B3C7-ECD0C6617DB3}"/>
              </a:ext>
            </a:extLst>
          </p:cNvPr>
          <p:cNvSpPr/>
          <p:nvPr/>
        </p:nvSpPr>
        <p:spPr>
          <a:xfrm>
            <a:off x="77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 name="Connecteur droit 4">
            <a:extLst>
              <a:ext uri="{FF2B5EF4-FFF2-40B4-BE49-F238E27FC236}">
                <a16:creationId xmlns:a16="http://schemas.microsoft.com/office/drawing/2014/main" id="{015C0ECB-6C1C-1547-825E-EE4B3B3AFB7D}"/>
              </a:ext>
            </a:extLst>
          </p:cNvPr>
          <p:cNvSpPr/>
          <p:nvPr/>
        </p:nvSpPr>
        <p:spPr>
          <a:xfrm>
            <a:off x="917999"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 name="Connecteur droit 5">
            <a:extLst>
              <a:ext uri="{FF2B5EF4-FFF2-40B4-BE49-F238E27FC236}">
                <a16:creationId xmlns:a16="http://schemas.microsoft.com/office/drawing/2014/main" id="{2E31184E-877F-0C47-9C66-5FD9C296A39B}"/>
              </a:ext>
            </a:extLst>
          </p:cNvPr>
          <p:cNvSpPr/>
          <p:nvPr/>
        </p:nvSpPr>
        <p:spPr>
          <a:xfrm>
            <a:off x="1205999"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 name="Connecteur droit 6">
            <a:extLst>
              <a:ext uri="{FF2B5EF4-FFF2-40B4-BE49-F238E27FC236}">
                <a16:creationId xmlns:a16="http://schemas.microsoft.com/office/drawing/2014/main" id="{D59C0AE9-EDBB-2C40-B049-6A9EED38DA84}"/>
              </a:ext>
            </a:extLst>
          </p:cNvPr>
          <p:cNvSpPr/>
          <p:nvPr/>
        </p:nvSpPr>
        <p:spPr>
          <a:xfrm>
            <a:off x="135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 name="Connecteur droit 7">
            <a:extLst>
              <a:ext uri="{FF2B5EF4-FFF2-40B4-BE49-F238E27FC236}">
                <a16:creationId xmlns:a16="http://schemas.microsoft.com/office/drawing/2014/main" id="{EE744FEE-B025-864D-BD08-A7F34534BC1B}"/>
              </a:ext>
            </a:extLst>
          </p:cNvPr>
          <p:cNvSpPr/>
          <p:nvPr/>
        </p:nvSpPr>
        <p:spPr>
          <a:xfrm>
            <a:off x="1493999"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 name="Connecteur droit 8">
            <a:extLst>
              <a:ext uri="{FF2B5EF4-FFF2-40B4-BE49-F238E27FC236}">
                <a16:creationId xmlns:a16="http://schemas.microsoft.com/office/drawing/2014/main" id="{79AA0B80-71FE-4C4E-8264-97A02E72F79C}"/>
              </a:ext>
            </a:extLst>
          </p:cNvPr>
          <p:cNvSpPr/>
          <p:nvPr/>
        </p:nvSpPr>
        <p:spPr>
          <a:xfrm>
            <a:off x="163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 name="Connecteur droit 9">
            <a:extLst>
              <a:ext uri="{FF2B5EF4-FFF2-40B4-BE49-F238E27FC236}">
                <a16:creationId xmlns:a16="http://schemas.microsoft.com/office/drawing/2014/main" id="{A0B9AA3E-E117-614F-A49C-BE7299934127}"/>
              </a:ext>
            </a:extLst>
          </p:cNvPr>
          <p:cNvSpPr/>
          <p:nvPr/>
        </p:nvSpPr>
        <p:spPr>
          <a:xfrm>
            <a:off x="106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 name="Connecteur droit 10">
            <a:extLst>
              <a:ext uri="{FF2B5EF4-FFF2-40B4-BE49-F238E27FC236}">
                <a16:creationId xmlns:a16="http://schemas.microsoft.com/office/drawing/2014/main" id="{11986D26-18BC-B142-A9CE-097D9C7ACE7A}"/>
              </a:ext>
            </a:extLst>
          </p:cNvPr>
          <p:cNvSpPr/>
          <p:nvPr/>
        </p:nvSpPr>
        <p:spPr>
          <a:xfrm>
            <a:off x="1925999"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 name="Connecteur droit 11">
            <a:extLst>
              <a:ext uri="{FF2B5EF4-FFF2-40B4-BE49-F238E27FC236}">
                <a16:creationId xmlns:a16="http://schemas.microsoft.com/office/drawing/2014/main" id="{B0C1D64D-A81E-444C-BE3C-0985441B0EB7}"/>
              </a:ext>
            </a:extLst>
          </p:cNvPr>
          <p:cNvSpPr/>
          <p:nvPr/>
        </p:nvSpPr>
        <p:spPr>
          <a:xfrm>
            <a:off x="221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 name="Connecteur droit 12">
            <a:extLst>
              <a:ext uri="{FF2B5EF4-FFF2-40B4-BE49-F238E27FC236}">
                <a16:creationId xmlns:a16="http://schemas.microsoft.com/office/drawing/2014/main" id="{2B748ED2-22B9-8F46-9C78-2468200790C7}"/>
              </a:ext>
            </a:extLst>
          </p:cNvPr>
          <p:cNvSpPr/>
          <p:nvPr/>
        </p:nvSpPr>
        <p:spPr>
          <a:xfrm>
            <a:off x="178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4" name="Connecteur droit 13">
            <a:extLst>
              <a:ext uri="{FF2B5EF4-FFF2-40B4-BE49-F238E27FC236}">
                <a16:creationId xmlns:a16="http://schemas.microsoft.com/office/drawing/2014/main" id="{E7FE0A19-36A0-7548-BF35-E62853BC40E3}"/>
              </a:ext>
            </a:extLst>
          </p:cNvPr>
          <p:cNvSpPr/>
          <p:nvPr/>
        </p:nvSpPr>
        <p:spPr>
          <a:xfrm>
            <a:off x="235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5" name="Connecteur droit 14">
            <a:extLst>
              <a:ext uri="{FF2B5EF4-FFF2-40B4-BE49-F238E27FC236}">
                <a16:creationId xmlns:a16="http://schemas.microsoft.com/office/drawing/2014/main" id="{D6508745-342C-994C-936B-C09139EA88CB}"/>
              </a:ext>
            </a:extLst>
          </p:cNvPr>
          <p:cNvSpPr/>
          <p:nvPr/>
        </p:nvSpPr>
        <p:spPr>
          <a:xfrm>
            <a:off x="2646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6" name="Connecteur droit 15">
            <a:extLst>
              <a:ext uri="{FF2B5EF4-FFF2-40B4-BE49-F238E27FC236}">
                <a16:creationId xmlns:a16="http://schemas.microsoft.com/office/drawing/2014/main" id="{30569294-6A74-7C41-84F6-61E84912C438}"/>
              </a:ext>
            </a:extLst>
          </p:cNvPr>
          <p:cNvSpPr/>
          <p:nvPr/>
        </p:nvSpPr>
        <p:spPr>
          <a:xfrm>
            <a:off x="279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7" name="Connecteur droit 16">
            <a:extLst>
              <a:ext uri="{FF2B5EF4-FFF2-40B4-BE49-F238E27FC236}">
                <a16:creationId xmlns:a16="http://schemas.microsoft.com/office/drawing/2014/main" id="{867421E9-37B5-9A4F-A479-003589E96736}"/>
              </a:ext>
            </a:extLst>
          </p:cNvPr>
          <p:cNvSpPr/>
          <p:nvPr/>
        </p:nvSpPr>
        <p:spPr>
          <a:xfrm>
            <a:off x="293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8" name="Connecteur droit 17">
            <a:extLst>
              <a:ext uri="{FF2B5EF4-FFF2-40B4-BE49-F238E27FC236}">
                <a16:creationId xmlns:a16="http://schemas.microsoft.com/office/drawing/2014/main" id="{A32C3799-73B5-CD4A-B8E0-B24CB8226FAF}"/>
              </a:ext>
            </a:extLst>
          </p:cNvPr>
          <p:cNvSpPr/>
          <p:nvPr/>
        </p:nvSpPr>
        <p:spPr>
          <a:xfrm>
            <a:off x="307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9" name="Connecteur droit 18">
            <a:extLst>
              <a:ext uri="{FF2B5EF4-FFF2-40B4-BE49-F238E27FC236}">
                <a16:creationId xmlns:a16="http://schemas.microsoft.com/office/drawing/2014/main" id="{F78A0504-CAFA-E542-80A5-BBE890EA1B43}"/>
              </a:ext>
            </a:extLst>
          </p:cNvPr>
          <p:cNvSpPr/>
          <p:nvPr/>
        </p:nvSpPr>
        <p:spPr>
          <a:xfrm>
            <a:off x="250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0" name="Connecteur droit 19">
            <a:extLst>
              <a:ext uri="{FF2B5EF4-FFF2-40B4-BE49-F238E27FC236}">
                <a16:creationId xmlns:a16="http://schemas.microsoft.com/office/drawing/2014/main" id="{7EE3C774-F9D5-E242-BEEF-4CB2A709A7E9}"/>
              </a:ext>
            </a:extLst>
          </p:cNvPr>
          <p:cNvSpPr/>
          <p:nvPr/>
        </p:nvSpPr>
        <p:spPr>
          <a:xfrm>
            <a:off x="322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1" name="Connecteur droit 20">
            <a:extLst>
              <a:ext uri="{FF2B5EF4-FFF2-40B4-BE49-F238E27FC236}">
                <a16:creationId xmlns:a16="http://schemas.microsoft.com/office/drawing/2014/main" id="{AFC53376-06AD-DD40-98B8-B14F51302738}"/>
              </a:ext>
            </a:extLst>
          </p:cNvPr>
          <p:cNvSpPr/>
          <p:nvPr/>
        </p:nvSpPr>
        <p:spPr>
          <a:xfrm>
            <a:off x="3366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2" name="Connecteur droit 21">
            <a:extLst>
              <a:ext uri="{FF2B5EF4-FFF2-40B4-BE49-F238E27FC236}">
                <a16:creationId xmlns:a16="http://schemas.microsoft.com/office/drawing/2014/main" id="{F3E76A1E-ED65-DD42-B317-45F9267CCCBE}"/>
              </a:ext>
            </a:extLst>
          </p:cNvPr>
          <p:cNvSpPr/>
          <p:nvPr/>
        </p:nvSpPr>
        <p:spPr>
          <a:xfrm>
            <a:off x="351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3" name="Connecteur droit 22">
            <a:extLst>
              <a:ext uri="{FF2B5EF4-FFF2-40B4-BE49-F238E27FC236}">
                <a16:creationId xmlns:a16="http://schemas.microsoft.com/office/drawing/2014/main" id="{71C72615-FB02-FE4E-8DC3-F6AEE79A8F57}"/>
              </a:ext>
            </a:extLst>
          </p:cNvPr>
          <p:cNvSpPr/>
          <p:nvPr/>
        </p:nvSpPr>
        <p:spPr>
          <a:xfrm>
            <a:off x="365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4" name="Connecteur droit 23">
            <a:extLst>
              <a:ext uri="{FF2B5EF4-FFF2-40B4-BE49-F238E27FC236}">
                <a16:creationId xmlns:a16="http://schemas.microsoft.com/office/drawing/2014/main" id="{5177EA59-47A6-2645-A89D-17782FE6E221}"/>
              </a:ext>
            </a:extLst>
          </p:cNvPr>
          <p:cNvSpPr/>
          <p:nvPr/>
        </p:nvSpPr>
        <p:spPr>
          <a:xfrm>
            <a:off x="4086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5" name="Connecteur droit 24">
            <a:extLst>
              <a:ext uri="{FF2B5EF4-FFF2-40B4-BE49-F238E27FC236}">
                <a16:creationId xmlns:a16="http://schemas.microsoft.com/office/drawing/2014/main" id="{2F608CB9-01E3-3244-9C43-49B27E643D2A}"/>
              </a:ext>
            </a:extLst>
          </p:cNvPr>
          <p:cNvSpPr/>
          <p:nvPr/>
        </p:nvSpPr>
        <p:spPr>
          <a:xfrm>
            <a:off x="423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6" name="Connecteur droit 25">
            <a:extLst>
              <a:ext uri="{FF2B5EF4-FFF2-40B4-BE49-F238E27FC236}">
                <a16:creationId xmlns:a16="http://schemas.microsoft.com/office/drawing/2014/main" id="{8CCBE6F6-F49B-CC43-9BD7-D7D8E458E61A}"/>
              </a:ext>
            </a:extLst>
          </p:cNvPr>
          <p:cNvSpPr/>
          <p:nvPr/>
        </p:nvSpPr>
        <p:spPr>
          <a:xfrm>
            <a:off x="437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7" name="Connecteur droit 26">
            <a:extLst>
              <a:ext uri="{FF2B5EF4-FFF2-40B4-BE49-F238E27FC236}">
                <a16:creationId xmlns:a16="http://schemas.microsoft.com/office/drawing/2014/main" id="{078DE83F-2E5C-E842-8D09-D6D82F31AE2B}"/>
              </a:ext>
            </a:extLst>
          </p:cNvPr>
          <p:cNvSpPr/>
          <p:nvPr/>
        </p:nvSpPr>
        <p:spPr>
          <a:xfrm>
            <a:off x="451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8" name="Connecteur droit 27">
            <a:extLst>
              <a:ext uri="{FF2B5EF4-FFF2-40B4-BE49-F238E27FC236}">
                <a16:creationId xmlns:a16="http://schemas.microsoft.com/office/drawing/2014/main" id="{6E4F9D4F-73F1-1149-9132-6030B4A1435B}"/>
              </a:ext>
            </a:extLst>
          </p:cNvPr>
          <p:cNvSpPr/>
          <p:nvPr/>
        </p:nvSpPr>
        <p:spPr>
          <a:xfrm>
            <a:off x="394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9" name="Connecteur droit 28">
            <a:extLst>
              <a:ext uri="{FF2B5EF4-FFF2-40B4-BE49-F238E27FC236}">
                <a16:creationId xmlns:a16="http://schemas.microsoft.com/office/drawing/2014/main" id="{0DCF2104-1D3C-1748-92EC-7863C5D09BF0}"/>
              </a:ext>
            </a:extLst>
          </p:cNvPr>
          <p:cNvSpPr/>
          <p:nvPr/>
        </p:nvSpPr>
        <p:spPr>
          <a:xfrm>
            <a:off x="466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0" name="Connecteur droit 29">
            <a:extLst>
              <a:ext uri="{FF2B5EF4-FFF2-40B4-BE49-F238E27FC236}">
                <a16:creationId xmlns:a16="http://schemas.microsoft.com/office/drawing/2014/main" id="{E9AC36F0-60AE-F74C-8E2B-209A6BC23A19}"/>
              </a:ext>
            </a:extLst>
          </p:cNvPr>
          <p:cNvSpPr/>
          <p:nvPr/>
        </p:nvSpPr>
        <p:spPr>
          <a:xfrm>
            <a:off x="4806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1" name="Connecteur droit 30">
            <a:extLst>
              <a:ext uri="{FF2B5EF4-FFF2-40B4-BE49-F238E27FC236}">
                <a16:creationId xmlns:a16="http://schemas.microsoft.com/office/drawing/2014/main" id="{9EA392F8-33B9-A44B-8435-EB7747287213}"/>
              </a:ext>
            </a:extLst>
          </p:cNvPr>
          <p:cNvSpPr/>
          <p:nvPr/>
        </p:nvSpPr>
        <p:spPr>
          <a:xfrm>
            <a:off x="495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2" name="Connecteur droit 31">
            <a:extLst>
              <a:ext uri="{FF2B5EF4-FFF2-40B4-BE49-F238E27FC236}">
                <a16:creationId xmlns:a16="http://schemas.microsoft.com/office/drawing/2014/main" id="{7D4156C1-00C7-3447-BA68-54A42BE4B85B}"/>
              </a:ext>
            </a:extLst>
          </p:cNvPr>
          <p:cNvSpPr/>
          <p:nvPr/>
        </p:nvSpPr>
        <p:spPr>
          <a:xfrm>
            <a:off x="509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3" name="Connecteur droit 32">
            <a:extLst>
              <a:ext uri="{FF2B5EF4-FFF2-40B4-BE49-F238E27FC236}">
                <a16:creationId xmlns:a16="http://schemas.microsoft.com/office/drawing/2014/main" id="{D402449B-BC66-134B-A979-96BD62646B79}"/>
              </a:ext>
            </a:extLst>
          </p:cNvPr>
          <p:cNvSpPr/>
          <p:nvPr/>
        </p:nvSpPr>
        <p:spPr>
          <a:xfrm>
            <a:off x="538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4" name="Connecteur droit 33">
            <a:extLst>
              <a:ext uri="{FF2B5EF4-FFF2-40B4-BE49-F238E27FC236}">
                <a16:creationId xmlns:a16="http://schemas.microsoft.com/office/drawing/2014/main" id="{BA0D6651-BE43-A34F-B455-BF156552E3DE}"/>
              </a:ext>
            </a:extLst>
          </p:cNvPr>
          <p:cNvSpPr/>
          <p:nvPr/>
        </p:nvSpPr>
        <p:spPr>
          <a:xfrm>
            <a:off x="567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5" name="Connecteur droit 34">
            <a:extLst>
              <a:ext uri="{FF2B5EF4-FFF2-40B4-BE49-F238E27FC236}">
                <a16:creationId xmlns:a16="http://schemas.microsoft.com/office/drawing/2014/main" id="{ECFC4D37-CD9C-F041-9760-D1DF5C9D1FF2}"/>
              </a:ext>
            </a:extLst>
          </p:cNvPr>
          <p:cNvSpPr/>
          <p:nvPr/>
        </p:nvSpPr>
        <p:spPr>
          <a:xfrm>
            <a:off x="581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6" name="Connecteur droit 35">
            <a:extLst>
              <a:ext uri="{FF2B5EF4-FFF2-40B4-BE49-F238E27FC236}">
                <a16:creationId xmlns:a16="http://schemas.microsoft.com/office/drawing/2014/main" id="{6BD7D053-5EC9-9744-B2A2-24BFC1839FB4}"/>
              </a:ext>
            </a:extLst>
          </p:cNvPr>
          <p:cNvSpPr/>
          <p:nvPr/>
        </p:nvSpPr>
        <p:spPr>
          <a:xfrm>
            <a:off x="595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7" name="Connecteur droit 36">
            <a:extLst>
              <a:ext uri="{FF2B5EF4-FFF2-40B4-BE49-F238E27FC236}">
                <a16:creationId xmlns:a16="http://schemas.microsoft.com/office/drawing/2014/main" id="{07DDC095-BFB7-A440-90D5-5F4FB4A3A83E}"/>
              </a:ext>
            </a:extLst>
          </p:cNvPr>
          <p:cNvSpPr/>
          <p:nvPr/>
        </p:nvSpPr>
        <p:spPr>
          <a:xfrm>
            <a:off x="610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8" name="Connecteur droit 37">
            <a:extLst>
              <a:ext uri="{FF2B5EF4-FFF2-40B4-BE49-F238E27FC236}">
                <a16:creationId xmlns:a16="http://schemas.microsoft.com/office/drawing/2014/main" id="{1D028E68-0957-E94B-93FF-B646801C2B4B}"/>
              </a:ext>
            </a:extLst>
          </p:cNvPr>
          <p:cNvSpPr/>
          <p:nvPr/>
        </p:nvSpPr>
        <p:spPr>
          <a:xfrm>
            <a:off x="6246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9" name="Connecteur droit 38">
            <a:extLst>
              <a:ext uri="{FF2B5EF4-FFF2-40B4-BE49-F238E27FC236}">
                <a16:creationId xmlns:a16="http://schemas.microsoft.com/office/drawing/2014/main" id="{A0384328-02AA-DA43-A3BE-62677B5921CD}"/>
              </a:ext>
            </a:extLst>
          </p:cNvPr>
          <p:cNvSpPr/>
          <p:nvPr/>
        </p:nvSpPr>
        <p:spPr>
          <a:xfrm>
            <a:off x="639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0" name="Connecteur droit 39">
            <a:extLst>
              <a:ext uri="{FF2B5EF4-FFF2-40B4-BE49-F238E27FC236}">
                <a16:creationId xmlns:a16="http://schemas.microsoft.com/office/drawing/2014/main" id="{C926FBE4-2BDD-1144-B845-984F555EF94E}"/>
              </a:ext>
            </a:extLst>
          </p:cNvPr>
          <p:cNvSpPr/>
          <p:nvPr/>
        </p:nvSpPr>
        <p:spPr>
          <a:xfrm>
            <a:off x="6966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1" name="Connecteur droit 40">
            <a:extLst>
              <a:ext uri="{FF2B5EF4-FFF2-40B4-BE49-F238E27FC236}">
                <a16:creationId xmlns:a16="http://schemas.microsoft.com/office/drawing/2014/main" id="{845E9A09-2E2B-BC46-9750-197592B89C58}"/>
              </a:ext>
            </a:extLst>
          </p:cNvPr>
          <p:cNvSpPr/>
          <p:nvPr/>
        </p:nvSpPr>
        <p:spPr>
          <a:xfrm>
            <a:off x="711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2" name="Connecteur droit 41">
            <a:extLst>
              <a:ext uri="{FF2B5EF4-FFF2-40B4-BE49-F238E27FC236}">
                <a16:creationId xmlns:a16="http://schemas.microsoft.com/office/drawing/2014/main" id="{745DE7AA-2067-6347-9671-306DF72ABA2C}"/>
              </a:ext>
            </a:extLst>
          </p:cNvPr>
          <p:cNvSpPr/>
          <p:nvPr/>
        </p:nvSpPr>
        <p:spPr>
          <a:xfrm>
            <a:off x="667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3" name="Connecteur droit 42">
            <a:extLst>
              <a:ext uri="{FF2B5EF4-FFF2-40B4-BE49-F238E27FC236}">
                <a16:creationId xmlns:a16="http://schemas.microsoft.com/office/drawing/2014/main" id="{A94EE270-8F0B-4A42-9E5A-CA5E66E1D224}"/>
              </a:ext>
            </a:extLst>
          </p:cNvPr>
          <p:cNvSpPr/>
          <p:nvPr/>
        </p:nvSpPr>
        <p:spPr>
          <a:xfrm>
            <a:off x="682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4" name="Connecteur droit 43">
            <a:extLst>
              <a:ext uri="{FF2B5EF4-FFF2-40B4-BE49-F238E27FC236}">
                <a16:creationId xmlns:a16="http://schemas.microsoft.com/office/drawing/2014/main" id="{81B4B2F1-7EA3-244E-800F-0098BA4BE721}"/>
              </a:ext>
            </a:extLst>
          </p:cNvPr>
          <p:cNvSpPr/>
          <p:nvPr/>
        </p:nvSpPr>
        <p:spPr>
          <a:xfrm>
            <a:off x="342000" y="5455080"/>
            <a:ext cx="0" cy="324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5" name="Connecteur droit 44">
            <a:extLst>
              <a:ext uri="{FF2B5EF4-FFF2-40B4-BE49-F238E27FC236}">
                <a16:creationId xmlns:a16="http://schemas.microsoft.com/office/drawing/2014/main" id="{11946E9E-16F8-EF49-B254-E29C2D6E44A1}"/>
              </a:ext>
            </a:extLst>
          </p:cNvPr>
          <p:cNvSpPr/>
          <p:nvPr/>
        </p:nvSpPr>
        <p:spPr>
          <a:xfrm flipV="1">
            <a:off x="8982000" y="2018519"/>
            <a:ext cx="0" cy="3780001"/>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6" name="ZoneTexte 45">
            <a:extLst>
              <a:ext uri="{FF2B5EF4-FFF2-40B4-BE49-F238E27FC236}">
                <a16:creationId xmlns:a16="http://schemas.microsoft.com/office/drawing/2014/main" id="{38494C59-5160-224F-8A2C-127FF0EE13A8}"/>
              </a:ext>
            </a:extLst>
          </p:cNvPr>
          <p:cNvSpPr txBox="1"/>
          <p:nvPr/>
        </p:nvSpPr>
        <p:spPr>
          <a:xfrm>
            <a:off x="-163080" y="5774400"/>
            <a:ext cx="102492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400" b="1" i="0" u="none" strike="noStrike" kern="1200">
                <a:ln>
                  <a:noFill/>
                </a:ln>
                <a:latin typeface="Arial" pitchFamily="18"/>
                <a:ea typeface="Arial Unicode MS" pitchFamily="2"/>
                <a:cs typeface="Arial Unicode MS" pitchFamily="2"/>
              </a:rPr>
              <a:t>1914</a:t>
            </a:r>
          </a:p>
        </p:txBody>
      </p:sp>
      <p:sp>
        <p:nvSpPr>
          <p:cNvPr id="47" name="ZoneTexte 46">
            <a:extLst>
              <a:ext uri="{FF2B5EF4-FFF2-40B4-BE49-F238E27FC236}">
                <a16:creationId xmlns:a16="http://schemas.microsoft.com/office/drawing/2014/main" id="{928FC3A3-9E16-A747-9381-789F2EDBDD55}"/>
              </a:ext>
            </a:extLst>
          </p:cNvPr>
          <p:cNvSpPr txBox="1"/>
          <p:nvPr/>
        </p:nvSpPr>
        <p:spPr>
          <a:xfrm>
            <a:off x="1567080" y="5793840"/>
            <a:ext cx="102492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400" b="1" i="0" u="none" strike="noStrike" kern="1200">
                <a:ln>
                  <a:noFill/>
                </a:ln>
                <a:latin typeface="Arial" pitchFamily="18"/>
                <a:ea typeface="Arial Unicode MS" pitchFamily="2"/>
                <a:cs typeface="Arial Unicode MS" pitchFamily="2"/>
              </a:rPr>
              <a:t>1915</a:t>
            </a:r>
          </a:p>
        </p:txBody>
      </p:sp>
      <p:sp>
        <p:nvSpPr>
          <p:cNvPr id="48" name="ZoneTexte 47">
            <a:extLst>
              <a:ext uri="{FF2B5EF4-FFF2-40B4-BE49-F238E27FC236}">
                <a16:creationId xmlns:a16="http://schemas.microsoft.com/office/drawing/2014/main" id="{E02E97F1-6C58-1F46-8520-66B897335EE1}"/>
              </a:ext>
            </a:extLst>
          </p:cNvPr>
          <p:cNvSpPr txBox="1"/>
          <p:nvPr/>
        </p:nvSpPr>
        <p:spPr>
          <a:xfrm>
            <a:off x="3290039" y="5810400"/>
            <a:ext cx="102492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400" b="1" i="0" u="none" strike="noStrike" kern="1200">
                <a:ln>
                  <a:noFill/>
                </a:ln>
                <a:latin typeface="Arial" pitchFamily="18"/>
                <a:ea typeface="Arial Unicode MS" pitchFamily="2"/>
                <a:cs typeface="Arial Unicode MS" pitchFamily="2"/>
              </a:rPr>
              <a:t>1916</a:t>
            </a:r>
          </a:p>
        </p:txBody>
      </p:sp>
      <p:sp>
        <p:nvSpPr>
          <p:cNvPr id="49" name="ZoneTexte 48">
            <a:extLst>
              <a:ext uri="{FF2B5EF4-FFF2-40B4-BE49-F238E27FC236}">
                <a16:creationId xmlns:a16="http://schemas.microsoft.com/office/drawing/2014/main" id="{1325DE1C-005A-104B-9A8D-0F426E25FC34}"/>
              </a:ext>
            </a:extLst>
          </p:cNvPr>
          <p:cNvSpPr txBox="1"/>
          <p:nvPr/>
        </p:nvSpPr>
        <p:spPr>
          <a:xfrm>
            <a:off x="4998600" y="5810400"/>
            <a:ext cx="102492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400" b="1" i="0" u="none" strike="noStrike" kern="1200">
                <a:ln>
                  <a:noFill/>
                </a:ln>
                <a:latin typeface="Arial" pitchFamily="18"/>
                <a:ea typeface="Arial Unicode MS" pitchFamily="2"/>
                <a:cs typeface="Arial Unicode MS" pitchFamily="2"/>
              </a:rPr>
              <a:t>1917</a:t>
            </a:r>
          </a:p>
        </p:txBody>
      </p:sp>
      <p:sp>
        <p:nvSpPr>
          <p:cNvPr id="50" name="ZoneTexte 49">
            <a:extLst>
              <a:ext uri="{FF2B5EF4-FFF2-40B4-BE49-F238E27FC236}">
                <a16:creationId xmlns:a16="http://schemas.microsoft.com/office/drawing/2014/main" id="{C20834FC-7991-7A4D-BA2F-0A91971536DE}"/>
              </a:ext>
            </a:extLst>
          </p:cNvPr>
          <p:cNvSpPr txBox="1"/>
          <p:nvPr/>
        </p:nvSpPr>
        <p:spPr>
          <a:xfrm>
            <a:off x="6742800" y="5846399"/>
            <a:ext cx="102492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400" b="1" i="0" u="none" strike="noStrike" kern="1200">
                <a:ln>
                  <a:noFill/>
                </a:ln>
                <a:latin typeface="Arial" pitchFamily="18"/>
                <a:ea typeface="Arial Unicode MS" pitchFamily="2"/>
                <a:cs typeface="Arial Unicode MS" pitchFamily="2"/>
              </a:rPr>
              <a:t>1918</a:t>
            </a:r>
          </a:p>
        </p:txBody>
      </p:sp>
      <p:sp>
        <p:nvSpPr>
          <p:cNvPr id="51" name="Connecteur droit 50">
            <a:extLst>
              <a:ext uri="{FF2B5EF4-FFF2-40B4-BE49-F238E27FC236}">
                <a16:creationId xmlns:a16="http://schemas.microsoft.com/office/drawing/2014/main" id="{908EC29A-6480-B441-A7FD-3F7601F2DE18}"/>
              </a:ext>
            </a:extLst>
          </p:cNvPr>
          <p:cNvSpPr/>
          <p:nvPr/>
        </p:nvSpPr>
        <p:spPr>
          <a:xfrm flipV="1">
            <a:off x="2070000" y="2018519"/>
            <a:ext cx="0" cy="3780001"/>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2" name="Connecteur droit 51">
            <a:extLst>
              <a:ext uri="{FF2B5EF4-FFF2-40B4-BE49-F238E27FC236}">
                <a16:creationId xmlns:a16="http://schemas.microsoft.com/office/drawing/2014/main" id="{5D6B1F1B-C229-714E-A3D3-B9A552F9BDE6}"/>
              </a:ext>
            </a:extLst>
          </p:cNvPr>
          <p:cNvSpPr/>
          <p:nvPr/>
        </p:nvSpPr>
        <p:spPr>
          <a:xfrm flipV="1">
            <a:off x="3798000" y="2018519"/>
            <a:ext cx="0" cy="3780001"/>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3" name="Connecteur droit 52">
            <a:extLst>
              <a:ext uri="{FF2B5EF4-FFF2-40B4-BE49-F238E27FC236}">
                <a16:creationId xmlns:a16="http://schemas.microsoft.com/office/drawing/2014/main" id="{2A24B761-D5CA-5040-9D12-AF8E8CDF1F1E}"/>
              </a:ext>
            </a:extLst>
          </p:cNvPr>
          <p:cNvSpPr/>
          <p:nvPr/>
        </p:nvSpPr>
        <p:spPr>
          <a:xfrm flipV="1">
            <a:off x="5526000" y="2029319"/>
            <a:ext cx="0" cy="3780001"/>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4" name="Connecteur droit 53">
            <a:extLst>
              <a:ext uri="{FF2B5EF4-FFF2-40B4-BE49-F238E27FC236}">
                <a16:creationId xmlns:a16="http://schemas.microsoft.com/office/drawing/2014/main" id="{56E8E30B-459D-7740-813A-85827DEBBF1E}"/>
              </a:ext>
            </a:extLst>
          </p:cNvPr>
          <p:cNvSpPr/>
          <p:nvPr/>
        </p:nvSpPr>
        <p:spPr>
          <a:xfrm flipV="1">
            <a:off x="6822000" y="2090519"/>
            <a:ext cx="0" cy="36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5" name="Connecteur droit 54">
            <a:extLst>
              <a:ext uri="{FF2B5EF4-FFF2-40B4-BE49-F238E27FC236}">
                <a16:creationId xmlns:a16="http://schemas.microsoft.com/office/drawing/2014/main" id="{75010B76-4C01-1C40-832C-46A652135770}"/>
              </a:ext>
            </a:extLst>
          </p:cNvPr>
          <p:cNvSpPr/>
          <p:nvPr/>
        </p:nvSpPr>
        <p:spPr>
          <a:xfrm>
            <a:off x="523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6" name="Connecteur droit 55">
            <a:extLst>
              <a:ext uri="{FF2B5EF4-FFF2-40B4-BE49-F238E27FC236}">
                <a16:creationId xmlns:a16="http://schemas.microsoft.com/office/drawing/2014/main" id="{82FC425E-FB49-334D-9EEC-4B08FD5718EF}"/>
              </a:ext>
            </a:extLst>
          </p:cNvPr>
          <p:cNvSpPr/>
          <p:nvPr/>
        </p:nvSpPr>
        <p:spPr>
          <a:xfrm>
            <a:off x="739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7" name="Connecteur droit 56">
            <a:extLst>
              <a:ext uri="{FF2B5EF4-FFF2-40B4-BE49-F238E27FC236}">
                <a16:creationId xmlns:a16="http://schemas.microsoft.com/office/drawing/2014/main" id="{A2439AC4-3E45-444F-A630-9AB49E2FBE0F}"/>
              </a:ext>
            </a:extLst>
          </p:cNvPr>
          <p:cNvSpPr/>
          <p:nvPr/>
        </p:nvSpPr>
        <p:spPr>
          <a:xfrm>
            <a:off x="653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8" name="Forme libre 57">
            <a:extLst>
              <a:ext uri="{FF2B5EF4-FFF2-40B4-BE49-F238E27FC236}">
                <a16:creationId xmlns:a16="http://schemas.microsoft.com/office/drawing/2014/main" id="{501CA521-EEF6-6340-866E-D54ABD25A494}"/>
              </a:ext>
            </a:extLst>
          </p:cNvPr>
          <p:cNvSpPr/>
          <p:nvPr/>
        </p:nvSpPr>
        <p:spPr>
          <a:xfrm>
            <a:off x="342000" y="432000"/>
            <a:ext cx="9567360" cy="6623999"/>
          </a:xfrm>
          <a:custGeom>
            <a:avLst>
              <a:gd name="f0" fmla="val 19899"/>
              <a:gd name="f1" fmla="val 5172"/>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noFill/>
          <a:ln w="19080">
            <a:solidFill>
              <a:srgbClr val="000000"/>
            </a:solidFill>
            <a:prstDash val="solid"/>
          </a:ln>
        </p:spPr>
        <p:txBody>
          <a:bodyPr vert="horz" wrap="none" lIns="99360" tIns="54360" rIns="99360" bIns="5436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9" name="ZoneTexte 58">
            <a:extLst>
              <a:ext uri="{FF2B5EF4-FFF2-40B4-BE49-F238E27FC236}">
                <a16:creationId xmlns:a16="http://schemas.microsoft.com/office/drawing/2014/main" id="{1809531F-2268-D240-BB6D-1D919D563712}"/>
              </a:ext>
            </a:extLst>
          </p:cNvPr>
          <p:cNvSpPr txBox="1"/>
          <p:nvPr/>
        </p:nvSpPr>
        <p:spPr>
          <a:xfrm>
            <a:off x="191880" y="710640"/>
            <a:ext cx="5040000" cy="4089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1800" b="0" i="0" u="none" strike="noStrike" kern="1200">
                <a:ln>
                  <a:noFill/>
                </a:ln>
                <a:latin typeface="Comic Sans MS" pitchFamily="66"/>
                <a:ea typeface="Arial Unicode MS" pitchFamily="2"/>
                <a:cs typeface="Arial Unicode MS" pitchFamily="2"/>
              </a:rPr>
              <a:t>Je situe dans le temps</a:t>
            </a:r>
          </a:p>
        </p:txBody>
      </p:sp>
      <p:sp>
        <p:nvSpPr>
          <p:cNvPr id="60" name="Connecteur droit 59">
            <a:extLst>
              <a:ext uri="{FF2B5EF4-FFF2-40B4-BE49-F238E27FC236}">
                <a16:creationId xmlns:a16="http://schemas.microsoft.com/office/drawing/2014/main" id="{14F81BC4-45A6-4442-B82C-B78F63EB6F06}"/>
              </a:ext>
            </a:extLst>
          </p:cNvPr>
          <p:cNvSpPr/>
          <p:nvPr/>
        </p:nvSpPr>
        <p:spPr>
          <a:xfrm>
            <a:off x="7542000" y="546264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1" name="Connecteur droit 60">
            <a:extLst>
              <a:ext uri="{FF2B5EF4-FFF2-40B4-BE49-F238E27FC236}">
                <a16:creationId xmlns:a16="http://schemas.microsoft.com/office/drawing/2014/main" id="{7C293976-8D15-464B-9116-60998A67D7A1}"/>
              </a:ext>
            </a:extLst>
          </p:cNvPr>
          <p:cNvSpPr/>
          <p:nvPr/>
        </p:nvSpPr>
        <p:spPr>
          <a:xfrm>
            <a:off x="7686000" y="546300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2" name="Connecteur droit 61">
            <a:extLst>
              <a:ext uri="{FF2B5EF4-FFF2-40B4-BE49-F238E27FC236}">
                <a16:creationId xmlns:a16="http://schemas.microsoft.com/office/drawing/2014/main" id="{630E387A-66B0-994C-BB9F-01F26B5CBB35}"/>
              </a:ext>
            </a:extLst>
          </p:cNvPr>
          <p:cNvSpPr/>
          <p:nvPr/>
        </p:nvSpPr>
        <p:spPr>
          <a:xfrm>
            <a:off x="7830000" y="546336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3" name="Connecteur droit 62">
            <a:extLst>
              <a:ext uri="{FF2B5EF4-FFF2-40B4-BE49-F238E27FC236}">
                <a16:creationId xmlns:a16="http://schemas.microsoft.com/office/drawing/2014/main" id="{F8E89D66-20BF-6F4C-8794-C59FECF5397C}"/>
              </a:ext>
            </a:extLst>
          </p:cNvPr>
          <p:cNvSpPr/>
          <p:nvPr/>
        </p:nvSpPr>
        <p:spPr>
          <a:xfrm>
            <a:off x="7974000" y="546372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4" name="Connecteur droit 63">
            <a:extLst>
              <a:ext uri="{FF2B5EF4-FFF2-40B4-BE49-F238E27FC236}">
                <a16:creationId xmlns:a16="http://schemas.microsoft.com/office/drawing/2014/main" id="{0946D22C-ED03-164B-B5E1-0791C8D6F20A}"/>
              </a:ext>
            </a:extLst>
          </p:cNvPr>
          <p:cNvSpPr/>
          <p:nvPr/>
        </p:nvSpPr>
        <p:spPr>
          <a:xfrm>
            <a:off x="8118000" y="54640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5" name="Connecteur droit 64">
            <a:extLst>
              <a:ext uri="{FF2B5EF4-FFF2-40B4-BE49-F238E27FC236}">
                <a16:creationId xmlns:a16="http://schemas.microsoft.com/office/drawing/2014/main" id="{21BA8033-810C-EA40-835D-13C54BE51D62}"/>
              </a:ext>
            </a:extLst>
          </p:cNvPr>
          <p:cNvSpPr/>
          <p:nvPr/>
        </p:nvSpPr>
        <p:spPr>
          <a:xfrm>
            <a:off x="8262000" y="546444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6" name="Connecteur droit 65">
            <a:extLst>
              <a:ext uri="{FF2B5EF4-FFF2-40B4-BE49-F238E27FC236}">
                <a16:creationId xmlns:a16="http://schemas.microsoft.com/office/drawing/2014/main" id="{A638CED6-11A9-F244-8093-6F0513A275A4}"/>
              </a:ext>
            </a:extLst>
          </p:cNvPr>
          <p:cNvSpPr/>
          <p:nvPr/>
        </p:nvSpPr>
        <p:spPr>
          <a:xfrm>
            <a:off x="8406000" y="546480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7" name="Connecteur droit 66">
            <a:extLst>
              <a:ext uri="{FF2B5EF4-FFF2-40B4-BE49-F238E27FC236}">
                <a16:creationId xmlns:a16="http://schemas.microsoft.com/office/drawing/2014/main" id="{E5CF02D4-341B-1246-89CA-47BEF03771E0}"/>
              </a:ext>
            </a:extLst>
          </p:cNvPr>
          <p:cNvSpPr/>
          <p:nvPr/>
        </p:nvSpPr>
        <p:spPr>
          <a:xfrm>
            <a:off x="8550000" y="546516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8" name="Connecteur droit 67">
            <a:extLst>
              <a:ext uri="{FF2B5EF4-FFF2-40B4-BE49-F238E27FC236}">
                <a16:creationId xmlns:a16="http://schemas.microsoft.com/office/drawing/2014/main" id="{A9DD8670-C62B-224E-8B95-8B300195D0D2}"/>
              </a:ext>
            </a:extLst>
          </p:cNvPr>
          <p:cNvSpPr/>
          <p:nvPr/>
        </p:nvSpPr>
        <p:spPr>
          <a:xfrm>
            <a:off x="8694000" y="546552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9" name="Connecteur droit 68">
            <a:extLst>
              <a:ext uri="{FF2B5EF4-FFF2-40B4-BE49-F238E27FC236}">
                <a16:creationId xmlns:a16="http://schemas.microsoft.com/office/drawing/2014/main" id="{C0A72EC0-C93F-8F47-AC87-F395AD89C7BB}"/>
              </a:ext>
            </a:extLst>
          </p:cNvPr>
          <p:cNvSpPr/>
          <p:nvPr/>
        </p:nvSpPr>
        <p:spPr>
          <a:xfrm>
            <a:off x="8838000" y="54658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0" name="ZoneTexte 69">
            <a:extLst>
              <a:ext uri="{FF2B5EF4-FFF2-40B4-BE49-F238E27FC236}">
                <a16:creationId xmlns:a16="http://schemas.microsoft.com/office/drawing/2014/main" id="{9071371E-57B6-FE41-8399-BAAE7C061146}"/>
              </a:ext>
            </a:extLst>
          </p:cNvPr>
          <p:cNvSpPr txBox="1"/>
          <p:nvPr/>
        </p:nvSpPr>
        <p:spPr>
          <a:xfrm>
            <a:off x="8435160" y="5810400"/>
            <a:ext cx="102492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400" b="1" i="0" u="none" strike="noStrike" kern="1200">
                <a:ln>
                  <a:noFill/>
                </a:ln>
                <a:latin typeface="Arial" pitchFamily="18"/>
                <a:ea typeface="Arial Unicode MS" pitchFamily="2"/>
                <a:cs typeface="Arial Unicode MS" pitchFamily="2"/>
              </a:rPr>
              <a:t>1919</a:t>
            </a:r>
          </a:p>
        </p:txBody>
      </p:sp>
      <p:sp>
        <p:nvSpPr>
          <p:cNvPr id="71" name="Connecteur droit 70">
            <a:extLst>
              <a:ext uri="{FF2B5EF4-FFF2-40B4-BE49-F238E27FC236}">
                <a16:creationId xmlns:a16="http://schemas.microsoft.com/office/drawing/2014/main" id="{54CAF1CB-4D06-C54C-AF79-8F969D875014}"/>
              </a:ext>
            </a:extLst>
          </p:cNvPr>
          <p:cNvSpPr/>
          <p:nvPr/>
        </p:nvSpPr>
        <p:spPr>
          <a:xfrm flipV="1">
            <a:off x="7254000" y="2029319"/>
            <a:ext cx="0" cy="3780001"/>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2" name="Connecteur droit 71">
            <a:extLst>
              <a:ext uri="{FF2B5EF4-FFF2-40B4-BE49-F238E27FC236}">
                <a16:creationId xmlns:a16="http://schemas.microsoft.com/office/drawing/2014/main" id="{AB979172-038F-844C-B6BE-5C6BF4AED4F2}"/>
              </a:ext>
            </a:extLst>
          </p:cNvPr>
          <p:cNvSpPr/>
          <p:nvPr/>
        </p:nvSpPr>
        <p:spPr>
          <a:xfrm>
            <a:off x="1368000" y="3060000"/>
            <a:ext cx="432000" cy="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3" name="Connecteur droit 72">
            <a:extLst>
              <a:ext uri="{FF2B5EF4-FFF2-40B4-BE49-F238E27FC236}">
                <a16:creationId xmlns:a16="http://schemas.microsoft.com/office/drawing/2014/main" id="{D0D81BA2-846D-BB4C-80C4-D6FD04311749}"/>
              </a:ext>
            </a:extLst>
          </p:cNvPr>
          <p:cNvSpPr/>
          <p:nvPr/>
        </p:nvSpPr>
        <p:spPr>
          <a:xfrm>
            <a:off x="1368000" y="2015999"/>
            <a:ext cx="0" cy="1044001"/>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4" name="Connecteur droit 73">
            <a:extLst>
              <a:ext uri="{FF2B5EF4-FFF2-40B4-BE49-F238E27FC236}">
                <a16:creationId xmlns:a16="http://schemas.microsoft.com/office/drawing/2014/main" id="{22359B9A-5C35-BC4F-992A-DD5A4C683957}"/>
              </a:ext>
            </a:extLst>
          </p:cNvPr>
          <p:cNvSpPr/>
          <p:nvPr/>
        </p:nvSpPr>
        <p:spPr>
          <a:xfrm>
            <a:off x="1800000" y="2015999"/>
            <a:ext cx="0" cy="1044001"/>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5" name="Connecteur droit 74">
            <a:extLst>
              <a:ext uri="{FF2B5EF4-FFF2-40B4-BE49-F238E27FC236}">
                <a16:creationId xmlns:a16="http://schemas.microsoft.com/office/drawing/2014/main" id="{9FD914D5-AE6D-E74E-916F-93D909A2ED50}"/>
              </a:ext>
            </a:extLst>
          </p:cNvPr>
          <p:cNvSpPr/>
          <p:nvPr/>
        </p:nvSpPr>
        <p:spPr>
          <a:xfrm>
            <a:off x="1800000" y="3060000"/>
            <a:ext cx="5903999" cy="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6" name="Connecteur droit 75">
            <a:extLst>
              <a:ext uri="{FF2B5EF4-FFF2-40B4-BE49-F238E27FC236}">
                <a16:creationId xmlns:a16="http://schemas.microsoft.com/office/drawing/2014/main" id="{6EEFAE2B-98A4-DB4A-8368-976B1F1D9E32}"/>
              </a:ext>
            </a:extLst>
          </p:cNvPr>
          <p:cNvSpPr/>
          <p:nvPr/>
        </p:nvSpPr>
        <p:spPr>
          <a:xfrm>
            <a:off x="7703999" y="2015999"/>
            <a:ext cx="0" cy="1044001"/>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7" name="Connecteur droit 76">
            <a:extLst>
              <a:ext uri="{FF2B5EF4-FFF2-40B4-BE49-F238E27FC236}">
                <a16:creationId xmlns:a16="http://schemas.microsoft.com/office/drawing/2014/main" id="{E255467C-B34E-2243-8E11-AEA319CCE3B4}"/>
              </a:ext>
            </a:extLst>
          </p:cNvPr>
          <p:cNvSpPr/>
          <p:nvPr/>
        </p:nvSpPr>
        <p:spPr>
          <a:xfrm>
            <a:off x="7703999" y="3060000"/>
            <a:ext cx="1044001" cy="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8" name="Connecteur droit 77">
            <a:extLst>
              <a:ext uri="{FF2B5EF4-FFF2-40B4-BE49-F238E27FC236}">
                <a16:creationId xmlns:a16="http://schemas.microsoft.com/office/drawing/2014/main" id="{4A4E9142-3577-CD42-9AE2-4BF9275FAD21}"/>
              </a:ext>
            </a:extLst>
          </p:cNvPr>
          <p:cNvSpPr/>
          <p:nvPr/>
        </p:nvSpPr>
        <p:spPr>
          <a:xfrm>
            <a:off x="8748000" y="2015999"/>
            <a:ext cx="0" cy="1044001"/>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9" name="Forme libre 78">
            <a:extLst>
              <a:ext uri="{FF2B5EF4-FFF2-40B4-BE49-F238E27FC236}">
                <a16:creationId xmlns:a16="http://schemas.microsoft.com/office/drawing/2014/main" id="{34CA2DA5-3CC4-E747-9815-554BBB680034}"/>
              </a:ext>
            </a:extLst>
          </p:cNvPr>
          <p:cNvSpPr/>
          <p:nvPr/>
        </p:nvSpPr>
        <p:spPr>
          <a:xfrm>
            <a:off x="1296000" y="3168000"/>
            <a:ext cx="360000" cy="180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0" name="Forme libre 79">
            <a:extLst>
              <a:ext uri="{FF2B5EF4-FFF2-40B4-BE49-F238E27FC236}">
                <a16:creationId xmlns:a16="http://schemas.microsoft.com/office/drawing/2014/main" id="{4505BFBB-CA82-F748-BFD3-D069C53E44E6}"/>
              </a:ext>
            </a:extLst>
          </p:cNvPr>
          <p:cNvSpPr/>
          <p:nvPr/>
        </p:nvSpPr>
        <p:spPr>
          <a:xfrm>
            <a:off x="4572360" y="3168360"/>
            <a:ext cx="360000" cy="180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1" name="Connecteur droit 80">
            <a:extLst>
              <a:ext uri="{FF2B5EF4-FFF2-40B4-BE49-F238E27FC236}">
                <a16:creationId xmlns:a16="http://schemas.microsoft.com/office/drawing/2014/main" id="{B209BCA6-798F-8049-B222-3E79F73C980E}"/>
              </a:ext>
            </a:extLst>
          </p:cNvPr>
          <p:cNvSpPr/>
          <p:nvPr/>
        </p:nvSpPr>
        <p:spPr>
          <a:xfrm>
            <a:off x="4104000" y="3384000"/>
            <a:ext cx="1368000" cy="0"/>
          </a:xfrm>
          <a:prstGeom prst="line">
            <a:avLst/>
          </a:prstGeom>
          <a:noFill/>
          <a:ln w="0">
            <a:solidFill>
              <a:srgbClr val="000000"/>
            </a:solidFill>
            <a:prstDash val="solid"/>
            <a:headEnd type="arrow"/>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2" name="Forme libre 81">
            <a:extLst>
              <a:ext uri="{FF2B5EF4-FFF2-40B4-BE49-F238E27FC236}">
                <a16:creationId xmlns:a16="http://schemas.microsoft.com/office/drawing/2014/main" id="{5424C54E-C176-F748-99EE-E5F03BE90A6B}"/>
              </a:ext>
            </a:extLst>
          </p:cNvPr>
          <p:cNvSpPr/>
          <p:nvPr/>
        </p:nvSpPr>
        <p:spPr>
          <a:xfrm>
            <a:off x="1044000" y="5292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3" name="Connecteur droit 82">
            <a:extLst>
              <a:ext uri="{FF2B5EF4-FFF2-40B4-BE49-F238E27FC236}">
                <a16:creationId xmlns:a16="http://schemas.microsoft.com/office/drawing/2014/main" id="{658F952C-6BF4-6443-80AC-F21EEAE69604}"/>
              </a:ext>
            </a:extLst>
          </p:cNvPr>
          <p:cNvSpPr/>
          <p:nvPr/>
        </p:nvSpPr>
        <p:spPr>
          <a:xfrm>
            <a:off x="432000" y="4968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4" name="Connecteur droit 83">
            <a:extLst>
              <a:ext uri="{FF2B5EF4-FFF2-40B4-BE49-F238E27FC236}">
                <a16:creationId xmlns:a16="http://schemas.microsoft.com/office/drawing/2014/main" id="{657B17F3-AF6E-D840-9421-5A7312E14341}"/>
              </a:ext>
            </a:extLst>
          </p:cNvPr>
          <p:cNvSpPr/>
          <p:nvPr/>
        </p:nvSpPr>
        <p:spPr>
          <a:xfrm>
            <a:off x="432000" y="5184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5" name="Connecteur droit 84">
            <a:extLst>
              <a:ext uri="{FF2B5EF4-FFF2-40B4-BE49-F238E27FC236}">
                <a16:creationId xmlns:a16="http://schemas.microsoft.com/office/drawing/2014/main" id="{89DAD886-F722-2944-ACFA-BBC111F7631A}"/>
              </a:ext>
            </a:extLst>
          </p:cNvPr>
          <p:cNvSpPr/>
          <p:nvPr/>
        </p:nvSpPr>
        <p:spPr>
          <a:xfrm>
            <a:off x="432000" y="4752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6" name="Connecteur droit 85">
            <a:extLst>
              <a:ext uri="{FF2B5EF4-FFF2-40B4-BE49-F238E27FC236}">
                <a16:creationId xmlns:a16="http://schemas.microsoft.com/office/drawing/2014/main" id="{D59350D3-2389-654D-8F4B-4AD4E7D1060C}"/>
              </a:ext>
            </a:extLst>
          </p:cNvPr>
          <p:cNvSpPr/>
          <p:nvPr/>
        </p:nvSpPr>
        <p:spPr>
          <a:xfrm>
            <a:off x="1800000" y="1655999"/>
            <a:ext cx="0" cy="360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7" name="Connecteur droit 86">
            <a:extLst>
              <a:ext uri="{FF2B5EF4-FFF2-40B4-BE49-F238E27FC236}">
                <a16:creationId xmlns:a16="http://schemas.microsoft.com/office/drawing/2014/main" id="{9595CF71-F8CA-D649-9949-B211ABAE5263}"/>
              </a:ext>
            </a:extLst>
          </p:cNvPr>
          <p:cNvSpPr/>
          <p:nvPr/>
        </p:nvSpPr>
        <p:spPr>
          <a:xfrm>
            <a:off x="7703999" y="1655999"/>
            <a:ext cx="0" cy="360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8" name="Forme libre 87">
            <a:extLst>
              <a:ext uri="{FF2B5EF4-FFF2-40B4-BE49-F238E27FC236}">
                <a16:creationId xmlns:a16="http://schemas.microsoft.com/office/drawing/2014/main" id="{C5213E2F-ED4A-2D40-8156-391D118F69D5}"/>
              </a:ext>
            </a:extLst>
          </p:cNvPr>
          <p:cNvSpPr/>
          <p:nvPr/>
        </p:nvSpPr>
        <p:spPr>
          <a:xfrm>
            <a:off x="6732000" y="5292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9" name="Connecteur droit 88">
            <a:extLst>
              <a:ext uri="{FF2B5EF4-FFF2-40B4-BE49-F238E27FC236}">
                <a16:creationId xmlns:a16="http://schemas.microsoft.com/office/drawing/2014/main" id="{15C7B7E8-8271-994E-A242-91CD80B75162}"/>
              </a:ext>
            </a:extLst>
          </p:cNvPr>
          <p:cNvSpPr/>
          <p:nvPr/>
        </p:nvSpPr>
        <p:spPr>
          <a:xfrm>
            <a:off x="6083999" y="4968000"/>
            <a:ext cx="1368001"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0" name="Connecteur droit 89">
            <a:extLst>
              <a:ext uri="{FF2B5EF4-FFF2-40B4-BE49-F238E27FC236}">
                <a16:creationId xmlns:a16="http://schemas.microsoft.com/office/drawing/2014/main" id="{61F84739-591A-A741-9260-9C6745EBDFC0}"/>
              </a:ext>
            </a:extLst>
          </p:cNvPr>
          <p:cNvSpPr/>
          <p:nvPr/>
        </p:nvSpPr>
        <p:spPr>
          <a:xfrm>
            <a:off x="6083999" y="5184000"/>
            <a:ext cx="1368001"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1" name="Forme libre 90">
            <a:extLst>
              <a:ext uri="{FF2B5EF4-FFF2-40B4-BE49-F238E27FC236}">
                <a16:creationId xmlns:a16="http://schemas.microsoft.com/office/drawing/2014/main" id="{1F41B8A9-10F3-E540-B4B8-5360B8814C5C}"/>
              </a:ext>
            </a:extLst>
          </p:cNvPr>
          <p:cNvSpPr/>
          <p:nvPr/>
        </p:nvSpPr>
        <p:spPr>
          <a:xfrm>
            <a:off x="6083999" y="4500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2" name="Connecteur droit 91">
            <a:extLst>
              <a:ext uri="{FF2B5EF4-FFF2-40B4-BE49-F238E27FC236}">
                <a16:creationId xmlns:a16="http://schemas.microsoft.com/office/drawing/2014/main" id="{A71C8A2B-8AD6-684F-8EA4-EE8B094176F2}"/>
              </a:ext>
            </a:extLst>
          </p:cNvPr>
          <p:cNvSpPr/>
          <p:nvPr/>
        </p:nvSpPr>
        <p:spPr>
          <a:xfrm>
            <a:off x="5580000" y="4140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3" name="Connecteur droit 92">
            <a:extLst>
              <a:ext uri="{FF2B5EF4-FFF2-40B4-BE49-F238E27FC236}">
                <a16:creationId xmlns:a16="http://schemas.microsoft.com/office/drawing/2014/main" id="{9CAD1D1C-A891-324A-BF0E-14369D80FE91}"/>
              </a:ext>
            </a:extLst>
          </p:cNvPr>
          <p:cNvSpPr/>
          <p:nvPr/>
        </p:nvSpPr>
        <p:spPr>
          <a:xfrm>
            <a:off x="5580000" y="4356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4" name="Forme libre 93">
            <a:extLst>
              <a:ext uri="{FF2B5EF4-FFF2-40B4-BE49-F238E27FC236}">
                <a16:creationId xmlns:a16="http://schemas.microsoft.com/office/drawing/2014/main" id="{0D3E1F41-AF65-F447-AB9B-D4040BB73194}"/>
              </a:ext>
            </a:extLst>
          </p:cNvPr>
          <p:cNvSpPr/>
          <p:nvPr/>
        </p:nvSpPr>
        <p:spPr>
          <a:xfrm>
            <a:off x="8604000" y="5292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nvGrpSpPr>
          <p:cNvPr id="95" name="Groupe 94">
            <a:extLst>
              <a:ext uri="{FF2B5EF4-FFF2-40B4-BE49-F238E27FC236}">
                <a16:creationId xmlns:a16="http://schemas.microsoft.com/office/drawing/2014/main" id="{660E2645-E39A-5748-92F1-E3EDD554FEDB}"/>
              </a:ext>
            </a:extLst>
          </p:cNvPr>
          <p:cNvGrpSpPr/>
          <p:nvPr/>
        </p:nvGrpSpPr>
        <p:grpSpPr>
          <a:xfrm>
            <a:off x="7992000" y="4752000"/>
            <a:ext cx="1368000" cy="432000"/>
            <a:chOff x="7992000" y="4752000"/>
            <a:chExt cx="1368000" cy="432000"/>
          </a:xfrm>
        </p:grpSpPr>
        <p:sp>
          <p:nvSpPr>
            <p:cNvPr id="96" name="Connecteur droit 95">
              <a:extLst>
                <a:ext uri="{FF2B5EF4-FFF2-40B4-BE49-F238E27FC236}">
                  <a16:creationId xmlns:a16="http://schemas.microsoft.com/office/drawing/2014/main" id="{50DDCEFD-0146-4C4E-870C-4C585F1FF120}"/>
                </a:ext>
              </a:extLst>
            </p:cNvPr>
            <p:cNvSpPr/>
            <p:nvPr/>
          </p:nvSpPr>
          <p:spPr>
            <a:xfrm>
              <a:off x="7992000" y="4968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7" name="Connecteur droit 96">
              <a:extLst>
                <a:ext uri="{FF2B5EF4-FFF2-40B4-BE49-F238E27FC236}">
                  <a16:creationId xmlns:a16="http://schemas.microsoft.com/office/drawing/2014/main" id="{6830E3D2-FC7A-1F47-AA06-ABC5191EDA4F}"/>
                </a:ext>
              </a:extLst>
            </p:cNvPr>
            <p:cNvSpPr/>
            <p:nvPr/>
          </p:nvSpPr>
          <p:spPr>
            <a:xfrm>
              <a:off x="7992000" y="5184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8" name="Connecteur droit 97">
              <a:extLst>
                <a:ext uri="{FF2B5EF4-FFF2-40B4-BE49-F238E27FC236}">
                  <a16:creationId xmlns:a16="http://schemas.microsoft.com/office/drawing/2014/main" id="{D74CA9AD-DAD6-1249-953C-D09A57EE4409}"/>
                </a:ext>
              </a:extLst>
            </p:cNvPr>
            <p:cNvSpPr/>
            <p:nvPr/>
          </p:nvSpPr>
          <p:spPr>
            <a:xfrm>
              <a:off x="7992000" y="4752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sp>
        <p:nvSpPr>
          <p:cNvPr id="99" name="Connecteur droit 98">
            <a:extLst>
              <a:ext uri="{FF2B5EF4-FFF2-40B4-BE49-F238E27FC236}">
                <a16:creationId xmlns:a16="http://schemas.microsoft.com/office/drawing/2014/main" id="{91330ABC-BE61-E74A-8890-1319CA63A77C}"/>
              </a:ext>
            </a:extLst>
          </p:cNvPr>
          <p:cNvSpPr/>
          <p:nvPr/>
        </p:nvSpPr>
        <p:spPr>
          <a:xfrm>
            <a:off x="8424000" y="3491999"/>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0" name="Connecteur droit 99">
            <a:extLst>
              <a:ext uri="{FF2B5EF4-FFF2-40B4-BE49-F238E27FC236}">
                <a16:creationId xmlns:a16="http://schemas.microsoft.com/office/drawing/2014/main" id="{7DB76536-B8BC-EC43-9991-0E78126CED28}"/>
              </a:ext>
            </a:extLst>
          </p:cNvPr>
          <p:cNvSpPr/>
          <p:nvPr/>
        </p:nvSpPr>
        <p:spPr>
          <a:xfrm>
            <a:off x="8424000" y="3708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1" name="Rectangle 100">
            <a:extLst>
              <a:ext uri="{FF2B5EF4-FFF2-40B4-BE49-F238E27FC236}">
                <a16:creationId xmlns:a16="http://schemas.microsoft.com/office/drawing/2014/main" id="{C1CD80A2-1E1C-FF45-8902-D6908B736E96}"/>
              </a:ext>
            </a:extLst>
          </p:cNvPr>
          <p:cNvSpPr/>
          <p:nvPr/>
        </p:nvSpPr>
        <p:spPr>
          <a:xfrm>
            <a:off x="342000" y="6443999"/>
            <a:ext cx="594000" cy="216000"/>
          </a:xfrm>
          <a:prstGeom prst="rect">
            <a:avLst/>
          </a:pr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2" name="Rectangle 101">
            <a:extLst>
              <a:ext uri="{FF2B5EF4-FFF2-40B4-BE49-F238E27FC236}">
                <a16:creationId xmlns:a16="http://schemas.microsoft.com/office/drawing/2014/main" id="{781CC3D7-69D3-7744-BE6F-C78CE8D23DB8}"/>
              </a:ext>
            </a:extLst>
          </p:cNvPr>
          <p:cNvSpPr/>
          <p:nvPr/>
        </p:nvSpPr>
        <p:spPr>
          <a:xfrm>
            <a:off x="342000" y="6948000"/>
            <a:ext cx="594000" cy="216000"/>
          </a:xfrm>
          <a:prstGeom prst="rect">
            <a:avLst/>
          </a:pr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3" name="Connecteur droit 102">
            <a:extLst>
              <a:ext uri="{FF2B5EF4-FFF2-40B4-BE49-F238E27FC236}">
                <a16:creationId xmlns:a16="http://schemas.microsoft.com/office/drawing/2014/main" id="{5B978A6B-5F98-4846-A079-8F52D1949855}"/>
              </a:ext>
            </a:extLst>
          </p:cNvPr>
          <p:cNvSpPr/>
          <p:nvPr/>
        </p:nvSpPr>
        <p:spPr>
          <a:xfrm>
            <a:off x="1080000" y="6443999"/>
            <a:ext cx="2376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4" name="Connecteur droit 103">
            <a:extLst>
              <a:ext uri="{FF2B5EF4-FFF2-40B4-BE49-F238E27FC236}">
                <a16:creationId xmlns:a16="http://schemas.microsoft.com/office/drawing/2014/main" id="{03722F8F-B6E1-274E-942E-9B9A64E9FB18}"/>
              </a:ext>
            </a:extLst>
          </p:cNvPr>
          <p:cNvSpPr/>
          <p:nvPr/>
        </p:nvSpPr>
        <p:spPr>
          <a:xfrm>
            <a:off x="1080000" y="6660000"/>
            <a:ext cx="2376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5" name="Connecteur droit 104">
            <a:extLst>
              <a:ext uri="{FF2B5EF4-FFF2-40B4-BE49-F238E27FC236}">
                <a16:creationId xmlns:a16="http://schemas.microsoft.com/office/drawing/2014/main" id="{753CB438-59B8-EF4D-9516-395C3001495D}"/>
              </a:ext>
            </a:extLst>
          </p:cNvPr>
          <p:cNvSpPr/>
          <p:nvPr/>
        </p:nvSpPr>
        <p:spPr>
          <a:xfrm>
            <a:off x="1080000" y="6948000"/>
            <a:ext cx="2376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6" name="Connecteur droit 105">
            <a:extLst>
              <a:ext uri="{FF2B5EF4-FFF2-40B4-BE49-F238E27FC236}">
                <a16:creationId xmlns:a16="http://schemas.microsoft.com/office/drawing/2014/main" id="{8F79AB17-CA62-FB4D-8AEF-E3B96651DFF5}"/>
              </a:ext>
            </a:extLst>
          </p:cNvPr>
          <p:cNvSpPr/>
          <p:nvPr/>
        </p:nvSpPr>
        <p:spPr>
          <a:xfrm>
            <a:off x="1080000" y="7163999"/>
            <a:ext cx="2376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nvGrpSpPr>
          <p:cNvPr id="107" name="Groupe 106">
            <a:extLst>
              <a:ext uri="{FF2B5EF4-FFF2-40B4-BE49-F238E27FC236}">
                <a16:creationId xmlns:a16="http://schemas.microsoft.com/office/drawing/2014/main" id="{972B121F-2F92-AD40-B701-EF723A3A4C16}"/>
              </a:ext>
            </a:extLst>
          </p:cNvPr>
          <p:cNvGrpSpPr/>
          <p:nvPr/>
        </p:nvGrpSpPr>
        <p:grpSpPr>
          <a:xfrm>
            <a:off x="1728000" y="3276000"/>
            <a:ext cx="1368000" cy="432000"/>
            <a:chOff x="1728000" y="3276000"/>
            <a:chExt cx="1368000" cy="432000"/>
          </a:xfrm>
        </p:grpSpPr>
        <p:sp>
          <p:nvSpPr>
            <p:cNvPr id="108" name="Connecteur droit 107">
              <a:extLst>
                <a:ext uri="{FF2B5EF4-FFF2-40B4-BE49-F238E27FC236}">
                  <a16:creationId xmlns:a16="http://schemas.microsoft.com/office/drawing/2014/main" id="{B4CF4709-F974-3845-A51E-CF35EAE6E3A5}"/>
                </a:ext>
              </a:extLst>
            </p:cNvPr>
            <p:cNvSpPr/>
            <p:nvPr/>
          </p:nvSpPr>
          <p:spPr>
            <a:xfrm>
              <a:off x="1728000" y="3491999"/>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9" name="Connecteur droit 108">
              <a:extLst>
                <a:ext uri="{FF2B5EF4-FFF2-40B4-BE49-F238E27FC236}">
                  <a16:creationId xmlns:a16="http://schemas.microsoft.com/office/drawing/2014/main" id="{AB5965DA-62BF-C445-B4E0-EB500D508F19}"/>
                </a:ext>
              </a:extLst>
            </p:cNvPr>
            <p:cNvSpPr/>
            <p:nvPr/>
          </p:nvSpPr>
          <p:spPr>
            <a:xfrm>
              <a:off x="1728000" y="3708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0" name="Connecteur droit 109">
              <a:extLst>
                <a:ext uri="{FF2B5EF4-FFF2-40B4-BE49-F238E27FC236}">
                  <a16:creationId xmlns:a16="http://schemas.microsoft.com/office/drawing/2014/main" id="{F647A65E-B33A-344C-9938-794F86FE204B}"/>
                </a:ext>
              </a:extLst>
            </p:cNvPr>
            <p:cNvSpPr/>
            <p:nvPr/>
          </p:nvSpPr>
          <p:spPr>
            <a:xfrm>
              <a:off x="1728000" y="3276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grpSp>
        <p:nvGrpSpPr>
          <p:cNvPr id="111" name="Groupe 110">
            <a:extLst>
              <a:ext uri="{FF2B5EF4-FFF2-40B4-BE49-F238E27FC236}">
                <a16:creationId xmlns:a16="http://schemas.microsoft.com/office/drawing/2014/main" id="{E4A048F6-613F-A741-9BD0-3CB4D448A9BF}"/>
              </a:ext>
            </a:extLst>
          </p:cNvPr>
          <p:cNvGrpSpPr/>
          <p:nvPr/>
        </p:nvGrpSpPr>
        <p:grpSpPr>
          <a:xfrm>
            <a:off x="4068000" y="3528000"/>
            <a:ext cx="1368000" cy="432000"/>
            <a:chOff x="4068000" y="3528000"/>
            <a:chExt cx="1368000" cy="432000"/>
          </a:xfrm>
        </p:grpSpPr>
        <p:sp>
          <p:nvSpPr>
            <p:cNvPr id="112" name="Connecteur droit 111">
              <a:extLst>
                <a:ext uri="{FF2B5EF4-FFF2-40B4-BE49-F238E27FC236}">
                  <a16:creationId xmlns:a16="http://schemas.microsoft.com/office/drawing/2014/main" id="{62D36DCD-E51B-CB47-8668-16351167AC17}"/>
                </a:ext>
              </a:extLst>
            </p:cNvPr>
            <p:cNvSpPr/>
            <p:nvPr/>
          </p:nvSpPr>
          <p:spPr>
            <a:xfrm>
              <a:off x="4068000" y="3744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3" name="Connecteur droit 112">
              <a:extLst>
                <a:ext uri="{FF2B5EF4-FFF2-40B4-BE49-F238E27FC236}">
                  <a16:creationId xmlns:a16="http://schemas.microsoft.com/office/drawing/2014/main" id="{2071BDD2-8648-754C-9F98-7A605B67CA2E}"/>
                </a:ext>
              </a:extLst>
            </p:cNvPr>
            <p:cNvSpPr/>
            <p:nvPr/>
          </p:nvSpPr>
          <p:spPr>
            <a:xfrm>
              <a:off x="4068000" y="3960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4" name="Connecteur droit 113">
              <a:extLst>
                <a:ext uri="{FF2B5EF4-FFF2-40B4-BE49-F238E27FC236}">
                  <a16:creationId xmlns:a16="http://schemas.microsoft.com/office/drawing/2014/main" id="{AE177462-ACED-F74B-BC99-773F90891A6F}"/>
                </a:ext>
              </a:extLst>
            </p:cNvPr>
            <p:cNvSpPr/>
            <p:nvPr/>
          </p:nvSpPr>
          <p:spPr>
            <a:xfrm>
              <a:off x="4068000" y="3528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sp>
        <p:nvSpPr>
          <p:cNvPr id="115" name="Forme libre 114">
            <a:extLst>
              <a:ext uri="{FF2B5EF4-FFF2-40B4-BE49-F238E27FC236}">
                <a16:creationId xmlns:a16="http://schemas.microsoft.com/office/drawing/2014/main" id="{AAF1A5DB-CA8C-1D4A-8507-93C903A7C22E}"/>
              </a:ext>
            </a:extLst>
          </p:cNvPr>
          <p:cNvSpPr/>
          <p:nvPr/>
        </p:nvSpPr>
        <p:spPr>
          <a:xfrm>
            <a:off x="1260000" y="4500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6" name="Connecteur droit 115">
            <a:extLst>
              <a:ext uri="{FF2B5EF4-FFF2-40B4-BE49-F238E27FC236}">
                <a16:creationId xmlns:a16="http://schemas.microsoft.com/office/drawing/2014/main" id="{2663A85A-1D02-5E47-A329-9A3C15C294F1}"/>
              </a:ext>
            </a:extLst>
          </p:cNvPr>
          <p:cNvSpPr/>
          <p:nvPr/>
        </p:nvSpPr>
        <p:spPr>
          <a:xfrm>
            <a:off x="648000" y="4176000"/>
            <a:ext cx="1367999"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7" name="Connecteur droit 116">
            <a:extLst>
              <a:ext uri="{FF2B5EF4-FFF2-40B4-BE49-F238E27FC236}">
                <a16:creationId xmlns:a16="http://schemas.microsoft.com/office/drawing/2014/main" id="{EEECF921-B31D-DC4A-A2DC-EDE9302B81ED}"/>
              </a:ext>
            </a:extLst>
          </p:cNvPr>
          <p:cNvSpPr/>
          <p:nvPr/>
        </p:nvSpPr>
        <p:spPr>
          <a:xfrm>
            <a:off x="648000" y="4392000"/>
            <a:ext cx="1367999"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8" name="Connecteur droit 117">
            <a:extLst>
              <a:ext uri="{FF2B5EF4-FFF2-40B4-BE49-F238E27FC236}">
                <a16:creationId xmlns:a16="http://schemas.microsoft.com/office/drawing/2014/main" id="{FF364A82-CD4F-E642-B527-DF8A790454C5}"/>
              </a:ext>
            </a:extLst>
          </p:cNvPr>
          <p:cNvSpPr/>
          <p:nvPr/>
        </p:nvSpPr>
        <p:spPr>
          <a:xfrm>
            <a:off x="648000" y="3960000"/>
            <a:ext cx="1367999"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nvGrpSpPr>
          <p:cNvPr id="119" name="Groupe 118">
            <a:extLst>
              <a:ext uri="{FF2B5EF4-FFF2-40B4-BE49-F238E27FC236}">
                <a16:creationId xmlns:a16="http://schemas.microsoft.com/office/drawing/2014/main" id="{740E9063-E721-AB4F-B214-A2FB099B1F51}"/>
              </a:ext>
            </a:extLst>
          </p:cNvPr>
          <p:cNvGrpSpPr/>
          <p:nvPr/>
        </p:nvGrpSpPr>
        <p:grpSpPr>
          <a:xfrm>
            <a:off x="5112000" y="6443999"/>
            <a:ext cx="3024000" cy="0"/>
            <a:chOff x="5112000" y="6443999"/>
            <a:chExt cx="3024000" cy="0"/>
          </a:xfrm>
        </p:grpSpPr>
        <p:sp>
          <p:nvSpPr>
            <p:cNvPr id="120" name="Connecteur droit 119">
              <a:extLst>
                <a:ext uri="{FF2B5EF4-FFF2-40B4-BE49-F238E27FC236}">
                  <a16:creationId xmlns:a16="http://schemas.microsoft.com/office/drawing/2014/main" id="{4EA0D359-0D08-8E44-B28E-8F2346DA3A2A}"/>
                </a:ext>
              </a:extLst>
            </p:cNvPr>
            <p:cNvSpPr/>
            <p:nvPr/>
          </p:nvSpPr>
          <p:spPr>
            <a:xfrm>
              <a:off x="5112000" y="6443999"/>
              <a:ext cx="504000" cy="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1" name="Connecteur droit 120">
              <a:extLst>
                <a:ext uri="{FF2B5EF4-FFF2-40B4-BE49-F238E27FC236}">
                  <a16:creationId xmlns:a16="http://schemas.microsoft.com/office/drawing/2014/main" id="{9DF2FF99-6E25-BA43-BAC0-20EED28F0886}"/>
                </a:ext>
              </a:extLst>
            </p:cNvPr>
            <p:cNvSpPr/>
            <p:nvPr/>
          </p:nvSpPr>
          <p:spPr>
            <a:xfrm>
              <a:off x="5760000" y="6443999"/>
              <a:ext cx="2376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pic>
        <p:nvPicPr>
          <p:cNvPr id="122" name="Image 121">
            <a:extLst>
              <a:ext uri="{FF2B5EF4-FFF2-40B4-BE49-F238E27FC236}">
                <a16:creationId xmlns:a16="http://schemas.microsoft.com/office/drawing/2014/main" id="{B8587246-C427-C448-9FBB-8F9FD21EF5EA}"/>
              </a:ext>
            </a:extLst>
          </p:cNvPr>
          <p:cNvPicPr>
            <a:picLocks noChangeAspect="1"/>
          </p:cNvPicPr>
          <p:nvPr/>
        </p:nvPicPr>
        <p:blipFill>
          <a:blip r:embed="rId3">
            <a:lum/>
            <a:alphaModFix/>
          </a:blip>
          <a:srcRect/>
          <a:stretch>
            <a:fillRect/>
          </a:stretch>
        </p:blipFill>
        <p:spPr>
          <a:xfrm>
            <a:off x="2880000" y="723599"/>
            <a:ext cx="360000" cy="360000"/>
          </a:xfrm>
          <a:prstGeom prst="rect">
            <a:avLst/>
          </a:prstGeom>
          <a:noFill/>
          <a:ln>
            <a:noFill/>
          </a:ln>
        </p:spPr>
      </p:pic>
      <p:sp>
        <p:nvSpPr>
          <p:cNvPr id="123" name="Forme libre 122">
            <a:extLst>
              <a:ext uri="{FF2B5EF4-FFF2-40B4-BE49-F238E27FC236}">
                <a16:creationId xmlns:a16="http://schemas.microsoft.com/office/drawing/2014/main" id="{872CBF98-A4C8-7040-88FC-24F766A333EA}"/>
              </a:ext>
            </a:extLst>
          </p:cNvPr>
          <p:cNvSpPr/>
          <p:nvPr/>
        </p:nvSpPr>
        <p:spPr>
          <a:xfrm>
            <a:off x="1044000" y="5292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3333"/>
          </a:solid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4" name="ZoneTexte 123">
            <a:extLst>
              <a:ext uri="{FF2B5EF4-FFF2-40B4-BE49-F238E27FC236}">
                <a16:creationId xmlns:a16="http://schemas.microsoft.com/office/drawing/2014/main" id="{112B9877-A31F-4140-85F4-4F03B7F1850E}"/>
              </a:ext>
            </a:extLst>
          </p:cNvPr>
          <p:cNvSpPr txBox="1"/>
          <p:nvPr/>
        </p:nvSpPr>
        <p:spPr>
          <a:xfrm>
            <a:off x="270000" y="4460040"/>
            <a:ext cx="1800000" cy="86795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Attentat de</a:t>
            </a:r>
          </a:p>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Sarajevo</a:t>
            </a:r>
          </a:p>
        </p:txBody>
      </p:sp>
      <p:sp>
        <p:nvSpPr>
          <p:cNvPr id="125" name="Forme libre 124">
            <a:extLst>
              <a:ext uri="{FF2B5EF4-FFF2-40B4-BE49-F238E27FC236}">
                <a16:creationId xmlns:a16="http://schemas.microsoft.com/office/drawing/2014/main" id="{17E34489-3660-A84B-A605-C1705F8996E9}"/>
              </a:ext>
            </a:extLst>
          </p:cNvPr>
          <p:cNvSpPr/>
          <p:nvPr/>
        </p:nvSpPr>
        <p:spPr>
          <a:xfrm>
            <a:off x="1260000" y="4500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3333"/>
          </a:solid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6" name="ZoneTexte 125">
            <a:extLst>
              <a:ext uri="{FF2B5EF4-FFF2-40B4-BE49-F238E27FC236}">
                <a16:creationId xmlns:a16="http://schemas.microsoft.com/office/drawing/2014/main" id="{7EF97E3C-E7EA-A349-AD2F-6CCB79A6ADDF}"/>
              </a:ext>
            </a:extLst>
          </p:cNvPr>
          <p:cNvSpPr txBox="1"/>
          <p:nvPr/>
        </p:nvSpPr>
        <p:spPr>
          <a:xfrm>
            <a:off x="432000" y="3632040"/>
            <a:ext cx="1800000" cy="86795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Début de la</a:t>
            </a:r>
          </a:p>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guerre</a:t>
            </a:r>
          </a:p>
        </p:txBody>
      </p:sp>
      <p:sp>
        <p:nvSpPr>
          <p:cNvPr id="127" name="Connecteur droit 126">
            <a:extLst>
              <a:ext uri="{FF2B5EF4-FFF2-40B4-BE49-F238E27FC236}">
                <a16:creationId xmlns:a16="http://schemas.microsoft.com/office/drawing/2014/main" id="{6B5DE61A-0972-C94D-A9C9-94AF66F7B44C}"/>
              </a:ext>
            </a:extLst>
          </p:cNvPr>
          <p:cNvSpPr/>
          <p:nvPr/>
        </p:nvSpPr>
        <p:spPr>
          <a:xfrm>
            <a:off x="8748000" y="1655999"/>
            <a:ext cx="0" cy="360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8" name="Connecteur droit 127">
            <a:extLst>
              <a:ext uri="{FF2B5EF4-FFF2-40B4-BE49-F238E27FC236}">
                <a16:creationId xmlns:a16="http://schemas.microsoft.com/office/drawing/2014/main" id="{72DEA6BC-206D-D04C-AF07-8CF90398B19A}"/>
              </a:ext>
            </a:extLst>
          </p:cNvPr>
          <p:cNvSpPr/>
          <p:nvPr/>
        </p:nvSpPr>
        <p:spPr>
          <a:xfrm>
            <a:off x="1368000" y="1655999"/>
            <a:ext cx="0" cy="360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9" name="Forme libre 128">
            <a:extLst>
              <a:ext uri="{FF2B5EF4-FFF2-40B4-BE49-F238E27FC236}">
                <a16:creationId xmlns:a16="http://schemas.microsoft.com/office/drawing/2014/main" id="{117C999A-FFA5-804D-BE80-EA361E8F9FC4}"/>
              </a:ext>
            </a:extLst>
          </p:cNvPr>
          <p:cNvSpPr/>
          <p:nvPr/>
        </p:nvSpPr>
        <p:spPr>
          <a:xfrm>
            <a:off x="9396000" y="3851999"/>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click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wedge">
                                      <p:cBhvr>
                                        <p:cTn id="7" dur="20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name="page21">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AE292F9-5BFB-3349-80E4-5D0B1928D9EF}"/>
              </a:ext>
            </a:extLst>
          </p:cNvPr>
          <p:cNvSpPr txBox="1"/>
          <p:nvPr/>
        </p:nvSpPr>
        <p:spPr>
          <a:xfrm>
            <a:off x="288000" y="288000"/>
            <a:ext cx="9576000" cy="33465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4000" b="1" i="0" u="none" strike="noStrike" kern="1200">
                <a:ln>
                  <a:noFill/>
                </a:ln>
                <a:latin typeface="Comic Sans MS" pitchFamily="66"/>
                <a:ea typeface="Arial Unicode MS" pitchFamily="2"/>
                <a:cs typeface="Arial Unicode MS" pitchFamily="2"/>
              </a:rPr>
              <a:t>Coller :</a:t>
            </a:r>
          </a:p>
          <a:p>
            <a:pPr marL="0" marR="0" lvl="0" indent="0" algn="just" rtl="0" hangingPunct="0">
              <a:lnSpc>
                <a:spcPct val="100000"/>
              </a:lnSpc>
              <a:spcBef>
                <a:spcPts val="0"/>
              </a:spcBef>
              <a:spcAft>
                <a:spcPts val="0"/>
              </a:spcAft>
              <a:buNone/>
              <a:tabLst/>
            </a:pPr>
            <a:endParaRPr lang="fr-FR" sz="3600" b="0" i="0" u="none" strike="noStrike" kern="1200">
              <a:ln>
                <a:noFill/>
              </a:ln>
              <a:latin typeface="Comic Sans MS" pitchFamily="66"/>
              <a:ea typeface="Arial Unicode MS" pitchFamily="2"/>
              <a:cs typeface="Arial Unicode MS" pitchFamily="2"/>
            </a:endParaRPr>
          </a:p>
          <a:p>
            <a:pPr marL="0" marR="0" lvl="0" indent="0" algn="just" rtl="0" hangingPunct="0">
              <a:lnSpc>
                <a:spcPct val="100000"/>
              </a:lnSpc>
              <a:spcBef>
                <a:spcPts val="0"/>
              </a:spcBef>
              <a:spcAft>
                <a:spcPts val="0"/>
              </a:spcAft>
              <a:buNone/>
              <a:tabLst/>
            </a:pPr>
            <a:r>
              <a:rPr lang="fr-FR" sz="3600" b="0" i="0" u="none" strike="noStrike" kern="1200">
                <a:ln>
                  <a:noFill/>
                </a:ln>
                <a:latin typeface="Comic Sans MS" pitchFamily="66"/>
                <a:ea typeface="Arial Unicode MS" pitchFamily="2"/>
                <a:cs typeface="Arial Unicode MS" pitchFamily="2"/>
              </a:rPr>
              <a:t>	- 1. Tableau sur la vidéo</a:t>
            </a:r>
          </a:p>
          <a:p>
            <a:pPr marL="0" marR="0" lvl="0" indent="0" algn="just" rtl="0" hangingPunct="0">
              <a:lnSpc>
                <a:spcPct val="100000"/>
              </a:lnSpc>
              <a:spcBef>
                <a:spcPts val="0"/>
              </a:spcBef>
              <a:spcAft>
                <a:spcPts val="0"/>
              </a:spcAft>
              <a:buNone/>
              <a:tabLst/>
            </a:pPr>
            <a:r>
              <a:rPr lang="fr-FR" sz="3600" b="0" i="0" u="none" strike="noStrike" kern="1200">
                <a:ln>
                  <a:noFill/>
                </a:ln>
                <a:latin typeface="Comic Sans MS" pitchFamily="66"/>
                <a:ea typeface="Arial Unicode MS" pitchFamily="2"/>
                <a:cs typeface="Arial Unicode MS" pitchFamily="2"/>
              </a:rPr>
              <a:t>	- 2. Frise chronologique (page entière)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page22">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30927A3-C796-5645-B733-FEF91FC21FC5}"/>
              </a:ext>
            </a:extLst>
          </p:cNvPr>
          <p:cNvSpPr txBox="1"/>
          <p:nvPr/>
        </p:nvSpPr>
        <p:spPr>
          <a:xfrm>
            <a:off x="288000" y="216000"/>
            <a:ext cx="9699148" cy="638164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Microsoft YaHei" pitchFamily="2"/>
                <a:cs typeface="Arial Unicode MS" pitchFamily="2"/>
              </a:rPr>
              <a:t>Au début du XX</a:t>
            </a:r>
            <a:r>
              <a:rPr lang="fr-FR" sz="3200" b="0" i="0" u="none" strike="noStrike" kern="1200" baseline="33000" dirty="0">
                <a:ln>
                  <a:noFill/>
                </a:ln>
                <a:solidFill>
                  <a:srgbClr val="0000FF"/>
                </a:solidFill>
                <a:latin typeface="Comic Sans MS" pitchFamily="66"/>
                <a:ea typeface="Microsoft YaHei" pitchFamily="2"/>
                <a:cs typeface="Arial Unicode MS" pitchFamily="2"/>
              </a:rPr>
              <a:t>e</a:t>
            </a:r>
            <a:r>
              <a:rPr lang="fr-FR" sz="3200" b="0" i="0" u="none" strike="noStrike" kern="1200" dirty="0">
                <a:ln>
                  <a:noFill/>
                </a:ln>
                <a:solidFill>
                  <a:srgbClr val="0000FF"/>
                </a:solidFill>
                <a:latin typeface="Comic Sans MS" pitchFamily="66"/>
                <a:ea typeface="Microsoft YaHei" pitchFamily="2"/>
                <a:cs typeface="Arial Unicode MS" pitchFamily="2"/>
              </a:rPr>
              <a:t> siècle, les rivalités entre les différentes puissances européennes sont nombreuses.</a:t>
            </a:r>
          </a:p>
          <a:p>
            <a:pPr marL="0" marR="0" lvl="0" indent="0" algn="just" rtl="0" hangingPunct="0">
              <a:lnSpc>
                <a:spcPct val="100000"/>
              </a:lnSpc>
              <a:spcBef>
                <a:spcPts val="0"/>
              </a:spcBef>
              <a:spcAft>
                <a:spcPts val="0"/>
              </a:spcAft>
              <a:buNone/>
              <a:tabLst/>
            </a:pPr>
            <a:endParaRPr lang="fr-FR" sz="3200" b="0" i="0" u="none" strike="noStrike" kern="1200" dirty="0">
              <a:ln>
                <a:noFill/>
              </a:ln>
              <a:solidFill>
                <a:srgbClr val="0000FF"/>
              </a:solidFill>
              <a:latin typeface="Comic Sans MS" pitchFamily="66"/>
              <a:ea typeface="Microsoft YaHei" pitchFamily="2"/>
              <a:cs typeface="Arial Unicode MS" pitchFamily="2"/>
            </a:endParaRPr>
          </a:p>
          <a:p>
            <a:pPr marL="0" marR="0" lvl="0" indent="0" algn="just"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Microsoft YaHei" pitchFamily="2"/>
                <a:cs typeface="Arial Unicode MS" pitchFamily="2"/>
              </a:rPr>
              <a:t>L'</a:t>
            </a:r>
            <a:r>
              <a:rPr lang="fr-FR" sz="3200" b="0" i="0" u="none" strike="noStrike" kern="1200" dirty="0">
                <a:ln>
                  <a:noFill/>
                </a:ln>
                <a:solidFill>
                  <a:srgbClr val="FF3333"/>
                </a:solidFill>
                <a:latin typeface="Comic Sans MS" pitchFamily="66"/>
                <a:ea typeface="Microsoft YaHei" pitchFamily="2"/>
                <a:cs typeface="Arial Unicode MS" pitchFamily="2"/>
              </a:rPr>
              <a:t>Entente</a:t>
            </a:r>
            <a:r>
              <a:rPr lang="fr-FR" sz="3200" b="0" i="0" u="none" strike="noStrike" kern="1200" dirty="0">
                <a:ln>
                  <a:noFill/>
                </a:ln>
                <a:solidFill>
                  <a:srgbClr val="0000FF"/>
                </a:solidFill>
                <a:latin typeface="Comic Sans MS" pitchFamily="66"/>
                <a:ea typeface="Microsoft YaHei" pitchFamily="2"/>
                <a:cs typeface="Arial Unicode MS" pitchFamily="2"/>
              </a:rPr>
              <a:t> (France, Royaume-Uni, Russie) et l'</a:t>
            </a:r>
            <a:r>
              <a:rPr lang="fr-FR" sz="3200" b="0" i="0" u="none" strike="noStrike" kern="1200" dirty="0">
                <a:ln>
                  <a:noFill/>
                </a:ln>
                <a:solidFill>
                  <a:srgbClr val="FF3333"/>
                </a:solidFill>
                <a:latin typeface="Comic Sans MS" pitchFamily="66"/>
                <a:ea typeface="Microsoft YaHei" pitchFamily="2"/>
                <a:cs typeface="Arial Unicode MS" pitchFamily="2"/>
              </a:rPr>
              <a:t>Alliance</a:t>
            </a:r>
            <a:r>
              <a:rPr lang="fr-FR" sz="3200" b="0" i="0" u="none" strike="noStrike" kern="1200" dirty="0">
                <a:ln>
                  <a:noFill/>
                </a:ln>
                <a:solidFill>
                  <a:srgbClr val="0000FF"/>
                </a:solidFill>
                <a:latin typeface="Comic Sans MS" pitchFamily="66"/>
                <a:ea typeface="Microsoft YaHei" pitchFamily="2"/>
                <a:cs typeface="Arial Unicode MS" pitchFamily="2"/>
              </a:rPr>
              <a:t> (Autriche-Hongrie, Allemagne et Italie) se font face et forment des</a:t>
            </a:r>
            <a:r>
              <a:rPr lang="fr-FR" sz="3200" b="0" i="0" u="none" strike="noStrike" kern="1200" dirty="0">
                <a:ln>
                  <a:noFill/>
                </a:ln>
                <a:solidFill>
                  <a:srgbClr val="FF3333"/>
                </a:solidFill>
                <a:latin typeface="Comic Sans MS" pitchFamily="66"/>
                <a:ea typeface="Microsoft YaHei" pitchFamily="2"/>
                <a:cs typeface="Arial Unicode MS" pitchFamily="2"/>
              </a:rPr>
              <a:t> alliances défensives</a:t>
            </a:r>
            <a:r>
              <a:rPr lang="fr-FR" sz="3200" b="0" i="0" u="none" strike="noStrike" kern="1200" dirty="0">
                <a:ln>
                  <a:noFill/>
                </a:ln>
                <a:solidFill>
                  <a:srgbClr val="0000FF"/>
                </a:solidFill>
                <a:latin typeface="Comic Sans MS" pitchFamily="66"/>
                <a:ea typeface="Microsoft YaHei" pitchFamily="2"/>
                <a:cs typeface="Arial Unicode MS" pitchFamily="2"/>
              </a:rPr>
              <a:t>. À la suite de l'assassinat de l'héritier de l'Empire austro-hongrois à Sarajevo le 28 juin 1914, les crises diplomatiques traversées depuis 1870 se transforment en crise majeure pour l'Europe.</a:t>
            </a:r>
          </a:p>
        </p:txBody>
      </p:sp>
      <p:sp>
        <p:nvSpPr>
          <p:cNvPr id="3" name="Connecteur droit 2">
            <a:extLst>
              <a:ext uri="{FF2B5EF4-FFF2-40B4-BE49-F238E27FC236}">
                <a16:creationId xmlns:a16="http://schemas.microsoft.com/office/drawing/2014/main" id="{B2729E3E-E3DE-3C4C-AA8F-8427173B3D1E}"/>
              </a:ext>
            </a:extLst>
          </p:cNvPr>
          <p:cNvSpPr/>
          <p:nvPr/>
        </p:nvSpPr>
        <p:spPr>
          <a:xfrm flipV="1">
            <a:off x="323640" y="0"/>
            <a:ext cx="720" cy="7560360"/>
          </a:xfrm>
          <a:prstGeom prst="line">
            <a:avLst/>
          </a:prstGeom>
          <a:noFill/>
          <a:ln w="19080">
            <a:solidFill>
              <a:srgbClr val="FF3333"/>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page23">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8498990-B6C3-EA43-9809-8F2FF2B4A706}"/>
              </a:ext>
            </a:extLst>
          </p:cNvPr>
          <p:cNvSpPr txBox="1"/>
          <p:nvPr/>
        </p:nvSpPr>
        <p:spPr>
          <a:xfrm>
            <a:off x="432000" y="157680"/>
            <a:ext cx="9543273" cy="2002319"/>
          </a:xfrm>
          <a:prstGeom prst="rect">
            <a:avLst/>
          </a:prstGeom>
          <a:noFill/>
          <a:ln>
            <a:noFill/>
          </a:ln>
        </p:spPr>
        <p:txBody>
          <a:bodyPr vert="horz" wrap="none" lIns="90000" tIns="45000" rIns="90000" bIns="45000" anchorCtr="0" compatLnSpc="0"/>
          <a:lstStyle/>
          <a:p>
            <a:pPr marL="0" marR="0" lvl="0" indent="0" algn="just" rtl="0" hangingPunct="0">
              <a:lnSpc>
                <a:spcPct val="100000"/>
              </a:lnSpc>
              <a:spcBef>
                <a:spcPts val="0"/>
              </a:spcBef>
              <a:spcAft>
                <a:spcPts val="0"/>
              </a:spcAft>
              <a:buNone/>
              <a:tabLst/>
            </a:pPr>
            <a:endParaRPr lang="fr-FR" sz="3600" b="0" i="0" u="none" strike="noStrike" kern="1200" dirty="0">
              <a:ln>
                <a:noFill/>
              </a:ln>
              <a:solidFill>
                <a:srgbClr val="FF3333"/>
              </a:solidFill>
              <a:latin typeface="Comic Sans MS" pitchFamily="66"/>
              <a:ea typeface="Microsoft YaHei" pitchFamily="2"/>
              <a:cs typeface="Arial Unicode MS" pitchFamily="2"/>
            </a:endParaRPr>
          </a:p>
        </p:txBody>
      </p:sp>
      <p:sp>
        <p:nvSpPr>
          <p:cNvPr id="3" name="Connecteur droit 2">
            <a:extLst>
              <a:ext uri="{FF2B5EF4-FFF2-40B4-BE49-F238E27FC236}">
                <a16:creationId xmlns:a16="http://schemas.microsoft.com/office/drawing/2014/main" id="{310703DB-34C1-694F-A89F-4BF2275467F3}"/>
              </a:ext>
            </a:extLst>
          </p:cNvPr>
          <p:cNvSpPr/>
          <p:nvPr/>
        </p:nvSpPr>
        <p:spPr>
          <a:xfrm flipV="1">
            <a:off x="323640" y="0"/>
            <a:ext cx="720" cy="2232000"/>
          </a:xfrm>
          <a:prstGeom prst="line">
            <a:avLst/>
          </a:prstGeom>
          <a:noFill/>
          <a:ln w="19080">
            <a:solidFill>
              <a:srgbClr val="FF3333"/>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 name="Rectangle 5">
            <a:extLst>
              <a:ext uri="{FF2B5EF4-FFF2-40B4-BE49-F238E27FC236}">
                <a16:creationId xmlns:a16="http://schemas.microsoft.com/office/drawing/2014/main" id="{0FBFC641-7E11-3D45-8344-37F2C8214EBA}"/>
              </a:ext>
            </a:extLst>
          </p:cNvPr>
          <p:cNvSpPr/>
          <p:nvPr/>
        </p:nvSpPr>
        <p:spPr>
          <a:xfrm>
            <a:off x="432000" y="157680"/>
            <a:ext cx="9543273" cy="1754326"/>
          </a:xfrm>
          <a:prstGeom prst="rect">
            <a:avLst/>
          </a:prstGeom>
        </p:spPr>
        <p:txBody>
          <a:bodyPr wrap="square">
            <a:spAutoFit/>
          </a:bodyPr>
          <a:lstStyle/>
          <a:p>
            <a:pPr lvl="0" algn="just" hangingPunct="0"/>
            <a:r>
              <a:rPr lang="fr-FR" sz="3600" dirty="0">
                <a:solidFill>
                  <a:srgbClr val="FF3333"/>
                </a:solidFill>
                <a:latin typeface="Comic Sans MS" pitchFamily="66"/>
                <a:ea typeface="Microsoft YaHei" pitchFamily="2"/>
                <a:cs typeface="Arial Unicode MS" pitchFamily="2"/>
              </a:rPr>
              <a:t>Comment ce conflit, d'abord européen, puis mondial, s'affirme-t-il rapidement comme une guerre totale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page2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1423D2E-A5C8-B64D-A33A-B09B043A02D1}"/>
              </a:ext>
            </a:extLst>
          </p:cNvPr>
          <p:cNvSpPr/>
          <p:nvPr/>
        </p:nvSpPr>
        <p:spPr>
          <a:xfrm>
            <a:off x="154375" y="159889"/>
            <a:ext cx="9785266" cy="6494085"/>
          </a:xfrm>
          <a:prstGeom prst="rect">
            <a:avLst/>
          </a:prstGeom>
        </p:spPr>
        <p:txBody>
          <a:bodyPr wrap="square">
            <a:spAutoFit/>
          </a:bodyPr>
          <a:lstStyle/>
          <a:p>
            <a:pPr lvl="0" algn="just" hangingPunct="0"/>
            <a:r>
              <a:rPr lang="fr-FR" sz="3200" dirty="0">
                <a:solidFill>
                  <a:srgbClr val="FF3333"/>
                </a:solidFill>
                <a:latin typeface="Comic Sans MS" pitchFamily="66"/>
                <a:ea typeface="Microsoft YaHei" pitchFamily="2"/>
                <a:cs typeface="Arial Unicode MS" pitchFamily="2"/>
              </a:rPr>
              <a:t>Définitions</a:t>
            </a:r>
          </a:p>
          <a:p>
            <a:pPr lvl="0" algn="just" hangingPunct="0"/>
            <a:endParaRPr lang="fr-FR" sz="3200" dirty="0">
              <a:solidFill>
                <a:srgbClr val="FF3333"/>
              </a:solidFill>
              <a:latin typeface="Comic Sans MS" pitchFamily="66"/>
              <a:ea typeface="Microsoft YaHei" pitchFamily="2"/>
              <a:cs typeface="Arial Unicode MS" pitchFamily="2"/>
            </a:endParaRPr>
          </a:p>
          <a:p>
            <a:pPr lvl="0" algn="just" hangingPunct="0"/>
            <a:r>
              <a:rPr lang="fr-FR" sz="3200" dirty="0">
                <a:solidFill>
                  <a:srgbClr val="FF3333"/>
                </a:solidFill>
                <a:latin typeface="Comic Sans MS" pitchFamily="66"/>
                <a:ea typeface="Microsoft YaHei" pitchFamily="2"/>
                <a:cs typeface="Arial Unicode MS" pitchFamily="2"/>
              </a:rPr>
              <a:t>Alliance défensive : </a:t>
            </a:r>
            <a:r>
              <a:rPr lang="fr-FR" sz="3200" dirty="0">
                <a:solidFill>
                  <a:srgbClr val="000000"/>
                </a:solidFill>
                <a:latin typeface="Comic Sans MS" pitchFamily="66"/>
                <a:ea typeface="Microsoft YaHei" pitchFamily="2"/>
                <a:cs typeface="Arial Unicode MS" pitchFamily="2"/>
              </a:rPr>
              <a:t>Alliance qui fonctionne en cas d'attaque ennemie. Si un pays est attaqué, les alliés entrent en guerre à ses côtés.</a:t>
            </a:r>
          </a:p>
          <a:p>
            <a:pPr lvl="0" algn="just" hangingPunct="0"/>
            <a:endParaRPr lang="fr-FR" sz="3200" dirty="0">
              <a:solidFill>
                <a:srgbClr val="0000FF"/>
              </a:solidFill>
              <a:latin typeface="Comic Sans MS" pitchFamily="66"/>
              <a:ea typeface="Microsoft YaHei" pitchFamily="2"/>
              <a:cs typeface="Arial Unicode MS" pitchFamily="2"/>
            </a:endParaRPr>
          </a:p>
          <a:p>
            <a:pPr lvl="0" algn="just" hangingPunct="0"/>
            <a:r>
              <a:rPr lang="fr-FR" sz="3200" dirty="0">
                <a:solidFill>
                  <a:srgbClr val="FF3333"/>
                </a:solidFill>
                <a:latin typeface="Comic Sans MS" pitchFamily="66"/>
                <a:ea typeface="Microsoft YaHei" pitchFamily="2"/>
                <a:cs typeface="Arial Unicode MS" pitchFamily="2"/>
              </a:rPr>
              <a:t>Guerre totale : </a:t>
            </a:r>
            <a:r>
              <a:rPr lang="fr-FR" sz="3200" dirty="0">
                <a:solidFill>
                  <a:srgbClr val="000000"/>
                </a:solidFill>
                <a:latin typeface="Comic Sans MS" pitchFamily="66"/>
                <a:ea typeface="Microsoft YaHei" pitchFamily="2"/>
                <a:cs typeface="Arial Unicode MS" pitchFamily="2"/>
              </a:rPr>
              <a:t>Conflit armé mobilisant toutes les ressources de l'État et toutes les catégories de la population, au front comme à l'arrière.</a:t>
            </a:r>
          </a:p>
          <a:p>
            <a:pPr lvl="0" algn="just" hangingPunct="0"/>
            <a:endParaRPr lang="fr-FR" sz="3200" dirty="0">
              <a:solidFill>
                <a:srgbClr val="000000"/>
              </a:solidFill>
              <a:latin typeface="Comic Sans MS" pitchFamily="66"/>
              <a:ea typeface="Microsoft YaHei" pitchFamily="2"/>
              <a:cs typeface="Arial Unicode MS" pitchFamily="2"/>
            </a:endParaRPr>
          </a:p>
          <a:p>
            <a:pPr lvl="0" algn="just" hangingPunct="0"/>
            <a:r>
              <a:rPr lang="fr-FR" sz="3200" dirty="0">
                <a:solidFill>
                  <a:srgbClr val="FF3333"/>
                </a:solidFill>
                <a:latin typeface="Comic Sans MS" pitchFamily="66"/>
                <a:ea typeface="Microsoft YaHei" pitchFamily="2"/>
                <a:cs typeface="Arial Unicode MS" pitchFamily="2"/>
              </a:rPr>
              <a:t>Arrière</a:t>
            </a:r>
            <a:r>
              <a:rPr lang="fr-FR" sz="3200" dirty="0">
                <a:solidFill>
                  <a:srgbClr val="000000"/>
                </a:solidFill>
                <a:latin typeface="Comic Sans MS" pitchFamily="66"/>
                <a:ea typeface="Microsoft YaHei" pitchFamily="2"/>
                <a:cs typeface="Arial Unicode MS" pitchFamily="2"/>
              </a:rPr>
              <a:t> : Terme désignant les populations qui ne prennent pas part aux opérations militaires mais qui sont soumises à l’effort de guerre.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page25">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6DF07DC-FC60-4C4C-8B37-D6247543B806}"/>
              </a:ext>
            </a:extLst>
          </p:cNvPr>
          <p:cNvSpPr txBox="1"/>
          <p:nvPr/>
        </p:nvSpPr>
        <p:spPr>
          <a:xfrm>
            <a:off x="360000" y="72000"/>
            <a:ext cx="9648000" cy="797759"/>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4000" b="0" i="0" u="sng" strike="noStrike" kern="1200">
                <a:ln>
                  <a:noFill/>
                </a:ln>
                <a:solidFill>
                  <a:srgbClr val="FF3333"/>
                </a:solidFill>
                <a:uFillTx/>
                <a:latin typeface="Comic Sans MS" pitchFamily="66"/>
                <a:ea typeface="Arial Unicode MS" pitchFamily="2"/>
                <a:cs typeface="Arial Unicode MS" pitchFamily="2"/>
              </a:rPr>
              <a:t>I. Combattre au front</a:t>
            </a:r>
          </a:p>
        </p:txBody>
      </p:sp>
      <p:sp>
        <p:nvSpPr>
          <p:cNvPr id="3" name="Connecteur droit 2">
            <a:extLst>
              <a:ext uri="{FF2B5EF4-FFF2-40B4-BE49-F238E27FC236}">
                <a16:creationId xmlns:a16="http://schemas.microsoft.com/office/drawing/2014/main" id="{75CB7C89-DC42-DE40-BD50-49C3802D171A}"/>
              </a:ext>
            </a:extLst>
          </p:cNvPr>
          <p:cNvSpPr/>
          <p:nvPr/>
        </p:nvSpPr>
        <p:spPr>
          <a:xfrm flipV="1">
            <a:off x="323640" y="0"/>
            <a:ext cx="720" cy="7560360"/>
          </a:xfrm>
          <a:prstGeom prst="line">
            <a:avLst/>
          </a:prstGeom>
          <a:noFill/>
          <a:ln w="19080">
            <a:solidFill>
              <a:srgbClr val="FF3333"/>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ZoneTexte 3">
            <a:extLst>
              <a:ext uri="{FF2B5EF4-FFF2-40B4-BE49-F238E27FC236}">
                <a16:creationId xmlns:a16="http://schemas.microsoft.com/office/drawing/2014/main" id="{F9E24F13-E304-924F-B92C-D3AD339ACA99}"/>
              </a:ext>
            </a:extLst>
          </p:cNvPr>
          <p:cNvSpPr txBox="1"/>
          <p:nvPr/>
        </p:nvSpPr>
        <p:spPr>
          <a:xfrm>
            <a:off x="432000" y="3456000"/>
            <a:ext cx="9576000" cy="3664934"/>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4000" b="0" i="0" u="none" strike="noStrike" kern="1200" dirty="0">
                <a:ln>
                  <a:noFill/>
                </a:ln>
                <a:solidFill>
                  <a:srgbClr val="000000"/>
                </a:solidFill>
                <a:latin typeface="Comic Sans MS" pitchFamily="66"/>
                <a:ea typeface="Arial Unicode MS" pitchFamily="2"/>
                <a:cs typeface="Arial Unicode MS" pitchFamily="2"/>
              </a:rPr>
              <a:t>Compétence</a:t>
            </a:r>
          </a:p>
          <a:p>
            <a:pPr marL="0" marR="0" lvl="0" indent="0" algn="ctr" rtl="0" hangingPunct="0">
              <a:lnSpc>
                <a:spcPct val="100000"/>
              </a:lnSpc>
              <a:spcBef>
                <a:spcPts val="0"/>
              </a:spcBef>
              <a:spcAft>
                <a:spcPts val="0"/>
              </a:spcAft>
              <a:buNone/>
              <a:tabLst/>
            </a:pPr>
            <a:r>
              <a:rPr lang="fr-FR" sz="4000" b="0" i="0" u="none" strike="noStrike" kern="1200" dirty="0">
                <a:ln>
                  <a:noFill/>
                </a:ln>
                <a:solidFill>
                  <a:srgbClr val="000000"/>
                </a:solidFill>
                <a:latin typeface="Comic Sans MS" pitchFamily="66"/>
                <a:ea typeface="Arial Unicode MS" pitchFamily="2"/>
                <a:cs typeface="Arial Unicode MS" pitchFamily="2"/>
              </a:rPr>
              <a:t>Analyser et comprendre un document</a:t>
            </a:r>
          </a:p>
          <a:p>
            <a:pPr marL="0" marR="0" lvl="0" indent="0" algn="ctr" rtl="0" hangingPunct="0">
              <a:lnSpc>
                <a:spcPct val="100000"/>
              </a:lnSpc>
              <a:spcBef>
                <a:spcPts val="0"/>
              </a:spcBef>
              <a:spcAft>
                <a:spcPts val="0"/>
              </a:spcAft>
              <a:buNone/>
              <a:tabLst/>
            </a:pPr>
            <a:endParaRPr lang="fr-FR" sz="4000" b="0" i="0" u="none" strike="noStrike" kern="1200" dirty="0">
              <a:ln>
                <a:noFill/>
              </a:ln>
              <a:solidFill>
                <a:srgbClr val="000000"/>
              </a:solidFill>
              <a:latin typeface="Comic Sans MS" pitchFamily="66"/>
              <a:ea typeface="Arial Unicode MS" pitchFamily="2"/>
              <a:cs typeface="Arial Unicode MS" pitchFamily="2"/>
            </a:endParaRPr>
          </a:p>
          <a:p>
            <a:pPr marL="0" marR="0" lvl="0" indent="0" algn="ctr" rtl="0" hangingPunct="0">
              <a:lnSpc>
                <a:spcPct val="100000"/>
              </a:lnSpc>
              <a:spcBef>
                <a:spcPts val="0"/>
              </a:spcBef>
              <a:spcAft>
                <a:spcPts val="0"/>
              </a:spcAft>
              <a:buNone/>
              <a:tabLst/>
            </a:pPr>
            <a:r>
              <a:rPr lang="fr-FR" sz="4000" b="0" i="0" u="none" strike="noStrike" kern="1200" dirty="0">
                <a:ln>
                  <a:noFill/>
                </a:ln>
                <a:solidFill>
                  <a:srgbClr val="000000"/>
                </a:solidFill>
                <a:latin typeface="Comic Sans MS" pitchFamily="66"/>
                <a:ea typeface="Arial Unicode MS" pitchFamily="2"/>
                <a:cs typeface="Arial Unicode MS" pitchFamily="2"/>
              </a:rPr>
              <a:t>Présenter et analyser une carte historique</a:t>
            </a:r>
          </a:p>
        </p:txBody>
      </p:sp>
      <p:sp>
        <p:nvSpPr>
          <p:cNvPr id="5" name="ZoneTexte 4">
            <a:extLst>
              <a:ext uri="{FF2B5EF4-FFF2-40B4-BE49-F238E27FC236}">
                <a16:creationId xmlns:a16="http://schemas.microsoft.com/office/drawing/2014/main" id="{4481E138-8540-B546-9058-996A48AC1C39}"/>
              </a:ext>
            </a:extLst>
          </p:cNvPr>
          <p:cNvSpPr txBox="1"/>
          <p:nvPr/>
        </p:nvSpPr>
        <p:spPr>
          <a:xfrm>
            <a:off x="1584000" y="1002240"/>
            <a:ext cx="8280000" cy="1517760"/>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fr-FR" sz="4000" b="0" i="0" u="sng" strike="noStrike" kern="1200" dirty="0">
                <a:ln>
                  <a:noFill/>
                </a:ln>
                <a:solidFill>
                  <a:srgbClr val="006600"/>
                </a:solidFill>
                <a:uFillTx/>
                <a:latin typeface="Comic Sans MS" pitchFamily="66"/>
                <a:ea typeface="Arial Unicode MS" pitchFamily="2"/>
                <a:cs typeface="Arial Unicode MS" pitchFamily="2"/>
              </a:rPr>
              <a:t>A. Une guerre de mouvement et une guerre de position</a:t>
            </a:r>
          </a:p>
        </p:txBody>
      </p:sp>
      <p:pic>
        <p:nvPicPr>
          <p:cNvPr id="6" name="Image 5">
            <a:extLst>
              <a:ext uri="{FF2B5EF4-FFF2-40B4-BE49-F238E27FC236}">
                <a16:creationId xmlns:a16="http://schemas.microsoft.com/office/drawing/2014/main" id="{FBC7B1FF-0AF3-CA41-99C4-5F3AF833576C}"/>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7931520" y="2520000"/>
            <a:ext cx="1428480" cy="1428480"/>
          </a:xfrm>
          <a:prstGeom prst="rect">
            <a:avLst/>
          </a:prstGeom>
          <a:noFill/>
          <a:ln w="0">
            <a:solidFill>
              <a:srgbClr val="000000"/>
            </a:solidFill>
            <a:prstDash val="soli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page26">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79F9F26-6B1A-414A-9E4F-8B04D99DC39A}"/>
              </a:ext>
            </a:extLst>
          </p:cNvPr>
          <p:cNvPicPr>
            <a:picLocks noChangeAspect="1"/>
          </p:cNvPicPr>
          <p:nvPr/>
        </p:nvPicPr>
        <p:blipFill>
          <a:blip r:embed="rId3">
            <a:lum/>
            <a:alphaModFix/>
          </a:blip>
          <a:srcRect/>
          <a:stretch>
            <a:fillRect/>
          </a:stretch>
        </p:blipFill>
        <p:spPr>
          <a:xfrm>
            <a:off x="1007999" y="1080000"/>
            <a:ext cx="8208000" cy="5835240"/>
          </a:xfrm>
          <a:prstGeom prst="rect">
            <a:avLst/>
          </a:prstGeom>
          <a:noFill/>
          <a:ln w="0">
            <a:solidFill>
              <a:srgbClr val="000000"/>
            </a:solidFill>
            <a:prstDash val="solid"/>
          </a:ln>
        </p:spPr>
      </p:pic>
      <p:sp>
        <p:nvSpPr>
          <p:cNvPr id="3" name="ZoneTexte 2">
            <a:extLst>
              <a:ext uri="{FF2B5EF4-FFF2-40B4-BE49-F238E27FC236}">
                <a16:creationId xmlns:a16="http://schemas.microsoft.com/office/drawing/2014/main" id="{6094C2BE-57EF-7047-8400-0349D88CC03C}"/>
              </a:ext>
            </a:extLst>
          </p:cNvPr>
          <p:cNvSpPr txBox="1"/>
          <p:nvPr/>
        </p:nvSpPr>
        <p:spPr>
          <a:xfrm>
            <a:off x="503999" y="288000"/>
            <a:ext cx="9072000" cy="101123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a:ln>
                  <a:noFill/>
                </a:ln>
                <a:latin typeface="Comic Sans MS" pitchFamily="66"/>
                <a:ea typeface="Arial Unicode MS" pitchFamily="2"/>
                <a:cs typeface="Arial Unicode MS" pitchFamily="2"/>
              </a:rPr>
              <a:t>Carte du front occidental entre août 1914 et mars 1918</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page27">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580A66C3-2C42-1F4F-8F12-8B1FF742EEAB}"/>
              </a:ext>
            </a:extLst>
          </p:cNvPr>
          <p:cNvGraphicFramePr>
            <a:graphicFrameLocks noGrp="1"/>
          </p:cNvGraphicFramePr>
          <p:nvPr>
            <p:extLst>
              <p:ext uri="{D42A27DB-BD31-4B8C-83A1-F6EECF244321}">
                <p14:modId xmlns:p14="http://schemas.microsoft.com/office/powerpoint/2010/main" val="1444160468"/>
              </p:ext>
            </p:extLst>
          </p:nvPr>
        </p:nvGraphicFramePr>
        <p:xfrm>
          <a:off x="244800" y="256680"/>
          <a:ext cx="9591120" cy="7114679"/>
        </p:xfrm>
        <a:graphic>
          <a:graphicData uri="http://schemas.openxmlformats.org/drawingml/2006/table">
            <a:tbl>
              <a:tblPr firstRow="1" bandRow="1"/>
              <a:tblGrid>
                <a:gridCol w="2268000">
                  <a:extLst>
                    <a:ext uri="{9D8B030D-6E8A-4147-A177-3AD203B41FA5}">
                      <a16:colId xmlns:a16="http://schemas.microsoft.com/office/drawing/2014/main" val="3351069640"/>
                    </a:ext>
                  </a:extLst>
                </a:gridCol>
                <a:gridCol w="7323120">
                  <a:extLst>
                    <a:ext uri="{9D8B030D-6E8A-4147-A177-3AD203B41FA5}">
                      <a16:colId xmlns:a16="http://schemas.microsoft.com/office/drawing/2014/main" val="4075233783"/>
                    </a:ext>
                  </a:extLst>
                </a:gridCol>
              </a:tblGrid>
              <a:tr h="821346">
                <a:tc>
                  <a:txBody>
                    <a:bodyPr/>
                    <a:lstStyle/>
                    <a:p>
                      <a:pPr marL="0" marR="0" lvl="0" indent="0" rtl="0" hangingPunct="0">
                        <a:lnSpc>
                          <a:spcPct val="100000"/>
                        </a:lnSpc>
                        <a:spcBef>
                          <a:spcPts val="0"/>
                        </a:spcBef>
                        <a:spcAft>
                          <a:spcPts val="0"/>
                        </a:spcAft>
                        <a:buNone/>
                        <a:tabLst>
                          <a:tab pos="3875760" algn="l"/>
                        </a:tabLst>
                      </a:pPr>
                      <a:r>
                        <a:rPr lang="fr-FR" sz="2800" b="1" i="0" u="none" strike="noStrike" kern="1200">
                          <a:ln>
                            <a:noFill/>
                          </a:ln>
                          <a:latin typeface="Comic Sans MS" pitchFamily="66"/>
                          <a:ea typeface="Comic Sans MS" pitchFamily="66"/>
                          <a:cs typeface="Comic Sans MS" pitchFamily="66"/>
                        </a:rPr>
                        <a:t>Nature</a:t>
                      </a:r>
                    </a:p>
                  </a:txBody>
                  <a:tcPr/>
                </a:tc>
                <a:tc>
                  <a:txBody>
                    <a:bodyPr/>
                    <a:lstStyle/>
                    <a:p>
                      <a:pPr marL="0" marR="0" lvl="0" indent="0" rtl="0" hangingPunct="0">
                        <a:lnSpc>
                          <a:spcPct val="100000"/>
                        </a:lnSpc>
                        <a:spcBef>
                          <a:spcPts val="0"/>
                        </a:spcBef>
                        <a:spcAft>
                          <a:spcPts val="0"/>
                        </a:spcAft>
                        <a:buNone/>
                        <a:tabLst>
                          <a:tab pos="2869920" algn="l"/>
                        </a:tabLst>
                      </a:pPr>
                      <a:r>
                        <a:rPr lang="fr-FR" sz="2800" b="0" i="0" u="none" strike="noStrike" kern="1200">
                          <a:ln>
                            <a:noFill/>
                          </a:ln>
                          <a:latin typeface="Comic Sans MS" pitchFamily="66"/>
                          <a:ea typeface="Comic Sans MS" pitchFamily="66"/>
                          <a:cs typeface="Comic Sans MS" pitchFamily="66"/>
                        </a:rPr>
                        <a:t>Le document est</a:t>
                      </a:r>
                    </a:p>
                  </a:txBody>
                  <a:tcPr/>
                </a:tc>
                <a:extLst>
                  <a:ext uri="{0D108BD9-81ED-4DB2-BD59-A6C34878D82A}">
                    <a16:rowId xmlns:a16="http://schemas.microsoft.com/office/drawing/2014/main" val="3305619965"/>
                  </a:ext>
                </a:extLst>
              </a:tr>
              <a:tr h="1549942">
                <a:tc>
                  <a:txBody>
                    <a:bodyPr/>
                    <a:lstStyle/>
                    <a:p>
                      <a:pPr marL="0" marR="0" lvl="0" indent="0" rtl="0" hangingPunct="0">
                        <a:lnSpc>
                          <a:spcPct val="100000"/>
                        </a:lnSpc>
                        <a:spcBef>
                          <a:spcPts val="0"/>
                        </a:spcBef>
                        <a:spcAft>
                          <a:spcPts val="0"/>
                        </a:spcAft>
                        <a:buNone/>
                        <a:tabLst>
                          <a:tab pos="3875760" algn="l"/>
                        </a:tabLst>
                      </a:pPr>
                      <a:r>
                        <a:rPr lang="fr-FR" sz="2800" b="1" i="0" u="none" strike="noStrike" kern="1200" dirty="0">
                          <a:ln>
                            <a:noFill/>
                          </a:ln>
                          <a:latin typeface="Comic Sans MS" pitchFamily="66"/>
                          <a:ea typeface="Comic Sans MS" pitchFamily="66"/>
                          <a:cs typeface="Comic Sans MS" pitchFamily="66"/>
                        </a:rPr>
                        <a:t>Titre</a:t>
                      </a:r>
                    </a:p>
                  </a:txBody>
                  <a:tcPr/>
                </a:tc>
                <a:tc>
                  <a:txBody>
                    <a:bodyPr/>
                    <a:lstStyle/>
                    <a:p>
                      <a:pPr marL="0" marR="0" lvl="0" indent="0" rtl="0" hangingPunct="0">
                        <a:lnSpc>
                          <a:spcPct val="100000"/>
                        </a:lnSpc>
                        <a:spcBef>
                          <a:spcPts val="0"/>
                        </a:spcBef>
                        <a:spcAft>
                          <a:spcPts val="0"/>
                        </a:spcAft>
                        <a:buNone/>
                        <a:tabLst>
                          <a:tab pos="2869920" algn="l"/>
                        </a:tabLst>
                      </a:pPr>
                      <a:r>
                        <a:rPr lang="fr-FR" sz="2800" b="0" i="0" u="none" strike="noStrike" kern="1200">
                          <a:ln>
                            <a:noFill/>
                          </a:ln>
                          <a:latin typeface="Comic Sans MS" pitchFamily="66"/>
                          <a:ea typeface="Comic Sans MS" pitchFamily="66"/>
                          <a:cs typeface="Comic Sans MS" pitchFamily="66"/>
                        </a:rPr>
                        <a:t>intitulée</a:t>
                      </a:r>
                    </a:p>
                    <a:p>
                      <a:pPr marL="0" marR="0" lvl="0" indent="0" rtl="0" hangingPunct="0">
                        <a:lnSpc>
                          <a:spcPct val="100000"/>
                        </a:lnSpc>
                        <a:spcBef>
                          <a:spcPts val="0"/>
                        </a:spcBef>
                        <a:spcAft>
                          <a:spcPts val="0"/>
                        </a:spcAft>
                        <a:buNone/>
                        <a:tabLst>
                          <a:tab pos="2869920" algn="l"/>
                        </a:tabLst>
                      </a:pPr>
                      <a:endParaRPr lang="fr-FR" sz="2800" b="0" i="0" u="none" strike="noStrike" kern="1200">
                        <a:ln>
                          <a:noFill/>
                        </a:ln>
                        <a:latin typeface="Comic Sans MS" pitchFamily="66"/>
                        <a:ea typeface="Comic Sans MS" pitchFamily="66"/>
                        <a:cs typeface="Comic Sans MS" pitchFamily="66"/>
                      </a:endParaRPr>
                    </a:p>
                    <a:p>
                      <a:pPr marL="0" marR="0" lvl="0" indent="0" rtl="0" hangingPunct="0">
                        <a:lnSpc>
                          <a:spcPct val="100000"/>
                        </a:lnSpc>
                        <a:spcBef>
                          <a:spcPts val="0"/>
                        </a:spcBef>
                        <a:spcAft>
                          <a:spcPts val="0"/>
                        </a:spcAft>
                        <a:buNone/>
                        <a:tabLst>
                          <a:tab pos="2869920" algn="l"/>
                        </a:tabLst>
                      </a:pPr>
                      <a:endParaRPr lang="fr-FR" sz="2800" b="0" i="0" u="none" strike="noStrike" kern="1200">
                        <a:ln>
                          <a:noFill/>
                        </a:ln>
                        <a:latin typeface="Comic Sans MS" pitchFamily="66"/>
                        <a:ea typeface="Comic Sans MS" pitchFamily="66"/>
                        <a:cs typeface="Comic Sans MS" pitchFamily="66"/>
                      </a:endParaRPr>
                    </a:p>
                  </a:txBody>
                  <a:tcPr/>
                </a:tc>
                <a:extLst>
                  <a:ext uri="{0D108BD9-81ED-4DB2-BD59-A6C34878D82A}">
                    <a16:rowId xmlns:a16="http://schemas.microsoft.com/office/drawing/2014/main" val="1309031765"/>
                  </a:ext>
                </a:extLst>
              </a:tr>
              <a:tr h="1580859">
                <a:tc>
                  <a:txBody>
                    <a:bodyPr/>
                    <a:lstStyle/>
                    <a:p>
                      <a:pPr marL="0" marR="0" lvl="0" indent="0" rtl="0" hangingPunct="0">
                        <a:lnSpc>
                          <a:spcPct val="100000"/>
                        </a:lnSpc>
                        <a:spcBef>
                          <a:spcPts val="0"/>
                        </a:spcBef>
                        <a:spcAft>
                          <a:spcPts val="0"/>
                        </a:spcAft>
                        <a:buNone/>
                        <a:tabLst>
                          <a:tab pos="3875760" algn="l"/>
                        </a:tabLst>
                      </a:pPr>
                      <a:r>
                        <a:rPr lang="fr-FR" sz="2800" b="1" i="0" u="none" strike="noStrike" kern="1200">
                          <a:ln>
                            <a:noFill/>
                          </a:ln>
                          <a:latin typeface="Comic Sans MS" pitchFamily="66"/>
                          <a:ea typeface="Comic Sans MS" pitchFamily="66"/>
                          <a:cs typeface="Comic Sans MS" pitchFamily="66"/>
                        </a:rPr>
                        <a:t>Espace représenté</a:t>
                      </a:r>
                    </a:p>
                  </a:txBody>
                  <a:tcPr/>
                </a:tc>
                <a:tc>
                  <a:txBody>
                    <a:bodyPr/>
                    <a:lstStyle/>
                    <a:p>
                      <a:pPr marL="0" marR="0" lvl="0" indent="0" rtl="0" hangingPunct="0">
                        <a:lnSpc>
                          <a:spcPct val="100000"/>
                        </a:lnSpc>
                        <a:spcBef>
                          <a:spcPts val="0"/>
                        </a:spcBef>
                        <a:spcAft>
                          <a:spcPts val="0"/>
                        </a:spcAft>
                        <a:buNone/>
                        <a:tabLst>
                          <a:tab pos="2869920" algn="l"/>
                        </a:tabLst>
                      </a:pPr>
                      <a:endParaRPr lang="fr-FR" sz="2800" b="0" i="0" u="none" strike="noStrike" kern="1200">
                        <a:ln>
                          <a:noFill/>
                        </a:ln>
                        <a:latin typeface="Comic Sans MS" pitchFamily="66"/>
                        <a:ea typeface="Comic Sans MS" pitchFamily="66"/>
                        <a:cs typeface="Comic Sans MS" pitchFamily="66"/>
                      </a:endParaRPr>
                    </a:p>
                    <a:p>
                      <a:pPr marL="0" marR="0" lvl="0" indent="0" rtl="0" hangingPunct="0">
                        <a:lnSpc>
                          <a:spcPct val="100000"/>
                        </a:lnSpc>
                        <a:spcBef>
                          <a:spcPts val="0"/>
                        </a:spcBef>
                        <a:spcAft>
                          <a:spcPts val="0"/>
                        </a:spcAft>
                        <a:buNone/>
                        <a:tabLst>
                          <a:tab pos="2869920" algn="l"/>
                        </a:tabLst>
                      </a:pPr>
                      <a:endParaRPr lang="fr-FR" sz="2800" b="0" i="0" u="none" strike="noStrike" kern="1200">
                        <a:ln>
                          <a:noFill/>
                        </a:ln>
                        <a:latin typeface="Comic Sans MS" pitchFamily="66"/>
                        <a:ea typeface="Comic Sans MS" pitchFamily="66"/>
                        <a:cs typeface="Comic Sans MS" pitchFamily="66"/>
                      </a:endParaRPr>
                    </a:p>
                    <a:p>
                      <a:pPr marL="0" marR="0" lvl="0" indent="0" rtl="0" hangingPunct="0">
                        <a:lnSpc>
                          <a:spcPct val="100000"/>
                        </a:lnSpc>
                        <a:spcBef>
                          <a:spcPts val="0"/>
                        </a:spcBef>
                        <a:spcAft>
                          <a:spcPts val="0"/>
                        </a:spcAft>
                        <a:buNone/>
                        <a:tabLst>
                          <a:tab pos="2880000" algn="l"/>
                        </a:tabLst>
                      </a:pPr>
                      <a:endParaRPr lang="fr-FR" sz="2800" b="0" i="0" u="none" strike="noStrike" kern="1200">
                        <a:ln>
                          <a:noFill/>
                        </a:ln>
                        <a:latin typeface="Comic Sans MS" pitchFamily="66"/>
                        <a:ea typeface="Comic Sans MS" pitchFamily="66"/>
                        <a:cs typeface="Comic Sans MS" pitchFamily="66"/>
                      </a:endParaRPr>
                    </a:p>
                  </a:txBody>
                  <a:tcPr/>
                </a:tc>
                <a:extLst>
                  <a:ext uri="{0D108BD9-81ED-4DB2-BD59-A6C34878D82A}">
                    <a16:rowId xmlns:a16="http://schemas.microsoft.com/office/drawing/2014/main" val="4063886852"/>
                  </a:ext>
                </a:extLst>
              </a:tr>
              <a:tr h="1580859">
                <a:tc>
                  <a:txBody>
                    <a:bodyPr/>
                    <a:lstStyle/>
                    <a:p>
                      <a:pPr marL="0" marR="0" lvl="0" indent="0" rtl="0" hangingPunct="0">
                        <a:lnSpc>
                          <a:spcPct val="100000"/>
                        </a:lnSpc>
                        <a:spcBef>
                          <a:spcPts val="0"/>
                        </a:spcBef>
                        <a:spcAft>
                          <a:spcPts val="0"/>
                        </a:spcAft>
                        <a:buNone/>
                        <a:tabLst>
                          <a:tab pos="3875760" algn="l"/>
                        </a:tabLst>
                      </a:pPr>
                      <a:r>
                        <a:rPr lang="fr-FR" sz="2800" b="1" i="0" u="none" strike="noStrike" kern="1200">
                          <a:ln>
                            <a:noFill/>
                          </a:ln>
                          <a:latin typeface="Comic Sans MS" pitchFamily="66"/>
                          <a:ea typeface="Comic Sans MS" pitchFamily="66"/>
                          <a:cs typeface="Comic Sans MS" pitchFamily="66"/>
                        </a:rPr>
                        <a:t>Date 1 et contexte</a:t>
                      </a:r>
                    </a:p>
                  </a:txBody>
                  <a:tcPr/>
                </a:tc>
                <a:tc>
                  <a:txBody>
                    <a:bodyPr/>
                    <a:lstStyle/>
                    <a:p>
                      <a:pPr marL="0" marR="0" lvl="0" indent="0" rtl="0" hangingPunct="0">
                        <a:lnSpc>
                          <a:spcPct val="100000"/>
                        </a:lnSpc>
                        <a:spcBef>
                          <a:spcPts val="0"/>
                        </a:spcBef>
                        <a:spcAft>
                          <a:spcPts val="0"/>
                        </a:spcAft>
                        <a:buNone/>
                        <a:tabLst>
                          <a:tab pos="2880000" algn="l"/>
                        </a:tabLst>
                      </a:pPr>
                      <a:endParaRPr lang="fr-FR" sz="2800" b="0" i="0" u="none" strike="noStrike" kern="1200">
                        <a:ln>
                          <a:noFill/>
                        </a:ln>
                        <a:latin typeface="Comic Sans MS" pitchFamily="66"/>
                        <a:ea typeface="Comic Sans MS" pitchFamily="66"/>
                        <a:cs typeface="Comic Sans MS" pitchFamily="66"/>
                      </a:endParaRPr>
                    </a:p>
                    <a:p>
                      <a:pPr marL="0" marR="0" lvl="0" indent="0" rtl="0" hangingPunct="0">
                        <a:lnSpc>
                          <a:spcPct val="100000"/>
                        </a:lnSpc>
                        <a:spcBef>
                          <a:spcPts val="0"/>
                        </a:spcBef>
                        <a:spcAft>
                          <a:spcPts val="0"/>
                        </a:spcAft>
                        <a:buNone/>
                        <a:tabLst>
                          <a:tab pos="2880000" algn="l"/>
                        </a:tabLst>
                      </a:pPr>
                      <a:endParaRPr lang="fr-FR" sz="2800" b="0" i="0" u="none" strike="noStrike" kern="1200">
                        <a:ln>
                          <a:noFill/>
                        </a:ln>
                        <a:latin typeface="Comic Sans MS" pitchFamily="66"/>
                        <a:ea typeface="Comic Sans MS" pitchFamily="66"/>
                        <a:cs typeface="Comic Sans MS" pitchFamily="66"/>
                      </a:endParaRPr>
                    </a:p>
                    <a:p>
                      <a:pPr marL="0" marR="0" lvl="0" indent="0" rtl="0" hangingPunct="0">
                        <a:lnSpc>
                          <a:spcPct val="100000"/>
                        </a:lnSpc>
                        <a:spcBef>
                          <a:spcPts val="0"/>
                        </a:spcBef>
                        <a:spcAft>
                          <a:spcPts val="0"/>
                        </a:spcAft>
                        <a:buNone/>
                        <a:tabLst>
                          <a:tab pos="2880000" algn="l"/>
                        </a:tabLst>
                      </a:pPr>
                      <a:endParaRPr lang="fr-FR" sz="2800" b="0" i="0" u="none" strike="noStrike" kern="1200">
                        <a:ln>
                          <a:noFill/>
                        </a:ln>
                        <a:latin typeface="Comic Sans MS" pitchFamily="66"/>
                        <a:ea typeface="Comic Sans MS" pitchFamily="66"/>
                        <a:cs typeface="Comic Sans MS" pitchFamily="66"/>
                      </a:endParaRPr>
                    </a:p>
                  </a:txBody>
                  <a:tcPr/>
                </a:tc>
                <a:extLst>
                  <a:ext uri="{0D108BD9-81ED-4DB2-BD59-A6C34878D82A}">
                    <a16:rowId xmlns:a16="http://schemas.microsoft.com/office/drawing/2014/main" val="1010171554"/>
                  </a:ext>
                </a:extLst>
              </a:tr>
              <a:tr h="1581673">
                <a:tc>
                  <a:txBody>
                    <a:bodyPr/>
                    <a:lstStyle/>
                    <a:p>
                      <a:pPr marL="0" marR="0" lvl="0" indent="0" rtl="0" hangingPunct="0">
                        <a:lnSpc>
                          <a:spcPct val="100000"/>
                        </a:lnSpc>
                        <a:spcBef>
                          <a:spcPts val="0"/>
                        </a:spcBef>
                        <a:spcAft>
                          <a:spcPts val="0"/>
                        </a:spcAft>
                        <a:buNone/>
                        <a:tabLst>
                          <a:tab pos="3875760" algn="l"/>
                        </a:tabLst>
                      </a:pPr>
                      <a:r>
                        <a:rPr lang="fr-FR" sz="2800" b="1" i="0" u="none" strike="noStrike" kern="1200">
                          <a:ln>
                            <a:noFill/>
                          </a:ln>
                          <a:latin typeface="Comic Sans MS" pitchFamily="66"/>
                          <a:ea typeface="Comic Sans MS" pitchFamily="66"/>
                          <a:cs typeface="Comic Sans MS" pitchFamily="66"/>
                        </a:rPr>
                        <a:t>Date 2 et contexte</a:t>
                      </a:r>
                    </a:p>
                  </a:txBody>
                  <a:tcPr/>
                </a:tc>
                <a:tc>
                  <a:txBody>
                    <a:bodyPr/>
                    <a:lstStyle/>
                    <a:p>
                      <a:pPr marL="0" marR="0" lvl="0" indent="0" rtl="0" hangingPunct="0">
                        <a:lnSpc>
                          <a:spcPct val="100000"/>
                        </a:lnSpc>
                        <a:spcBef>
                          <a:spcPts val="0"/>
                        </a:spcBef>
                        <a:spcAft>
                          <a:spcPts val="0"/>
                        </a:spcAft>
                        <a:buNone/>
                        <a:tabLst>
                          <a:tab pos="2880000" algn="l"/>
                        </a:tabLst>
                      </a:pPr>
                      <a:endParaRPr lang="fr-FR" sz="2800" b="0" i="0" u="none" strike="noStrike" kern="1200" dirty="0">
                        <a:ln>
                          <a:noFill/>
                        </a:ln>
                        <a:latin typeface="Comic Sans MS" pitchFamily="66"/>
                        <a:ea typeface="Comic Sans MS" pitchFamily="66"/>
                        <a:cs typeface="Comic Sans MS" pitchFamily="66"/>
                      </a:endParaRPr>
                    </a:p>
                    <a:p>
                      <a:pPr marL="0" marR="0" lvl="0" indent="0" rtl="0" hangingPunct="0">
                        <a:lnSpc>
                          <a:spcPct val="100000"/>
                        </a:lnSpc>
                        <a:spcBef>
                          <a:spcPts val="0"/>
                        </a:spcBef>
                        <a:spcAft>
                          <a:spcPts val="0"/>
                        </a:spcAft>
                        <a:buNone/>
                        <a:tabLst>
                          <a:tab pos="2880000" algn="l"/>
                        </a:tabLst>
                      </a:pPr>
                      <a:endParaRPr lang="fr-FR" sz="2800" b="0" i="0" u="none" strike="noStrike" kern="1200" dirty="0">
                        <a:ln>
                          <a:noFill/>
                        </a:ln>
                        <a:latin typeface="Comic Sans MS" pitchFamily="66"/>
                        <a:ea typeface="Comic Sans MS" pitchFamily="66"/>
                        <a:cs typeface="Comic Sans MS" pitchFamily="66"/>
                      </a:endParaRPr>
                    </a:p>
                    <a:p>
                      <a:pPr marL="0" marR="0" lvl="0" indent="0" rtl="0" hangingPunct="0">
                        <a:lnSpc>
                          <a:spcPct val="100000"/>
                        </a:lnSpc>
                        <a:spcBef>
                          <a:spcPts val="0"/>
                        </a:spcBef>
                        <a:spcAft>
                          <a:spcPts val="0"/>
                        </a:spcAft>
                        <a:buNone/>
                        <a:tabLst>
                          <a:tab pos="2880000" algn="l"/>
                        </a:tabLst>
                      </a:pPr>
                      <a:endParaRPr lang="fr-FR" sz="2800" b="0" i="0" u="none" strike="noStrike" kern="1200" dirty="0">
                        <a:ln>
                          <a:noFill/>
                        </a:ln>
                        <a:latin typeface="Comic Sans MS" pitchFamily="66"/>
                        <a:ea typeface="Comic Sans MS" pitchFamily="66"/>
                        <a:cs typeface="Comic Sans MS" pitchFamily="66"/>
                      </a:endParaRPr>
                    </a:p>
                  </a:txBody>
                  <a:tcPr/>
                </a:tc>
                <a:extLst>
                  <a:ext uri="{0D108BD9-81ED-4DB2-BD59-A6C34878D82A}">
                    <a16:rowId xmlns:a16="http://schemas.microsoft.com/office/drawing/2014/main" val="4038513502"/>
                  </a:ext>
                </a:extLst>
              </a:tr>
            </a:tbl>
          </a:graphicData>
        </a:graphic>
      </p:graphicFrame>
      <p:sp>
        <p:nvSpPr>
          <p:cNvPr id="3" name="ZoneTexte 2">
            <a:extLst>
              <a:ext uri="{FF2B5EF4-FFF2-40B4-BE49-F238E27FC236}">
                <a16:creationId xmlns:a16="http://schemas.microsoft.com/office/drawing/2014/main" id="{5B8E913F-DD15-1F43-A692-437B08E4DDDC}"/>
              </a:ext>
            </a:extLst>
          </p:cNvPr>
          <p:cNvSpPr txBox="1"/>
          <p:nvPr/>
        </p:nvSpPr>
        <p:spPr>
          <a:xfrm>
            <a:off x="5472000" y="138990"/>
            <a:ext cx="4104000" cy="797759"/>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une carte historique</a:t>
            </a:r>
          </a:p>
        </p:txBody>
      </p:sp>
      <p:sp>
        <p:nvSpPr>
          <p:cNvPr id="4" name="ZoneTexte 3">
            <a:extLst>
              <a:ext uri="{FF2B5EF4-FFF2-40B4-BE49-F238E27FC236}">
                <a16:creationId xmlns:a16="http://schemas.microsoft.com/office/drawing/2014/main" id="{D93E7838-12CA-4647-8BE0-C9CEF840B4E7}"/>
              </a:ext>
            </a:extLst>
          </p:cNvPr>
          <p:cNvSpPr txBox="1"/>
          <p:nvPr/>
        </p:nvSpPr>
        <p:spPr>
          <a:xfrm>
            <a:off x="4104000" y="971628"/>
            <a:ext cx="5731560" cy="684000"/>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 le front occidental lors de</a:t>
            </a:r>
          </a:p>
        </p:txBody>
      </p:sp>
      <p:sp>
        <p:nvSpPr>
          <p:cNvPr id="5" name="ZoneTexte 4">
            <a:extLst>
              <a:ext uri="{FF2B5EF4-FFF2-40B4-BE49-F238E27FC236}">
                <a16:creationId xmlns:a16="http://schemas.microsoft.com/office/drawing/2014/main" id="{1A1B6697-F957-C84D-B08A-369DA7F7001B}"/>
              </a:ext>
            </a:extLst>
          </p:cNvPr>
          <p:cNvSpPr txBox="1"/>
          <p:nvPr/>
        </p:nvSpPr>
        <p:spPr>
          <a:xfrm>
            <a:off x="2520000" y="1403630"/>
            <a:ext cx="7315560" cy="122436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la Première Guerre mondiale (août 1914-mars 1918) »</a:t>
            </a:r>
          </a:p>
        </p:txBody>
      </p:sp>
      <p:sp>
        <p:nvSpPr>
          <p:cNvPr id="6" name="ZoneTexte 5">
            <a:extLst>
              <a:ext uri="{FF2B5EF4-FFF2-40B4-BE49-F238E27FC236}">
                <a16:creationId xmlns:a16="http://schemas.microsoft.com/office/drawing/2014/main" id="{F480C533-F72F-5D4E-AE45-28F34A8449DF}"/>
              </a:ext>
            </a:extLst>
          </p:cNvPr>
          <p:cNvSpPr txBox="1"/>
          <p:nvPr/>
        </p:nvSpPr>
        <p:spPr>
          <a:xfrm>
            <a:off x="2520360" y="2495860"/>
            <a:ext cx="7279560" cy="179136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200" b="0" i="0" u="none" strike="noStrike" kern="1200" dirty="0">
                <a:ln>
                  <a:noFill/>
                </a:ln>
                <a:solidFill>
                  <a:srgbClr val="000000"/>
                </a:solidFill>
                <a:latin typeface="Comic Sans MS" pitchFamily="66"/>
                <a:ea typeface="Arial Unicode MS" pitchFamily="2"/>
                <a:cs typeface="Arial Unicode MS" pitchFamily="2"/>
              </a:rPr>
              <a:t>La ligne de</a:t>
            </a:r>
            <a:r>
              <a:rPr lang="fr-FR" sz="3200" b="0" i="0" u="none" strike="noStrike" kern="1200" dirty="0">
                <a:ln>
                  <a:noFill/>
                </a:ln>
                <a:solidFill>
                  <a:srgbClr val="0000FF"/>
                </a:solidFill>
                <a:latin typeface="Comic Sans MS" pitchFamily="66"/>
                <a:ea typeface="Arial Unicode MS" pitchFamily="2"/>
                <a:cs typeface="Arial Unicode MS" pitchFamily="2"/>
              </a:rPr>
              <a:t> front </a:t>
            </a:r>
            <a:r>
              <a:rPr lang="fr-FR" sz="3200" b="0" i="0" u="none" strike="noStrike" kern="1200" dirty="0">
                <a:ln>
                  <a:noFill/>
                </a:ln>
                <a:solidFill>
                  <a:srgbClr val="000000"/>
                </a:solidFill>
                <a:latin typeface="Comic Sans MS" pitchFamily="66"/>
                <a:ea typeface="Arial Unicode MS" pitchFamily="2"/>
                <a:cs typeface="Arial Unicode MS" pitchFamily="2"/>
              </a:rPr>
              <a:t>en</a:t>
            </a:r>
            <a:r>
              <a:rPr lang="fr-FR" sz="3200" b="0" i="0" u="none" strike="noStrike" kern="1200" dirty="0">
                <a:ln>
                  <a:noFill/>
                </a:ln>
                <a:solidFill>
                  <a:srgbClr val="0000FF"/>
                </a:solidFill>
                <a:latin typeface="Comic Sans MS" pitchFamily="66"/>
                <a:ea typeface="Arial Unicode MS" pitchFamily="2"/>
                <a:cs typeface="Arial Unicode MS" pitchFamily="2"/>
              </a:rPr>
              <a:t> Europe </a:t>
            </a:r>
            <a:r>
              <a:rPr lang="fr-FR" sz="3200" b="0" i="0" u="none" strike="noStrike" kern="1200" dirty="0">
                <a:ln>
                  <a:noFill/>
                </a:ln>
                <a:solidFill>
                  <a:srgbClr val="000000"/>
                </a:solidFill>
                <a:latin typeface="Comic Sans MS" pitchFamily="66"/>
                <a:ea typeface="Arial Unicode MS" pitchFamily="2"/>
                <a:cs typeface="Arial Unicode MS" pitchFamily="2"/>
              </a:rPr>
              <a:t>autour du</a:t>
            </a:r>
            <a:r>
              <a:rPr lang="fr-FR" sz="3200" b="0" i="0" u="none" strike="noStrike" kern="1200" dirty="0">
                <a:ln>
                  <a:noFill/>
                </a:ln>
                <a:solidFill>
                  <a:srgbClr val="0000FF"/>
                </a:solidFill>
                <a:latin typeface="Comic Sans MS" pitchFamily="66"/>
                <a:ea typeface="Arial Unicode MS" pitchFamily="2"/>
                <a:cs typeface="Arial Unicode MS" pitchFamily="2"/>
              </a:rPr>
              <a:t> Nord </a:t>
            </a:r>
            <a:r>
              <a:rPr lang="fr-FR" sz="3200" b="0" i="0" u="none" strike="noStrike" kern="1200" dirty="0">
                <a:ln>
                  <a:noFill/>
                </a:ln>
                <a:solidFill>
                  <a:srgbClr val="000000"/>
                </a:solidFill>
                <a:latin typeface="Comic Sans MS" pitchFamily="66"/>
                <a:ea typeface="Arial Unicode MS" pitchFamily="2"/>
                <a:cs typeface="Arial Unicode MS" pitchFamily="2"/>
              </a:rPr>
              <a:t>de la France, de la Belgique et de l'</a:t>
            </a:r>
            <a:r>
              <a:rPr lang="fr-FR" sz="3200" b="0" i="0" u="none" strike="noStrike" kern="1200" dirty="0">
                <a:ln>
                  <a:noFill/>
                </a:ln>
                <a:solidFill>
                  <a:srgbClr val="0000FF"/>
                </a:solidFill>
                <a:latin typeface="Comic Sans MS" pitchFamily="66"/>
                <a:ea typeface="Arial Unicode MS" pitchFamily="2"/>
                <a:cs typeface="Arial Unicode MS" pitchFamily="2"/>
              </a:rPr>
              <a:t>Ouest </a:t>
            </a:r>
            <a:r>
              <a:rPr lang="fr-FR" sz="3200" b="0" i="0" u="none" strike="noStrike" kern="1200" dirty="0">
                <a:ln>
                  <a:noFill/>
                </a:ln>
                <a:solidFill>
                  <a:srgbClr val="000000"/>
                </a:solidFill>
                <a:latin typeface="Comic Sans MS" pitchFamily="66"/>
                <a:ea typeface="Arial Unicode MS" pitchFamily="2"/>
                <a:cs typeface="Arial Unicode MS" pitchFamily="2"/>
              </a:rPr>
              <a:t>de l'Allemagne.</a:t>
            </a:r>
          </a:p>
        </p:txBody>
      </p:sp>
      <p:sp>
        <p:nvSpPr>
          <p:cNvPr id="7" name="ZoneTexte 6">
            <a:extLst>
              <a:ext uri="{FF2B5EF4-FFF2-40B4-BE49-F238E27FC236}">
                <a16:creationId xmlns:a16="http://schemas.microsoft.com/office/drawing/2014/main" id="{B0262348-C3B6-F045-856A-088758AA2F74}"/>
              </a:ext>
            </a:extLst>
          </p:cNvPr>
          <p:cNvSpPr txBox="1"/>
          <p:nvPr/>
        </p:nvSpPr>
        <p:spPr>
          <a:xfrm>
            <a:off x="2520000" y="4319640"/>
            <a:ext cx="7279920" cy="122436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Aout 1914 : Début </a:t>
            </a:r>
            <a:r>
              <a:rPr lang="fr-FR" sz="3200" b="0" i="0" u="none" strike="noStrike" kern="1200" dirty="0">
                <a:ln>
                  <a:noFill/>
                </a:ln>
                <a:solidFill>
                  <a:srgbClr val="000000"/>
                </a:solidFill>
                <a:latin typeface="Comic Sans MS" pitchFamily="66"/>
                <a:ea typeface="Arial Unicode MS" pitchFamily="2"/>
                <a:cs typeface="Arial Unicode MS" pitchFamily="2"/>
              </a:rPr>
              <a:t>de la 1ère GM</a:t>
            </a:r>
            <a:r>
              <a:rPr lang="fr-FR" sz="3200" b="0" i="0" u="none" strike="noStrike" kern="1200" dirty="0">
                <a:ln>
                  <a:noFill/>
                </a:ln>
                <a:solidFill>
                  <a:srgbClr val="0000FF"/>
                </a:solidFill>
                <a:latin typeface="Comic Sans MS" pitchFamily="66"/>
                <a:ea typeface="Arial Unicode MS" pitchFamily="2"/>
                <a:cs typeface="Arial Unicode MS" pitchFamily="2"/>
              </a:rPr>
              <a:t> </a:t>
            </a:r>
            <a:r>
              <a:rPr lang="fr-FR" sz="3200" b="0" i="0" u="none" strike="noStrike" kern="1200" dirty="0">
                <a:ln>
                  <a:noFill/>
                </a:ln>
                <a:solidFill>
                  <a:srgbClr val="000000"/>
                </a:solidFill>
                <a:latin typeface="Comic Sans MS" pitchFamily="66"/>
                <a:ea typeface="Arial Unicode MS" pitchFamily="2"/>
                <a:cs typeface="Arial Unicode MS" pitchFamily="2"/>
              </a:rPr>
              <a:t>par la guerre</a:t>
            </a:r>
            <a:r>
              <a:rPr lang="fr-FR" sz="3200" b="0" i="0" u="none" strike="noStrike" kern="1200" dirty="0">
                <a:ln>
                  <a:noFill/>
                </a:ln>
                <a:solidFill>
                  <a:srgbClr val="FF3333"/>
                </a:solidFill>
                <a:latin typeface="Comic Sans MS" pitchFamily="66"/>
                <a:ea typeface="Arial Unicode MS" pitchFamily="2"/>
                <a:cs typeface="Arial Unicode MS" pitchFamily="2"/>
              </a:rPr>
              <a:t> de mouvements</a:t>
            </a:r>
            <a:r>
              <a:rPr lang="fr-FR" sz="3200" b="0" i="0" u="none" strike="noStrike" kern="1200" dirty="0">
                <a:ln>
                  <a:noFill/>
                </a:ln>
                <a:solidFill>
                  <a:srgbClr val="0000FF"/>
                </a:solidFill>
                <a:latin typeface="Comic Sans MS" pitchFamily="66"/>
                <a:ea typeface="Arial Unicode MS" pitchFamily="2"/>
                <a:cs typeface="Arial Unicode MS" pitchFamily="2"/>
              </a:rPr>
              <a:t>.</a:t>
            </a:r>
          </a:p>
        </p:txBody>
      </p:sp>
      <p:sp>
        <p:nvSpPr>
          <p:cNvPr id="8" name="ZoneTexte 7">
            <a:extLst>
              <a:ext uri="{FF2B5EF4-FFF2-40B4-BE49-F238E27FC236}">
                <a16:creationId xmlns:a16="http://schemas.microsoft.com/office/drawing/2014/main" id="{0D69C92B-956E-0140-9995-EB5E0181570F}"/>
              </a:ext>
            </a:extLst>
          </p:cNvPr>
          <p:cNvSpPr txBox="1"/>
          <p:nvPr/>
        </p:nvSpPr>
        <p:spPr>
          <a:xfrm>
            <a:off x="2484360" y="5655584"/>
            <a:ext cx="7315560" cy="179136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Mars 1918 : Fin </a:t>
            </a:r>
            <a:r>
              <a:rPr lang="fr-FR" sz="3200" b="0" i="0" u="none" strike="noStrike" kern="1200" dirty="0">
                <a:ln>
                  <a:noFill/>
                </a:ln>
                <a:solidFill>
                  <a:srgbClr val="000000"/>
                </a:solidFill>
                <a:latin typeface="Comic Sans MS" pitchFamily="66"/>
                <a:ea typeface="Arial Unicode MS" pitchFamily="2"/>
                <a:cs typeface="Arial Unicode MS" pitchFamily="2"/>
              </a:rPr>
              <a:t>de la guerre de</a:t>
            </a:r>
            <a:r>
              <a:rPr lang="fr-FR" sz="3200" b="0" i="0" u="none" strike="noStrike" kern="1200" dirty="0">
                <a:ln>
                  <a:noFill/>
                </a:ln>
                <a:solidFill>
                  <a:srgbClr val="FF3333"/>
                </a:solidFill>
                <a:latin typeface="Comic Sans MS" pitchFamily="66"/>
                <a:ea typeface="Arial Unicode MS" pitchFamily="2"/>
                <a:cs typeface="Arial Unicode MS" pitchFamily="2"/>
              </a:rPr>
              <a:t> positions</a:t>
            </a:r>
            <a:r>
              <a:rPr lang="fr-FR" sz="3200" b="0" i="0" u="none" strike="noStrike" kern="1200" dirty="0">
                <a:ln>
                  <a:noFill/>
                </a:ln>
                <a:solidFill>
                  <a:srgbClr val="0000FF"/>
                </a:solidFill>
                <a:latin typeface="Comic Sans MS" pitchFamily="66"/>
                <a:ea typeface="Arial Unicode MS" pitchFamily="2"/>
                <a:cs typeface="Arial Unicode MS" pitchFamily="2"/>
              </a:rPr>
              <a:t> </a:t>
            </a:r>
            <a:r>
              <a:rPr lang="fr-FR" sz="3200" b="0" i="0" u="none" strike="noStrike" kern="1200" dirty="0">
                <a:ln>
                  <a:noFill/>
                </a:ln>
                <a:solidFill>
                  <a:srgbClr val="000000"/>
                </a:solidFill>
                <a:latin typeface="Comic Sans MS" pitchFamily="66"/>
                <a:ea typeface="Arial Unicode MS" pitchFamily="2"/>
                <a:cs typeface="Arial Unicode MS" pitchFamily="2"/>
              </a:rPr>
              <a:t>avec l'</a:t>
            </a:r>
            <a:r>
              <a:rPr lang="fr-FR" sz="3200" b="0" i="0" u="none" strike="noStrike" kern="1200" dirty="0">
                <a:ln>
                  <a:noFill/>
                </a:ln>
                <a:solidFill>
                  <a:srgbClr val="0000FF"/>
                </a:solidFill>
                <a:latin typeface="Comic Sans MS" pitchFamily="66"/>
                <a:ea typeface="Arial Unicode MS" pitchFamily="2"/>
                <a:cs typeface="Arial Unicode MS" pitchFamily="2"/>
              </a:rPr>
              <a:t>armistice </a:t>
            </a:r>
            <a:r>
              <a:rPr lang="fr-FR" sz="3200" b="0" i="0" u="none" strike="noStrike" kern="1200" dirty="0">
                <a:ln>
                  <a:noFill/>
                </a:ln>
                <a:solidFill>
                  <a:srgbClr val="000000"/>
                </a:solidFill>
                <a:latin typeface="Comic Sans MS" pitchFamily="66"/>
                <a:ea typeface="Arial Unicode MS" pitchFamily="2"/>
                <a:cs typeface="Arial Unicode MS" pitchFamily="2"/>
              </a:rPr>
              <a:t>signée entre la</a:t>
            </a:r>
            <a:r>
              <a:rPr lang="fr-FR" sz="3200" b="0" i="0" u="none" strike="noStrike" kern="1200" dirty="0">
                <a:ln>
                  <a:noFill/>
                </a:ln>
                <a:solidFill>
                  <a:srgbClr val="0000FF"/>
                </a:solidFill>
                <a:latin typeface="Comic Sans MS" pitchFamily="66"/>
                <a:ea typeface="Arial Unicode MS" pitchFamily="2"/>
                <a:cs typeface="Arial Unicode MS" pitchFamily="2"/>
              </a:rPr>
              <a:t> Russie </a:t>
            </a:r>
            <a:r>
              <a:rPr lang="fr-FR" sz="3200" b="0" i="0" u="none" strike="noStrike" kern="1200" dirty="0">
                <a:ln>
                  <a:noFill/>
                </a:ln>
                <a:solidFill>
                  <a:srgbClr val="000000"/>
                </a:solidFill>
                <a:latin typeface="Comic Sans MS" pitchFamily="66"/>
                <a:ea typeface="Arial Unicode MS" pitchFamily="2"/>
                <a:cs typeface="Arial Unicode MS" pitchFamily="2"/>
              </a:rPr>
              <a:t>et l'</a:t>
            </a:r>
            <a:r>
              <a:rPr lang="fr-FR" sz="3200" b="0" i="0" u="none" strike="noStrike" kern="1200" dirty="0">
                <a:ln>
                  <a:noFill/>
                </a:ln>
                <a:solidFill>
                  <a:srgbClr val="0000FF"/>
                </a:solidFill>
                <a:latin typeface="Comic Sans MS" pitchFamily="66"/>
                <a:ea typeface="Arial Unicode MS" pitchFamily="2"/>
                <a:cs typeface="Arial Unicode MS" pitchFamily="2"/>
              </a:rPr>
              <a:t>Allemagne.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1+#ppt_h/2"/>
                                          </p:val>
                                        </p:tav>
                                        <p:tav tm="100000">
                                          <p:val>
                                            <p:strVal val="#ppt_y"/>
                                          </p:val>
                                        </p:tav>
                                      </p:tavLst>
                                    </p:anim>
                                  </p:childTnLst>
                                </p:cTn>
                              </p:par>
                              <p:par>
                                <p:cTn id="15" presetClass="entr"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ppt_x</p:attrName>
                                        </p:attrNameLst>
                                      </p:cBhvr>
                                      <p:tavLst>
                                        <p:tav tm="0">
                                          <p:val>
                                            <p:strVal val="#ppt_x"/>
                                          </p:val>
                                        </p:tav>
                                        <p:tav tm="100000">
                                          <p:val>
                                            <p:strVal val="#ppt_x"/>
                                          </p:val>
                                        </p:tav>
                                      </p:tavLst>
                                    </p:anim>
                                    <p:anim calcmode="lin" valueType="num">
                                      <p:cBhvr>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fill="hold" grpId="1"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 calcmode="lin" valueType="num">
                                      <p:cBhvr>
                                        <p:cTn id="2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Class="entr" fill="hold" grpId="2"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 calcmode="lin" valueType="num">
                                      <p:cBhvr>
                                        <p:cTn id="2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Class="entr" fill="hold" grpId="3" nodeType="click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anim calcmode="lin" valueType="num">
                                      <p:cBhvr>
                                        <p:cTn id="35"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6"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1" build="p"/>
      <p:bldP spid="7" grpId="2" build="p"/>
      <p:bldP spid="8" grpId="3" build="p"/>
    </p:bldLst>
  </p:timing>
</p:sld>
</file>

<file path=ppt/slides/slide28.xml><?xml version="1.0" encoding="utf-8"?>
<p:sld xmlns:a="http://schemas.openxmlformats.org/drawingml/2006/main" xmlns:r="http://schemas.openxmlformats.org/officeDocument/2006/relationships" xmlns:p="http://schemas.openxmlformats.org/presentationml/2006/main">
  <p:cSld name="page28">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FA22B3DB-CA75-8842-A8D1-03D5B4B5AEE4}"/>
              </a:ext>
            </a:extLst>
          </p:cNvPr>
          <p:cNvSpPr/>
          <p:nvPr/>
        </p:nvSpPr>
        <p:spPr>
          <a:xfrm>
            <a:off x="486000" y="54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Connecteur droit 2">
            <a:extLst>
              <a:ext uri="{FF2B5EF4-FFF2-40B4-BE49-F238E27FC236}">
                <a16:creationId xmlns:a16="http://schemas.microsoft.com/office/drawing/2014/main" id="{A5F282F4-1748-EB45-AEA4-BCF183B507B8}"/>
              </a:ext>
            </a:extLst>
          </p:cNvPr>
          <p:cNvSpPr/>
          <p:nvPr/>
        </p:nvSpPr>
        <p:spPr>
          <a:xfrm>
            <a:off x="63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Connecteur droit 3">
            <a:extLst>
              <a:ext uri="{FF2B5EF4-FFF2-40B4-BE49-F238E27FC236}">
                <a16:creationId xmlns:a16="http://schemas.microsoft.com/office/drawing/2014/main" id="{A27EF9DB-9C00-6241-B449-A9CD56D526DA}"/>
              </a:ext>
            </a:extLst>
          </p:cNvPr>
          <p:cNvSpPr/>
          <p:nvPr/>
        </p:nvSpPr>
        <p:spPr>
          <a:xfrm>
            <a:off x="77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 name="Connecteur droit 4">
            <a:extLst>
              <a:ext uri="{FF2B5EF4-FFF2-40B4-BE49-F238E27FC236}">
                <a16:creationId xmlns:a16="http://schemas.microsoft.com/office/drawing/2014/main" id="{8D18731C-7CB7-3346-A3EE-295FA13234B2}"/>
              </a:ext>
            </a:extLst>
          </p:cNvPr>
          <p:cNvSpPr/>
          <p:nvPr/>
        </p:nvSpPr>
        <p:spPr>
          <a:xfrm>
            <a:off x="917999"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 name="Connecteur droit 5">
            <a:extLst>
              <a:ext uri="{FF2B5EF4-FFF2-40B4-BE49-F238E27FC236}">
                <a16:creationId xmlns:a16="http://schemas.microsoft.com/office/drawing/2014/main" id="{4725BDAE-5C71-4A48-8929-708200EF6C80}"/>
              </a:ext>
            </a:extLst>
          </p:cNvPr>
          <p:cNvSpPr/>
          <p:nvPr/>
        </p:nvSpPr>
        <p:spPr>
          <a:xfrm>
            <a:off x="1205999"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 name="Connecteur droit 6">
            <a:extLst>
              <a:ext uri="{FF2B5EF4-FFF2-40B4-BE49-F238E27FC236}">
                <a16:creationId xmlns:a16="http://schemas.microsoft.com/office/drawing/2014/main" id="{DB90B06D-8ECA-7240-B4E2-C08D569DDB26}"/>
              </a:ext>
            </a:extLst>
          </p:cNvPr>
          <p:cNvSpPr/>
          <p:nvPr/>
        </p:nvSpPr>
        <p:spPr>
          <a:xfrm>
            <a:off x="135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 name="Connecteur droit 7">
            <a:extLst>
              <a:ext uri="{FF2B5EF4-FFF2-40B4-BE49-F238E27FC236}">
                <a16:creationId xmlns:a16="http://schemas.microsoft.com/office/drawing/2014/main" id="{8A4849A0-4652-4C46-B31D-B3D919706760}"/>
              </a:ext>
            </a:extLst>
          </p:cNvPr>
          <p:cNvSpPr/>
          <p:nvPr/>
        </p:nvSpPr>
        <p:spPr>
          <a:xfrm>
            <a:off x="1493999"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 name="Connecteur droit 8">
            <a:extLst>
              <a:ext uri="{FF2B5EF4-FFF2-40B4-BE49-F238E27FC236}">
                <a16:creationId xmlns:a16="http://schemas.microsoft.com/office/drawing/2014/main" id="{64F48DFD-AF78-9342-BE6E-73B26BE8DFFE}"/>
              </a:ext>
            </a:extLst>
          </p:cNvPr>
          <p:cNvSpPr/>
          <p:nvPr/>
        </p:nvSpPr>
        <p:spPr>
          <a:xfrm>
            <a:off x="163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 name="Connecteur droit 9">
            <a:extLst>
              <a:ext uri="{FF2B5EF4-FFF2-40B4-BE49-F238E27FC236}">
                <a16:creationId xmlns:a16="http://schemas.microsoft.com/office/drawing/2014/main" id="{D15BBB13-0756-9F4F-8813-35DE8612EDFC}"/>
              </a:ext>
            </a:extLst>
          </p:cNvPr>
          <p:cNvSpPr/>
          <p:nvPr/>
        </p:nvSpPr>
        <p:spPr>
          <a:xfrm>
            <a:off x="106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 name="Connecteur droit 10">
            <a:extLst>
              <a:ext uri="{FF2B5EF4-FFF2-40B4-BE49-F238E27FC236}">
                <a16:creationId xmlns:a16="http://schemas.microsoft.com/office/drawing/2014/main" id="{B5754405-9414-AC45-8CE9-446885AA5569}"/>
              </a:ext>
            </a:extLst>
          </p:cNvPr>
          <p:cNvSpPr/>
          <p:nvPr/>
        </p:nvSpPr>
        <p:spPr>
          <a:xfrm>
            <a:off x="1925999"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 name="Connecteur droit 11">
            <a:extLst>
              <a:ext uri="{FF2B5EF4-FFF2-40B4-BE49-F238E27FC236}">
                <a16:creationId xmlns:a16="http://schemas.microsoft.com/office/drawing/2014/main" id="{F47E8D3A-DB27-F849-BC43-022022DD9ED9}"/>
              </a:ext>
            </a:extLst>
          </p:cNvPr>
          <p:cNvSpPr/>
          <p:nvPr/>
        </p:nvSpPr>
        <p:spPr>
          <a:xfrm>
            <a:off x="221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 name="Connecteur droit 12">
            <a:extLst>
              <a:ext uri="{FF2B5EF4-FFF2-40B4-BE49-F238E27FC236}">
                <a16:creationId xmlns:a16="http://schemas.microsoft.com/office/drawing/2014/main" id="{11B4768D-975D-9847-8B27-7E30ED369536}"/>
              </a:ext>
            </a:extLst>
          </p:cNvPr>
          <p:cNvSpPr/>
          <p:nvPr/>
        </p:nvSpPr>
        <p:spPr>
          <a:xfrm>
            <a:off x="178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4" name="Connecteur droit 13">
            <a:extLst>
              <a:ext uri="{FF2B5EF4-FFF2-40B4-BE49-F238E27FC236}">
                <a16:creationId xmlns:a16="http://schemas.microsoft.com/office/drawing/2014/main" id="{A22C7E51-4FE7-EE4B-BC0C-F60B45ECB58F}"/>
              </a:ext>
            </a:extLst>
          </p:cNvPr>
          <p:cNvSpPr/>
          <p:nvPr/>
        </p:nvSpPr>
        <p:spPr>
          <a:xfrm>
            <a:off x="235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5" name="Connecteur droit 14">
            <a:extLst>
              <a:ext uri="{FF2B5EF4-FFF2-40B4-BE49-F238E27FC236}">
                <a16:creationId xmlns:a16="http://schemas.microsoft.com/office/drawing/2014/main" id="{F3AD39B0-1464-0A4C-8B56-4AB78223F2C3}"/>
              </a:ext>
            </a:extLst>
          </p:cNvPr>
          <p:cNvSpPr/>
          <p:nvPr/>
        </p:nvSpPr>
        <p:spPr>
          <a:xfrm>
            <a:off x="2646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6" name="Connecteur droit 15">
            <a:extLst>
              <a:ext uri="{FF2B5EF4-FFF2-40B4-BE49-F238E27FC236}">
                <a16:creationId xmlns:a16="http://schemas.microsoft.com/office/drawing/2014/main" id="{B9A2E0CE-DDAE-8D40-AB17-776AF22B3C25}"/>
              </a:ext>
            </a:extLst>
          </p:cNvPr>
          <p:cNvSpPr/>
          <p:nvPr/>
        </p:nvSpPr>
        <p:spPr>
          <a:xfrm>
            <a:off x="279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7" name="Connecteur droit 16">
            <a:extLst>
              <a:ext uri="{FF2B5EF4-FFF2-40B4-BE49-F238E27FC236}">
                <a16:creationId xmlns:a16="http://schemas.microsoft.com/office/drawing/2014/main" id="{47F76C6B-FDD6-0741-A29F-1305F6F5AAF9}"/>
              </a:ext>
            </a:extLst>
          </p:cNvPr>
          <p:cNvSpPr/>
          <p:nvPr/>
        </p:nvSpPr>
        <p:spPr>
          <a:xfrm>
            <a:off x="293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8" name="Connecteur droit 17">
            <a:extLst>
              <a:ext uri="{FF2B5EF4-FFF2-40B4-BE49-F238E27FC236}">
                <a16:creationId xmlns:a16="http://schemas.microsoft.com/office/drawing/2014/main" id="{1941FD84-6DFE-3C45-A60D-7557740377EF}"/>
              </a:ext>
            </a:extLst>
          </p:cNvPr>
          <p:cNvSpPr/>
          <p:nvPr/>
        </p:nvSpPr>
        <p:spPr>
          <a:xfrm>
            <a:off x="307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9" name="Connecteur droit 18">
            <a:extLst>
              <a:ext uri="{FF2B5EF4-FFF2-40B4-BE49-F238E27FC236}">
                <a16:creationId xmlns:a16="http://schemas.microsoft.com/office/drawing/2014/main" id="{90F04E65-CD31-8A4D-B3BE-B2DD553EB2BF}"/>
              </a:ext>
            </a:extLst>
          </p:cNvPr>
          <p:cNvSpPr/>
          <p:nvPr/>
        </p:nvSpPr>
        <p:spPr>
          <a:xfrm>
            <a:off x="250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0" name="Connecteur droit 19">
            <a:extLst>
              <a:ext uri="{FF2B5EF4-FFF2-40B4-BE49-F238E27FC236}">
                <a16:creationId xmlns:a16="http://schemas.microsoft.com/office/drawing/2014/main" id="{A0E60035-56FA-8042-8B9B-209CEDBC5320}"/>
              </a:ext>
            </a:extLst>
          </p:cNvPr>
          <p:cNvSpPr/>
          <p:nvPr/>
        </p:nvSpPr>
        <p:spPr>
          <a:xfrm>
            <a:off x="322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1" name="Connecteur droit 20">
            <a:extLst>
              <a:ext uri="{FF2B5EF4-FFF2-40B4-BE49-F238E27FC236}">
                <a16:creationId xmlns:a16="http://schemas.microsoft.com/office/drawing/2014/main" id="{5F627C22-5D0D-DF4E-B8C8-78CD26C0A251}"/>
              </a:ext>
            </a:extLst>
          </p:cNvPr>
          <p:cNvSpPr/>
          <p:nvPr/>
        </p:nvSpPr>
        <p:spPr>
          <a:xfrm>
            <a:off x="3366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2" name="Connecteur droit 21">
            <a:extLst>
              <a:ext uri="{FF2B5EF4-FFF2-40B4-BE49-F238E27FC236}">
                <a16:creationId xmlns:a16="http://schemas.microsoft.com/office/drawing/2014/main" id="{34CE25B6-0C79-C443-AFF9-89EEC12DC60B}"/>
              </a:ext>
            </a:extLst>
          </p:cNvPr>
          <p:cNvSpPr/>
          <p:nvPr/>
        </p:nvSpPr>
        <p:spPr>
          <a:xfrm>
            <a:off x="351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3" name="Connecteur droit 22">
            <a:extLst>
              <a:ext uri="{FF2B5EF4-FFF2-40B4-BE49-F238E27FC236}">
                <a16:creationId xmlns:a16="http://schemas.microsoft.com/office/drawing/2014/main" id="{7D343FB5-62E7-2848-A721-72A36BA6C9E0}"/>
              </a:ext>
            </a:extLst>
          </p:cNvPr>
          <p:cNvSpPr/>
          <p:nvPr/>
        </p:nvSpPr>
        <p:spPr>
          <a:xfrm>
            <a:off x="365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4" name="Connecteur droit 23">
            <a:extLst>
              <a:ext uri="{FF2B5EF4-FFF2-40B4-BE49-F238E27FC236}">
                <a16:creationId xmlns:a16="http://schemas.microsoft.com/office/drawing/2014/main" id="{A05992CA-89A1-BF47-9636-20A51CC582A1}"/>
              </a:ext>
            </a:extLst>
          </p:cNvPr>
          <p:cNvSpPr/>
          <p:nvPr/>
        </p:nvSpPr>
        <p:spPr>
          <a:xfrm>
            <a:off x="4086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5" name="Connecteur droit 24">
            <a:extLst>
              <a:ext uri="{FF2B5EF4-FFF2-40B4-BE49-F238E27FC236}">
                <a16:creationId xmlns:a16="http://schemas.microsoft.com/office/drawing/2014/main" id="{A7DC0528-8E0A-E94D-9332-3562906B4FC2}"/>
              </a:ext>
            </a:extLst>
          </p:cNvPr>
          <p:cNvSpPr/>
          <p:nvPr/>
        </p:nvSpPr>
        <p:spPr>
          <a:xfrm>
            <a:off x="423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6" name="Connecteur droit 25">
            <a:extLst>
              <a:ext uri="{FF2B5EF4-FFF2-40B4-BE49-F238E27FC236}">
                <a16:creationId xmlns:a16="http://schemas.microsoft.com/office/drawing/2014/main" id="{91D50FD5-73E6-C343-B45E-CA766A71C02F}"/>
              </a:ext>
            </a:extLst>
          </p:cNvPr>
          <p:cNvSpPr/>
          <p:nvPr/>
        </p:nvSpPr>
        <p:spPr>
          <a:xfrm>
            <a:off x="437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7" name="Connecteur droit 26">
            <a:extLst>
              <a:ext uri="{FF2B5EF4-FFF2-40B4-BE49-F238E27FC236}">
                <a16:creationId xmlns:a16="http://schemas.microsoft.com/office/drawing/2014/main" id="{5E10963B-522E-B14C-9D94-F2C05636C90F}"/>
              </a:ext>
            </a:extLst>
          </p:cNvPr>
          <p:cNvSpPr/>
          <p:nvPr/>
        </p:nvSpPr>
        <p:spPr>
          <a:xfrm>
            <a:off x="451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8" name="Connecteur droit 27">
            <a:extLst>
              <a:ext uri="{FF2B5EF4-FFF2-40B4-BE49-F238E27FC236}">
                <a16:creationId xmlns:a16="http://schemas.microsoft.com/office/drawing/2014/main" id="{5DA4257B-B5E5-6D43-9559-811B04CB9B68}"/>
              </a:ext>
            </a:extLst>
          </p:cNvPr>
          <p:cNvSpPr/>
          <p:nvPr/>
        </p:nvSpPr>
        <p:spPr>
          <a:xfrm>
            <a:off x="394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9" name="Connecteur droit 28">
            <a:extLst>
              <a:ext uri="{FF2B5EF4-FFF2-40B4-BE49-F238E27FC236}">
                <a16:creationId xmlns:a16="http://schemas.microsoft.com/office/drawing/2014/main" id="{39B4D8CB-2C50-2448-AE25-0713F90EE5B1}"/>
              </a:ext>
            </a:extLst>
          </p:cNvPr>
          <p:cNvSpPr/>
          <p:nvPr/>
        </p:nvSpPr>
        <p:spPr>
          <a:xfrm>
            <a:off x="466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0" name="Connecteur droit 29">
            <a:extLst>
              <a:ext uri="{FF2B5EF4-FFF2-40B4-BE49-F238E27FC236}">
                <a16:creationId xmlns:a16="http://schemas.microsoft.com/office/drawing/2014/main" id="{42F09F5D-0C11-1144-9785-758F04C80497}"/>
              </a:ext>
            </a:extLst>
          </p:cNvPr>
          <p:cNvSpPr/>
          <p:nvPr/>
        </p:nvSpPr>
        <p:spPr>
          <a:xfrm>
            <a:off x="4806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1" name="Connecteur droit 30">
            <a:extLst>
              <a:ext uri="{FF2B5EF4-FFF2-40B4-BE49-F238E27FC236}">
                <a16:creationId xmlns:a16="http://schemas.microsoft.com/office/drawing/2014/main" id="{681EBDD5-5BA1-BC43-BD30-001D4EC2C858}"/>
              </a:ext>
            </a:extLst>
          </p:cNvPr>
          <p:cNvSpPr/>
          <p:nvPr/>
        </p:nvSpPr>
        <p:spPr>
          <a:xfrm>
            <a:off x="495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2" name="Connecteur droit 31">
            <a:extLst>
              <a:ext uri="{FF2B5EF4-FFF2-40B4-BE49-F238E27FC236}">
                <a16:creationId xmlns:a16="http://schemas.microsoft.com/office/drawing/2014/main" id="{0F254251-D89B-554F-AD80-74ACF40570A8}"/>
              </a:ext>
            </a:extLst>
          </p:cNvPr>
          <p:cNvSpPr/>
          <p:nvPr/>
        </p:nvSpPr>
        <p:spPr>
          <a:xfrm>
            <a:off x="509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3" name="Connecteur droit 32">
            <a:extLst>
              <a:ext uri="{FF2B5EF4-FFF2-40B4-BE49-F238E27FC236}">
                <a16:creationId xmlns:a16="http://schemas.microsoft.com/office/drawing/2014/main" id="{16A94CD7-221F-8B40-9ACF-2234DB14B6C2}"/>
              </a:ext>
            </a:extLst>
          </p:cNvPr>
          <p:cNvSpPr/>
          <p:nvPr/>
        </p:nvSpPr>
        <p:spPr>
          <a:xfrm>
            <a:off x="538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4" name="Connecteur droit 33">
            <a:extLst>
              <a:ext uri="{FF2B5EF4-FFF2-40B4-BE49-F238E27FC236}">
                <a16:creationId xmlns:a16="http://schemas.microsoft.com/office/drawing/2014/main" id="{C315FFAE-3380-2B46-A211-3D2060590BF2}"/>
              </a:ext>
            </a:extLst>
          </p:cNvPr>
          <p:cNvSpPr/>
          <p:nvPr/>
        </p:nvSpPr>
        <p:spPr>
          <a:xfrm>
            <a:off x="567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5" name="Connecteur droit 34">
            <a:extLst>
              <a:ext uri="{FF2B5EF4-FFF2-40B4-BE49-F238E27FC236}">
                <a16:creationId xmlns:a16="http://schemas.microsoft.com/office/drawing/2014/main" id="{3AFD8837-02BB-4344-898D-2324BE51AC12}"/>
              </a:ext>
            </a:extLst>
          </p:cNvPr>
          <p:cNvSpPr/>
          <p:nvPr/>
        </p:nvSpPr>
        <p:spPr>
          <a:xfrm>
            <a:off x="581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6" name="Connecteur droit 35">
            <a:extLst>
              <a:ext uri="{FF2B5EF4-FFF2-40B4-BE49-F238E27FC236}">
                <a16:creationId xmlns:a16="http://schemas.microsoft.com/office/drawing/2014/main" id="{8BACB04A-8CFA-6E49-AD7F-9E5F441D9D6A}"/>
              </a:ext>
            </a:extLst>
          </p:cNvPr>
          <p:cNvSpPr/>
          <p:nvPr/>
        </p:nvSpPr>
        <p:spPr>
          <a:xfrm>
            <a:off x="595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7" name="Connecteur droit 36">
            <a:extLst>
              <a:ext uri="{FF2B5EF4-FFF2-40B4-BE49-F238E27FC236}">
                <a16:creationId xmlns:a16="http://schemas.microsoft.com/office/drawing/2014/main" id="{1CB19BEB-4861-8C4B-B739-43771E3B8BB2}"/>
              </a:ext>
            </a:extLst>
          </p:cNvPr>
          <p:cNvSpPr/>
          <p:nvPr/>
        </p:nvSpPr>
        <p:spPr>
          <a:xfrm>
            <a:off x="610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8" name="Connecteur droit 37">
            <a:extLst>
              <a:ext uri="{FF2B5EF4-FFF2-40B4-BE49-F238E27FC236}">
                <a16:creationId xmlns:a16="http://schemas.microsoft.com/office/drawing/2014/main" id="{B5FABBE5-C964-FD4C-8BF9-D650AF022E07}"/>
              </a:ext>
            </a:extLst>
          </p:cNvPr>
          <p:cNvSpPr/>
          <p:nvPr/>
        </p:nvSpPr>
        <p:spPr>
          <a:xfrm>
            <a:off x="6246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9" name="Connecteur droit 38">
            <a:extLst>
              <a:ext uri="{FF2B5EF4-FFF2-40B4-BE49-F238E27FC236}">
                <a16:creationId xmlns:a16="http://schemas.microsoft.com/office/drawing/2014/main" id="{F9505564-0FE8-F948-A9C1-FA7ACD892CE7}"/>
              </a:ext>
            </a:extLst>
          </p:cNvPr>
          <p:cNvSpPr/>
          <p:nvPr/>
        </p:nvSpPr>
        <p:spPr>
          <a:xfrm>
            <a:off x="639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0" name="Connecteur droit 39">
            <a:extLst>
              <a:ext uri="{FF2B5EF4-FFF2-40B4-BE49-F238E27FC236}">
                <a16:creationId xmlns:a16="http://schemas.microsoft.com/office/drawing/2014/main" id="{FB390384-254F-5546-A026-B4F00C7F834A}"/>
              </a:ext>
            </a:extLst>
          </p:cNvPr>
          <p:cNvSpPr/>
          <p:nvPr/>
        </p:nvSpPr>
        <p:spPr>
          <a:xfrm>
            <a:off x="6966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1" name="Connecteur droit 40">
            <a:extLst>
              <a:ext uri="{FF2B5EF4-FFF2-40B4-BE49-F238E27FC236}">
                <a16:creationId xmlns:a16="http://schemas.microsoft.com/office/drawing/2014/main" id="{18234B46-5D0C-BC4C-9248-92C183A4D6C0}"/>
              </a:ext>
            </a:extLst>
          </p:cNvPr>
          <p:cNvSpPr/>
          <p:nvPr/>
        </p:nvSpPr>
        <p:spPr>
          <a:xfrm>
            <a:off x="711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2" name="Connecteur droit 41">
            <a:extLst>
              <a:ext uri="{FF2B5EF4-FFF2-40B4-BE49-F238E27FC236}">
                <a16:creationId xmlns:a16="http://schemas.microsoft.com/office/drawing/2014/main" id="{E639ED6A-A72D-7249-938F-9B01D38BAC4A}"/>
              </a:ext>
            </a:extLst>
          </p:cNvPr>
          <p:cNvSpPr/>
          <p:nvPr/>
        </p:nvSpPr>
        <p:spPr>
          <a:xfrm>
            <a:off x="667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3" name="Connecteur droit 42">
            <a:extLst>
              <a:ext uri="{FF2B5EF4-FFF2-40B4-BE49-F238E27FC236}">
                <a16:creationId xmlns:a16="http://schemas.microsoft.com/office/drawing/2014/main" id="{F7E777E4-C675-3543-8C18-15D3130273A7}"/>
              </a:ext>
            </a:extLst>
          </p:cNvPr>
          <p:cNvSpPr/>
          <p:nvPr/>
        </p:nvSpPr>
        <p:spPr>
          <a:xfrm>
            <a:off x="682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4" name="Connecteur droit 43">
            <a:extLst>
              <a:ext uri="{FF2B5EF4-FFF2-40B4-BE49-F238E27FC236}">
                <a16:creationId xmlns:a16="http://schemas.microsoft.com/office/drawing/2014/main" id="{AABACF7C-4DEF-1B45-BD67-E614A1004BCD}"/>
              </a:ext>
            </a:extLst>
          </p:cNvPr>
          <p:cNvSpPr/>
          <p:nvPr/>
        </p:nvSpPr>
        <p:spPr>
          <a:xfrm>
            <a:off x="342000" y="5455080"/>
            <a:ext cx="0" cy="324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5" name="Connecteur droit 44">
            <a:extLst>
              <a:ext uri="{FF2B5EF4-FFF2-40B4-BE49-F238E27FC236}">
                <a16:creationId xmlns:a16="http://schemas.microsoft.com/office/drawing/2014/main" id="{9B90EE36-6C1E-9941-8441-32817296B5CF}"/>
              </a:ext>
            </a:extLst>
          </p:cNvPr>
          <p:cNvSpPr/>
          <p:nvPr/>
        </p:nvSpPr>
        <p:spPr>
          <a:xfrm flipV="1">
            <a:off x="8982000" y="2018519"/>
            <a:ext cx="0" cy="3780001"/>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6" name="ZoneTexte 45">
            <a:extLst>
              <a:ext uri="{FF2B5EF4-FFF2-40B4-BE49-F238E27FC236}">
                <a16:creationId xmlns:a16="http://schemas.microsoft.com/office/drawing/2014/main" id="{A49DDD42-B5B7-064A-B85E-8628B4F39326}"/>
              </a:ext>
            </a:extLst>
          </p:cNvPr>
          <p:cNvSpPr txBox="1"/>
          <p:nvPr/>
        </p:nvSpPr>
        <p:spPr>
          <a:xfrm>
            <a:off x="-163080" y="5774400"/>
            <a:ext cx="102492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400" b="1" i="0" u="none" strike="noStrike" kern="1200">
                <a:ln>
                  <a:noFill/>
                </a:ln>
                <a:latin typeface="Arial" pitchFamily="18"/>
                <a:ea typeface="Arial Unicode MS" pitchFamily="2"/>
                <a:cs typeface="Arial Unicode MS" pitchFamily="2"/>
              </a:rPr>
              <a:t>1914</a:t>
            </a:r>
          </a:p>
        </p:txBody>
      </p:sp>
      <p:sp>
        <p:nvSpPr>
          <p:cNvPr id="47" name="ZoneTexte 46">
            <a:extLst>
              <a:ext uri="{FF2B5EF4-FFF2-40B4-BE49-F238E27FC236}">
                <a16:creationId xmlns:a16="http://schemas.microsoft.com/office/drawing/2014/main" id="{C8A56500-020E-E44D-9C33-2A230120C536}"/>
              </a:ext>
            </a:extLst>
          </p:cNvPr>
          <p:cNvSpPr txBox="1"/>
          <p:nvPr/>
        </p:nvSpPr>
        <p:spPr>
          <a:xfrm>
            <a:off x="1567080" y="5793840"/>
            <a:ext cx="102492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400" b="1" i="0" u="none" strike="noStrike" kern="1200">
                <a:ln>
                  <a:noFill/>
                </a:ln>
                <a:latin typeface="Arial" pitchFamily="18"/>
                <a:ea typeface="Arial Unicode MS" pitchFamily="2"/>
                <a:cs typeface="Arial Unicode MS" pitchFamily="2"/>
              </a:rPr>
              <a:t>1915</a:t>
            </a:r>
          </a:p>
        </p:txBody>
      </p:sp>
      <p:sp>
        <p:nvSpPr>
          <p:cNvPr id="48" name="ZoneTexte 47">
            <a:extLst>
              <a:ext uri="{FF2B5EF4-FFF2-40B4-BE49-F238E27FC236}">
                <a16:creationId xmlns:a16="http://schemas.microsoft.com/office/drawing/2014/main" id="{5EF3449F-7F75-A54C-85F1-8FEC5C85C55F}"/>
              </a:ext>
            </a:extLst>
          </p:cNvPr>
          <p:cNvSpPr txBox="1"/>
          <p:nvPr/>
        </p:nvSpPr>
        <p:spPr>
          <a:xfrm>
            <a:off x="3290039" y="5810400"/>
            <a:ext cx="102492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400" b="1" i="0" u="none" strike="noStrike" kern="1200">
                <a:ln>
                  <a:noFill/>
                </a:ln>
                <a:latin typeface="Arial" pitchFamily="18"/>
                <a:ea typeface="Arial Unicode MS" pitchFamily="2"/>
                <a:cs typeface="Arial Unicode MS" pitchFamily="2"/>
              </a:rPr>
              <a:t>1916</a:t>
            </a:r>
          </a:p>
        </p:txBody>
      </p:sp>
      <p:sp>
        <p:nvSpPr>
          <p:cNvPr id="49" name="ZoneTexte 48">
            <a:extLst>
              <a:ext uri="{FF2B5EF4-FFF2-40B4-BE49-F238E27FC236}">
                <a16:creationId xmlns:a16="http://schemas.microsoft.com/office/drawing/2014/main" id="{0448A31E-EB5D-6443-8A5D-74FCBA7A2D31}"/>
              </a:ext>
            </a:extLst>
          </p:cNvPr>
          <p:cNvSpPr txBox="1"/>
          <p:nvPr/>
        </p:nvSpPr>
        <p:spPr>
          <a:xfrm>
            <a:off x="4998600" y="5810400"/>
            <a:ext cx="102492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400" b="1" i="0" u="none" strike="noStrike" kern="1200">
                <a:ln>
                  <a:noFill/>
                </a:ln>
                <a:latin typeface="Arial" pitchFamily="18"/>
                <a:ea typeface="Arial Unicode MS" pitchFamily="2"/>
                <a:cs typeface="Arial Unicode MS" pitchFamily="2"/>
              </a:rPr>
              <a:t>1917</a:t>
            </a:r>
          </a:p>
        </p:txBody>
      </p:sp>
      <p:sp>
        <p:nvSpPr>
          <p:cNvPr id="50" name="ZoneTexte 49">
            <a:extLst>
              <a:ext uri="{FF2B5EF4-FFF2-40B4-BE49-F238E27FC236}">
                <a16:creationId xmlns:a16="http://schemas.microsoft.com/office/drawing/2014/main" id="{3D5E68D6-E127-7946-91FB-71909C9EB560}"/>
              </a:ext>
            </a:extLst>
          </p:cNvPr>
          <p:cNvSpPr txBox="1"/>
          <p:nvPr/>
        </p:nvSpPr>
        <p:spPr>
          <a:xfrm>
            <a:off x="6742800" y="5846399"/>
            <a:ext cx="102492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400" b="1" i="0" u="none" strike="noStrike" kern="1200">
                <a:ln>
                  <a:noFill/>
                </a:ln>
                <a:latin typeface="Arial" pitchFamily="18"/>
                <a:ea typeface="Arial Unicode MS" pitchFamily="2"/>
                <a:cs typeface="Arial Unicode MS" pitchFamily="2"/>
              </a:rPr>
              <a:t>1918</a:t>
            </a:r>
          </a:p>
        </p:txBody>
      </p:sp>
      <p:sp>
        <p:nvSpPr>
          <p:cNvPr id="51" name="Connecteur droit 50">
            <a:extLst>
              <a:ext uri="{FF2B5EF4-FFF2-40B4-BE49-F238E27FC236}">
                <a16:creationId xmlns:a16="http://schemas.microsoft.com/office/drawing/2014/main" id="{D2DABE99-E7F4-AD4D-8323-A8D4C945D741}"/>
              </a:ext>
            </a:extLst>
          </p:cNvPr>
          <p:cNvSpPr/>
          <p:nvPr/>
        </p:nvSpPr>
        <p:spPr>
          <a:xfrm flipV="1">
            <a:off x="2070000" y="2018519"/>
            <a:ext cx="0" cy="3780001"/>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2" name="Connecteur droit 51">
            <a:extLst>
              <a:ext uri="{FF2B5EF4-FFF2-40B4-BE49-F238E27FC236}">
                <a16:creationId xmlns:a16="http://schemas.microsoft.com/office/drawing/2014/main" id="{98A3937F-4599-FD43-94D3-0316B44034DE}"/>
              </a:ext>
            </a:extLst>
          </p:cNvPr>
          <p:cNvSpPr/>
          <p:nvPr/>
        </p:nvSpPr>
        <p:spPr>
          <a:xfrm flipV="1">
            <a:off x="3798000" y="2018519"/>
            <a:ext cx="0" cy="3780001"/>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3" name="Connecteur droit 52">
            <a:extLst>
              <a:ext uri="{FF2B5EF4-FFF2-40B4-BE49-F238E27FC236}">
                <a16:creationId xmlns:a16="http://schemas.microsoft.com/office/drawing/2014/main" id="{19FC324C-02B8-F944-9F25-C425C8DB509B}"/>
              </a:ext>
            </a:extLst>
          </p:cNvPr>
          <p:cNvSpPr/>
          <p:nvPr/>
        </p:nvSpPr>
        <p:spPr>
          <a:xfrm flipV="1">
            <a:off x="5526000" y="2029319"/>
            <a:ext cx="0" cy="3780001"/>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4" name="Connecteur droit 53">
            <a:extLst>
              <a:ext uri="{FF2B5EF4-FFF2-40B4-BE49-F238E27FC236}">
                <a16:creationId xmlns:a16="http://schemas.microsoft.com/office/drawing/2014/main" id="{8E31DE5B-3804-F54C-AA64-89AF9847FC83}"/>
              </a:ext>
            </a:extLst>
          </p:cNvPr>
          <p:cNvSpPr/>
          <p:nvPr/>
        </p:nvSpPr>
        <p:spPr>
          <a:xfrm flipV="1">
            <a:off x="6822000" y="2090519"/>
            <a:ext cx="0" cy="36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5" name="Connecteur droit 54">
            <a:extLst>
              <a:ext uri="{FF2B5EF4-FFF2-40B4-BE49-F238E27FC236}">
                <a16:creationId xmlns:a16="http://schemas.microsoft.com/office/drawing/2014/main" id="{FFEB0735-FB77-5045-9D81-9E2BB5EF68C4}"/>
              </a:ext>
            </a:extLst>
          </p:cNvPr>
          <p:cNvSpPr/>
          <p:nvPr/>
        </p:nvSpPr>
        <p:spPr>
          <a:xfrm>
            <a:off x="523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6" name="Connecteur droit 55">
            <a:extLst>
              <a:ext uri="{FF2B5EF4-FFF2-40B4-BE49-F238E27FC236}">
                <a16:creationId xmlns:a16="http://schemas.microsoft.com/office/drawing/2014/main" id="{AEC05371-002B-2D41-A349-A9956D7741F6}"/>
              </a:ext>
            </a:extLst>
          </p:cNvPr>
          <p:cNvSpPr/>
          <p:nvPr/>
        </p:nvSpPr>
        <p:spPr>
          <a:xfrm>
            <a:off x="739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7" name="Connecteur droit 56">
            <a:extLst>
              <a:ext uri="{FF2B5EF4-FFF2-40B4-BE49-F238E27FC236}">
                <a16:creationId xmlns:a16="http://schemas.microsoft.com/office/drawing/2014/main" id="{D75903D5-D369-2E4A-8A44-616AB4D07413}"/>
              </a:ext>
            </a:extLst>
          </p:cNvPr>
          <p:cNvSpPr/>
          <p:nvPr/>
        </p:nvSpPr>
        <p:spPr>
          <a:xfrm>
            <a:off x="653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8" name="Forme libre 57">
            <a:extLst>
              <a:ext uri="{FF2B5EF4-FFF2-40B4-BE49-F238E27FC236}">
                <a16:creationId xmlns:a16="http://schemas.microsoft.com/office/drawing/2014/main" id="{854E2003-A929-424B-B24B-9D9CEB38CA31}"/>
              </a:ext>
            </a:extLst>
          </p:cNvPr>
          <p:cNvSpPr/>
          <p:nvPr/>
        </p:nvSpPr>
        <p:spPr>
          <a:xfrm>
            <a:off x="342000" y="432000"/>
            <a:ext cx="9567360" cy="6623999"/>
          </a:xfrm>
          <a:custGeom>
            <a:avLst>
              <a:gd name="f0" fmla="val 19899"/>
              <a:gd name="f1" fmla="val 5172"/>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noFill/>
          <a:ln w="19080">
            <a:solidFill>
              <a:srgbClr val="000000"/>
            </a:solidFill>
            <a:prstDash val="solid"/>
          </a:ln>
        </p:spPr>
        <p:txBody>
          <a:bodyPr vert="horz" wrap="none" lIns="99360" tIns="54360" rIns="99360" bIns="5436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9" name="ZoneTexte 58">
            <a:extLst>
              <a:ext uri="{FF2B5EF4-FFF2-40B4-BE49-F238E27FC236}">
                <a16:creationId xmlns:a16="http://schemas.microsoft.com/office/drawing/2014/main" id="{76F98681-B631-0D42-8A52-AA8E51DF7389}"/>
              </a:ext>
            </a:extLst>
          </p:cNvPr>
          <p:cNvSpPr txBox="1"/>
          <p:nvPr/>
        </p:nvSpPr>
        <p:spPr>
          <a:xfrm>
            <a:off x="191880" y="710640"/>
            <a:ext cx="5040000" cy="4089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1800" b="0" i="0" u="none" strike="noStrike" kern="1200">
                <a:ln>
                  <a:noFill/>
                </a:ln>
                <a:latin typeface="Comic Sans MS" pitchFamily="66"/>
                <a:ea typeface="Arial Unicode MS" pitchFamily="2"/>
                <a:cs typeface="Arial Unicode MS" pitchFamily="2"/>
              </a:rPr>
              <a:t>Je situe dans le temps</a:t>
            </a:r>
          </a:p>
        </p:txBody>
      </p:sp>
      <p:sp>
        <p:nvSpPr>
          <p:cNvPr id="60" name="Connecteur droit 59">
            <a:extLst>
              <a:ext uri="{FF2B5EF4-FFF2-40B4-BE49-F238E27FC236}">
                <a16:creationId xmlns:a16="http://schemas.microsoft.com/office/drawing/2014/main" id="{2DA9A7F7-ECE2-E14B-9DB1-6C1CA5A673DA}"/>
              </a:ext>
            </a:extLst>
          </p:cNvPr>
          <p:cNvSpPr/>
          <p:nvPr/>
        </p:nvSpPr>
        <p:spPr>
          <a:xfrm>
            <a:off x="7542000" y="546264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1" name="Connecteur droit 60">
            <a:extLst>
              <a:ext uri="{FF2B5EF4-FFF2-40B4-BE49-F238E27FC236}">
                <a16:creationId xmlns:a16="http://schemas.microsoft.com/office/drawing/2014/main" id="{098D0C97-68AA-CA44-A3F2-187696EB11AF}"/>
              </a:ext>
            </a:extLst>
          </p:cNvPr>
          <p:cNvSpPr/>
          <p:nvPr/>
        </p:nvSpPr>
        <p:spPr>
          <a:xfrm>
            <a:off x="7686000" y="546300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2" name="Connecteur droit 61">
            <a:extLst>
              <a:ext uri="{FF2B5EF4-FFF2-40B4-BE49-F238E27FC236}">
                <a16:creationId xmlns:a16="http://schemas.microsoft.com/office/drawing/2014/main" id="{4F0F909D-8F9C-D641-95DD-23F2E1E2F11E}"/>
              </a:ext>
            </a:extLst>
          </p:cNvPr>
          <p:cNvSpPr/>
          <p:nvPr/>
        </p:nvSpPr>
        <p:spPr>
          <a:xfrm>
            <a:off x="7830000" y="546336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3" name="Connecteur droit 62">
            <a:extLst>
              <a:ext uri="{FF2B5EF4-FFF2-40B4-BE49-F238E27FC236}">
                <a16:creationId xmlns:a16="http://schemas.microsoft.com/office/drawing/2014/main" id="{DDB1B052-29B0-1640-A7FA-9328F2E51D3F}"/>
              </a:ext>
            </a:extLst>
          </p:cNvPr>
          <p:cNvSpPr/>
          <p:nvPr/>
        </p:nvSpPr>
        <p:spPr>
          <a:xfrm>
            <a:off x="7974000" y="546372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4" name="Connecteur droit 63">
            <a:extLst>
              <a:ext uri="{FF2B5EF4-FFF2-40B4-BE49-F238E27FC236}">
                <a16:creationId xmlns:a16="http://schemas.microsoft.com/office/drawing/2014/main" id="{0C6D01FD-23DC-E14C-8FA0-C9AFC2335217}"/>
              </a:ext>
            </a:extLst>
          </p:cNvPr>
          <p:cNvSpPr/>
          <p:nvPr/>
        </p:nvSpPr>
        <p:spPr>
          <a:xfrm>
            <a:off x="8118000" y="54640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5" name="Connecteur droit 64">
            <a:extLst>
              <a:ext uri="{FF2B5EF4-FFF2-40B4-BE49-F238E27FC236}">
                <a16:creationId xmlns:a16="http://schemas.microsoft.com/office/drawing/2014/main" id="{0A8E3D42-159A-4043-BFB7-DFCDCBC0A213}"/>
              </a:ext>
            </a:extLst>
          </p:cNvPr>
          <p:cNvSpPr/>
          <p:nvPr/>
        </p:nvSpPr>
        <p:spPr>
          <a:xfrm>
            <a:off x="8262000" y="546444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6" name="Connecteur droit 65">
            <a:extLst>
              <a:ext uri="{FF2B5EF4-FFF2-40B4-BE49-F238E27FC236}">
                <a16:creationId xmlns:a16="http://schemas.microsoft.com/office/drawing/2014/main" id="{648E3234-56B8-F54C-B105-6535FAEF942A}"/>
              </a:ext>
            </a:extLst>
          </p:cNvPr>
          <p:cNvSpPr/>
          <p:nvPr/>
        </p:nvSpPr>
        <p:spPr>
          <a:xfrm>
            <a:off x="8406000" y="546480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7" name="Connecteur droit 66">
            <a:extLst>
              <a:ext uri="{FF2B5EF4-FFF2-40B4-BE49-F238E27FC236}">
                <a16:creationId xmlns:a16="http://schemas.microsoft.com/office/drawing/2014/main" id="{4F4E69E6-F5ED-3140-925A-3E321B7D079F}"/>
              </a:ext>
            </a:extLst>
          </p:cNvPr>
          <p:cNvSpPr/>
          <p:nvPr/>
        </p:nvSpPr>
        <p:spPr>
          <a:xfrm>
            <a:off x="8550000" y="546516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8" name="Connecteur droit 67">
            <a:extLst>
              <a:ext uri="{FF2B5EF4-FFF2-40B4-BE49-F238E27FC236}">
                <a16:creationId xmlns:a16="http://schemas.microsoft.com/office/drawing/2014/main" id="{272B07B7-22A2-6740-A3B0-9FB7AC599B00}"/>
              </a:ext>
            </a:extLst>
          </p:cNvPr>
          <p:cNvSpPr/>
          <p:nvPr/>
        </p:nvSpPr>
        <p:spPr>
          <a:xfrm>
            <a:off x="8694000" y="546552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9" name="Connecteur droit 68">
            <a:extLst>
              <a:ext uri="{FF2B5EF4-FFF2-40B4-BE49-F238E27FC236}">
                <a16:creationId xmlns:a16="http://schemas.microsoft.com/office/drawing/2014/main" id="{01479EC8-EFC2-4A49-9E03-7F335A3D9FE6}"/>
              </a:ext>
            </a:extLst>
          </p:cNvPr>
          <p:cNvSpPr/>
          <p:nvPr/>
        </p:nvSpPr>
        <p:spPr>
          <a:xfrm>
            <a:off x="8838000" y="54658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0" name="ZoneTexte 69">
            <a:extLst>
              <a:ext uri="{FF2B5EF4-FFF2-40B4-BE49-F238E27FC236}">
                <a16:creationId xmlns:a16="http://schemas.microsoft.com/office/drawing/2014/main" id="{8427FBCD-A32B-BC43-BCD1-7697B1BBC1A2}"/>
              </a:ext>
            </a:extLst>
          </p:cNvPr>
          <p:cNvSpPr txBox="1"/>
          <p:nvPr/>
        </p:nvSpPr>
        <p:spPr>
          <a:xfrm>
            <a:off x="8435160" y="5810400"/>
            <a:ext cx="102492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400" b="1" i="0" u="none" strike="noStrike" kern="1200">
                <a:ln>
                  <a:noFill/>
                </a:ln>
                <a:latin typeface="Arial" pitchFamily="18"/>
                <a:ea typeface="Arial Unicode MS" pitchFamily="2"/>
                <a:cs typeface="Arial Unicode MS" pitchFamily="2"/>
              </a:rPr>
              <a:t>1919</a:t>
            </a:r>
          </a:p>
        </p:txBody>
      </p:sp>
      <p:sp>
        <p:nvSpPr>
          <p:cNvPr id="71" name="Connecteur droit 70">
            <a:extLst>
              <a:ext uri="{FF2B5EF4-FFF2-40B4-BE49-F238E27FC236}">
                <a16:creationId xmlns:a16="http://schemas.microsoft.com/office/drawing/2014/main" id="{FA8E8FB2-BFA2-1B40-B9B9-14EF0FEF8400}"/>
              </a:ext>
            </a:extLst>
          </p:cNvPr>
          <p:cNvSpPr/>
          <p:nvPr/>
        </p:nvSpPr>
        <p:spPr>
          <a:xfrm flipV="1">
            <a:off x="7254000" y="2029319"/>
            <a:ext cx="0" cy="3780001"/>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2" name="Connecteur droit 71">
            <a:extLst>
              <a:ext uri="{FF2B5EF4-FFF2-40B4-BE49-F238E27FC236}">
                <a16:creationId xmlns:a16="http://schemas.microsoft.com/office/drawing/2014/main" id="{7B054CE1-D41A-BD41-9F9A-0869E3B84162}"/>
              </a:ext>
            </a:extLst>
          </p:cNvPr>
          <p:cNvSpPr/>
          <p:nvPr/>
        </p:nvSpPr>
        <p:spPr>
          <a:xfrm>
            <a:off x="1368000" y="3060000"/>
            <a:ext cx="432000" cy="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3" name="Connecteur droit 72">
            <a:extLst>
              <a:ext uri="{FF2B5EF4-FFF2-40B4-BE49-F238E27FC236}">
                <a16:creationId xmlns:a16="http://schemas.microsoft.com/office/drawing/2014/main" id="{CED0D41B-9C08-794A-9DB9-18F4EE52A9CF}"/>
              </a:ext>
            </a:extLst>
          </p:cNvPr>
          <p:cNvSpPr/>
          <p:nvPr/>
        </p:nvSpPr>
        <p:spPr>
          <a:xfrm>
            <a:off x="1368000" y="2015999"/>
            <a:ext cx="0" cy="1044001"/>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4" name="Connecteur droit 73">
            <a:extLst>
              <a:ext uri="{FF2B5EF4-FFF2-40B4-BE49-F238E27FC236}">
                <a16:creationId xmlns:a16="http://schemas.microsoft.com/office/drawing/2014/main" id="{847C646E-0781-A149-B07B-28DD6F0360F2}"/>
              </a:ext>
            </a:extLst>
          </p:cNvPr>
          <p:cNvSpPr/>
          <p:nvPr/>
        </p:nvSpPr>
        <p:spPr>
          <a:xfrm>
            <a:off x="1800000" y="2015999"/>
            <a:ext cx="0" cy="1044001"/>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5" name="Connecteur droit 74">
            <a:extLst>
              <a:ext uri="{FF2B5EF4-FFF2-40B4-BE49-F238E27FC236}">
                <a16:creationId xmlns:a16="http://schemas.microsoft.com/office/drawing/2014/main" id="{B7D24FD9-13EE-6447-AB7D-9811DA24B8BE}"/>
              </a:ext>
            </a:extLst>
          </p:cNvPr>
          <p:cNvSpPr/>
          <p:nvPr/>
        </p:nvSpPr>
        <p:spPr>
          <a:xfrm>
            <a:off x="1800000" y="3060000"/>
            <a:ext cx="5903999" cy="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6" name="Connecteur droit 75">
            <a:extLst>
              <a:ext uri="{FF2B5EF4-FFF2-40B4-BE49-F238E27FC236}">
                <a16:creationId xmlns:a16="http://schemas.microsoft.com/office/drawing/2014/main" id="{A81F7449-8181-C642-A3C3-27BAABC862B8}"/>
              </a:ext>
            </a:extLst>
          </p:cNvPr>
          <p:cNvSpPr/>
          <p:nvPr/>
        </p:nvSpPr>
        <p:spPr>
          <a:xfrm>
            <a:off x="7703999" y="2015999"/>
            <a:ext cx="0" cy="1044001"/>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7" name="Connecteur droit 76">
            <a:extLst>
              <a:ext uri="{FF2B5EF4-FFF2-40B4-BE49-F238E27FC236}">
                <a16:creationId xmlns:a16="http://schemas.microsoft.com/office/drawing/2014/main" id="{CD87CF1E-E6C7-9B4D-8794-770D95386ED2}"/>
              </a:ext>
            </a:extLst>
          </p:cNvPr>
          <p:cNvSpPr/>
          <p:nvPr/>
        </p:nvSpPr>
        <p:spPr>
          <a:xfrm>
            <a:off x="7703999" y="3060000"/>
            <a:ext cx="1044001" cy="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8" name="Connecteur droit 77">
            <a:extLst>
              <a:ext uri="{FF2B5EF4-FFF2-40B4-BE49-F238E27FC236}">
                <a16:creationId xmlns:a16="http://schemas.microsoft.com/office/drawing/2014/main" id="{E19F65C7-6C35-0740-AF16-B6C1718D22CB}"/>
              </a:ext>
            </a:extLst>
          </p:cNvPr>
          <p:cNvSpPr/>
          <p:nvPr/>
        </p:nvSpPr>
        <p:spPr>
          <a:xfrm>
            <a:off x="8748000" y="2015999"/>
            <a:ext cx="0" cy="1044001"/>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9" name="Forme libre 78">
            <a:extLst>
              <a:ext uri="{FF2B5EF4-FFF2-40B4-BE49-F238E27FC236}">
                <a16:creationId xmlns:a16="http://schemas.microsoft.com/office/drawing/2014/main" id="{069E5B2E-43A2-4547-9920-CCA015F01A1B}"/>
              </a:ext>
            </a:extLst>
          </p:cNvPr>
          <p:cNvSpPr/>
          <p:nvPr/>
        </p:nvSpPr>
        <p:spPr>
          <a:xfrm>
            <a:off x="1296000" y="3168000"/>
            <a:ext cx="360000" cy="180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0" name="Forme libre 79">
            <a:extLst>
              <a:ext uri="{FF2B5EF4-FFF2-40B4-BE49-F238E27FC236}">
                <a16:creationId xmlns:a16="http://schemas.microsoft.com/office/drawing/2014/main" id="{EC6DD922-CEB4-264C-9542-132024A8D5D1}"/>
              </a:ext>
            </a:extLst>
          </p:cNvPr>
          <p:cNvSpPr/>
          <p:nvPr/>
        </p:nvSpPr>
        <p:spPr>
          <a:xfrm>
            <a:off x="4572360" y="3168360"/>
            <a:ext cx="360000" cy="180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1" name="Connecteur droit 80">
            <a:extLst>
              <a:ext uri="{FF2B5EF4-FFF2-40B4-BE49-F238E27FC236}">
                <a16:creationId xmlns:a16="http://schemas.microsoft.com/office/drawing/2014/main" id="{084DB959-3948-7B41-9268-1D2EBC3F4B90}"/>
              </a:ext>
            </a:extLst>
          </p:cNvPr>
          <p:cNvSpPr/>
          <p:nvPr/>
        </p:nvSpPr>
        <p:spPr>
          <a:xfrm>
            <a:off x="4104000" y="3384000"/>
            <a:ext cx="1368000" cy="0"/>
          </a:xfrm>
          <a:prstGeom prst="line">
            <a:avLst/>
          </a:prstGeom>
          <a:noFill/>
          <a:ln w="0">
            <a:solidFill>
              <a:srgbClr val="000000"/>
            </a:solidFill>
            <a:prstDash val="solid"/>
            <a:headEnd type="arrow"/>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2" name="Forme libre 81">
            <a:extLst>
              <a:ext uri="{FF2B5EF4-FFF2-40B4-BE49-F238E27FC236}">
                <a16:creationId xmlns:a16="http://schemas.microsoft.com/office/drawing/2014/main" id="{9E6F2010-A468-C043-B222-C2475F043B51}"/>
              </a:ext>
            </a:extLst>
          </p:cNvPr>
          <p:cNvSpPr/>
          <p:nvPr/>
        </p:nvSpPr>
        <p:spPr>
          <a:xfrm>
            <a:off x="1044000" y="5292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3" name="Connecteur droit 82">
            <a:extLst>
              <a:ext uri="{FF2B5EF4-FFF2-40B4-BE49-F238E27FC236}">
                <a16:creationId xmlns:a16="http://schemas.microsoft.com/office/drawing/2014/main" id="{9C1FA39E-5285-A240-AFF0-84257793F730}"/>
              </a:ext>
            </a:extLst>
          </p:cNvPr>
          <p:cNvSpPr/>
          <p:nvPr/>
        </p:nvSpPr>
        <p:spPr>
          <a:xfrm>
            <a:off x="432000" y="4968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4" name="Connecteur droit 83">
            <a:extLst>
              <a:ext uri="{FF2B5EF4-FFF2-40B4-BE49-F238E27FC236}">
                <a16:creationId xmlns:a16="http://schemas.microsoft.com/office/drawing/2014/main" id="{BB937F11-A1D0-BD4F-A2F7-017FC60C86A1}"/>
              </a:ext>
            </a:extLst>
          </p:cNvPr>
          <p:cNvSpPr/>
          <p:nvPr/>
        </p:nvSpPr>
        <p:spPr>
          <a:xfrm>
            <a:off x="432000" y="5184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5" name="Connecteur droit 84">
            <a:extLst>
              <a:ext uri="{FF2B5EF4-FFF2-40B4-BE49-F238E27FC236}">
                <a16:creationId xmlns:a16="http://schemas.microsoft.com/office/drawing/2014/main" id="{92228815-31ED-E447-AA0B-9D88A545FBF8}"/>
              </a:ext>
            </a:extLst>
          </p:cNvPr>
          <p:cNvSpPr/>
          <p:nvPr/>
        </p:nvSpPr>
        <p:spPr>
          <a:xfrm>
            <a:off x="432000" y="4752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6" name="Connecteur droit 85">
            <a:extLst>
              <a:ext uri="{FF2B5EF4-FFF2-40B4-BE49-F238E27FC236}">
                <a16:creationId xmlns:a16="http://schemas.microsoft.com/office/drawing/2014/main" id="{B4664067-D619-0445-BF9E-59AE7C2A2186}"/>
              </a:ext>
            </a:extLst>
          </p:cNvPr>
          <p:cNvSpPr/>
          <p:nvPr/>
        </p:nvSpPr>
        <p:spPr>
          <a:xfrm>
            <a:off x="1800000" y="1655999"/>
            <a:ext cx="0" cy="360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7" name="Connecteur droit 86">
            <a:extLst>
              <a:ext uri="{FF2B5EF4-FFF2-40B4-BE49-F238E27FC236}">
                <a16:creationId xmlns:a16="http://schemas.microsoft.com/office/drawing/2014/main" id="{D0518743-C6A2-7E49-97C5-CBBD5A9DA9D0}"/>
              </a:ext>
            </a:extLst>
          </p:cNvPr>
          <p:cNvSpPr/>
          <p:nvPr/>
        </p:nvSpPr>
        <p:spPr>
          <a:xfrm>
            <a:off x="7703999" y="1655999"/>
            <a:ext cx="0" cy="360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8" name="Forme libre 87">
            <a:extLst>
              <a:ext uri="{FF2B5EF4-FFF2-40B4-BE49-F238E27FC236}">
                <a16:creationId xmlns:a16="http://schemas.microsoft.com/office/drawing/2014/main" id="{8D117D4C-5554-1248-85C9-0D2D1C28C23A}"/>
              </a:ext>
            </a:extLst>
          </p:cNvPr>
          <p:cNvSpPr/>
          <p:nvPr/>
        </p:nvSpPr>
        <p:spPr>
          <a:xfrm>
            <a:off x="6732000" y="5292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9" name="Connecteur droit 88">
            <a:extLst>
              <a:ext uri="{FF2B5EF4-FFF2-40B4-BE49-F238E27FC236}">
                <a16:creationId xmlns:a16="http://schemas.microsoft.com/office/drawing/2014/main" id="{08BB2019-49F0-5D45-A1F2-670307DDF19C}"/>
              </a:ext>
            </a:extLst>
          </p:cNvPr>
          <p:cNvSpPr/>
          <p:nvPr/>
        </p:nvSpPr>
        <p:spPr>
          <a:xfrm>
            <a:off x="6083999" y="4968000"/>
            <a:ext cx="1368001"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0" name="Connecteur droit 89">
            <a:extLst>
              <a:ext uri="{FF2B5EF4-FFF2-40B4-BE49-F238E27FC236}">
                <a16:creationId xmlns:a16="http://schemas.microsoft.com/office/drawing/2014/main" id="{89175316-E4E4-B04D-B7D1-439A1CD6FE1B}"/>
              </a:ext>
            </a:extLst>
          </p:cNvPr>
          <p:cNvSpPr/>
          <p:nvPr/>
        </p:nvSpPr>
        <p:spPr>
          <a:xfrm>
            <a:off x="6083999" y="5184000"/>
            <a:ext cx="1368001"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1" name="Forme libre 90">
            <a:extLst>
              <a:ext uri="{FF2B5EF4-FFF2-40B4-BE49-F238E27FC236}">
                <a16:creationId xmlns:a16="http://schemas.microsoft.com/office/drawing/2014/main" id="{FD3FDCD1-6F4A-2349-B390-AC87E617BA8F}"/>
              </a:ext>
            </a:extLst>
          </p:cNvPr>
          <p:cNvSpPr/>
          <p:nvPr/>
        </p:nvSpPr>
        <p:spPr>
          <a:xfrm>
            <a:off x="6083999" y="4500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2" name="Connecteur droit 91">
            <a:extLst>
              <a:ext uri="{FF2B5EF4-FFF2-40B4-BE49-F238E27FC236}">
                <a16:creationId xmlns:a16="http://schemas.microsoft.com/office/drawing/2014/main" id="{1B5E76FC-9325-B247-9071-B0DAB032291A}"/>
              </a:ext>
            </a:extLst>
          </p:cNvPr>
          <p:cNvSpPr/>
          <p:nvPr/>
        </p:nvSpPr>
        <p:spPr>
          <a:xfrm>
            <a:off x="5580000" y="4140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3" name="Connecteur droit 92">
            <a:extLst>
              <a:ext uri="{FF2B5EF4-FFF2-40B4-BE49-F238E27FC236}">
                <a16:creationId xmlns:a16="http://schemas.microsoft.com/office/drawing/2014/main" id="{D02D6204-382D-9B46-8AA5-C357B02AD78D}"/>
              </a:ext>
            </a:extLst>
          </p:cNvPr>
          <p:cNvSpPr/>
          <p:nvPr/>
        </p:nvSpPr>
        <p:spPr>
          <a:xfrm>
            <a:off x="5580000" y="4356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4" name="Forme libre 93">
            <a:extLst>
              <a:ext uri="{FF2B5EF4-FFF2-40B4-BE49-F238E27FC236}">
                <a16:creationId xmlns:a16="http://schemas.microsoft.com/office/drawing/2014/main" id="{E8FACDFC-AD74-F340-AE28-9AC169BA2881}"/>
              </a:ext>
            </a:extLst>
          </p:cNvPr>
          <p:cNvSpPr/>
          <p:nvPr/>
        </p:nvSpPr>
        <p:spPr>
          <a:xfrm>
            <a:off x="8604000" y="5292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nvGrpSpPr>
          <p:cNvPr id="95" name="Groupe 94">
            <a:extLst>
              <a:ext uri="{FF2B5EF4-FFF2-40B4-BE49-F238E27FC236}">
                <a16:creationId xmlns:a16="http://schemas.microsoft.com/office/drawing/2014/main" id="{7A66F705-D2A3-264C-A9A7-632482A78479}"/>
              </a:ext>
            </a:extLst>
          </p:cNvPr>
          <p:cNvGrpSpPr/>
          <p:nvPr/>
        </p:nvGrpSpPr>
        <p:grpSpPr>
          <a:xfrm>
            <a:off x="7992000" y="4752000"/>
            <a:ext cx="1368000" cy="432000"/>
            <a:chOff x="7992000" y="4752000"/>
            <a:chExt cx="1368000" cy="432000"/>
          </a:xfrm>
        </p:grpSpPr>
        <p:sp>
          <p:nvSpPr>
            <p:cNvPr id="96" name="Connecteur droit 95">
              <a:extLst>
                <a:ext uri="{FF2B5EF4-FFF2-40B4-BE49-F238E27FC236}">
                  <a16:creationId xmlns:a16="http://schemas.microsoft.com/office/drawing/2014/main" id="{9F50AD56-4083-0B4A-B0D2-37DE776EAC7A}"/>
                </a:ext>
              </a:extLst>
            </p:cNvPr>
            <p:cNvSpPr/>
            <p:nvPr/>
          </p:nvSpPr>
          <p:spPr>
            <a:xfrm>
              <a:off x="7992000" y="4968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7" name="Connecteur droit 96">
              <a:extLst>
                <a:ext uri="{FF2B5EF4-FFF2-40B4-BE49-F238E27FC236}">
                  <a16:creationId xmlns:a16="http://schemas.microsoft.com/office/drawing/2014/main" id="{8E4B76CE-0D26-1843-9329-D1D84E042890}"/>
                </a:ext>
              </a:extLst>
            </p:cNvPr>
            <p:cNvSpPr/>
            <p:nvPr/>
          </p:nvSpPr>
          <p:spPr>
            <a:xfrm>
              <a:off x="7992000" y="5184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8" name="Connecteur droit 97">
              <a:extLst>
                <a:ext uri="{FF2B5EF4-FFF2-40B4-BE49-F238E27FC236}">
                  <a16:creationId xmlns:a16="http://schemas.microsoft.com/office/drawing/2014/main" id="{864B458A-9654-BC46-BB9F-1C164F62FFA0}"/>
                </a:ext>
              </a:extLst>
            </p:cNvPr>
            <p:cNvSpPr/>
            <p:nvPr/>
          </p:nvSpPr>
          <p:spPr>
            <a:xfrm>
              <a:off x="7992000" y="4752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sp>
        <p:nvSpPr>
          <p:cNvPr id="99" name="Connecteur droit 98">
            <a:extLst>
              <a:ext uri="{FF2B5EF4-FFF2-40B4-BE49-F238E27FC236}">
                <a16:creationId xmlns:a16="http://schemas.microsoft.com/office/drawing/2014/main" id="{5998FDE1-5AE6-4442-AA44-E70E63267121}"/>
              </a:ext>
            </a:extLst>
          </p:cNvPr>
          <p:cNvSpPr/>
          <p:nvPr/>
        </p:nvSpPr>
        <p:spPr>
          <a:xfrm>
            <a:off x="8424000" y="3491999"/>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0" name="Connecteur droit 99">
            <a:extLst>
              <a:ext uri="{FF2B5EF4-FFF2-40B4-BE49-F238E27FC236}">
                <a16:creationId xmlns:a16="http://schemas.microsoft.com/office/drawing/2014/main" id="{5E5BBDFE-A6C3-9A49-AF5E-5B059AFD3F71}"/>
              </a:ext>
            </a:extLst>
          </p:cNvPr>
          <p:cNvSpPr/>
          <p:nvPr/>
        </p:nvSpPr>
        <p:spPr>
          <a:xfrm>
            <a:off x="8424000" y="3708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1" name="Rectangle 100">
            <a:extLst>
              <a:ext uri="{FF2B5EF4-FFF2-40B4-BE49-F238E27FC236}">
                <a16:creationId xmlns:a16="http://schemas.microsoft.com/office/drawing/2014/main" id="{CBE65B46-3ACA-3642-B902-BEEEE95AD653}"/>
              </a:ext>
            </a:extLst>
          </p:cNvPr>
          <p:cNvSpPr/>
          <p:nvPr/>
        </p:nvSpPr>
        <p:spPr>
          <a:xfrm>
            <a:off x="342000" y="6443999"/>
            <a:ext cx="594000" cy="216000"/>
          </a:xfrm>
          <a:prstGeom prst="rect">
            <a:avLst/>
          </a:pr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2" name="Rectangle 101">
            <a:extLst>
              <a:ext uri="{FF2B5EF4-FFF2-40B4-BE49-F238E27FC236}">
                <a16:creationId xmlns:a16="http://schemas.microsoft.com/office/drawing/2014/main" id="{E39A9A46-0392-864D-BBCA-0E3C1893C0FD}"/>
              </a:ext>
            </a:extLst>
          </p:cNvPr>
          <p:cNvSpPr/>
          <p:nvPr/>
        </p:nvSpPr>
        <p:spPr>
          <a:xfrm>
            <a:off x="342000" y="6948000"/>
            <a:ext cx="594000" cy="216000"/>
          </a:xfrm>
          <a:prstGeom prst="rect">
            <a:avLst/>
          </a:pr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3" name="Connecteur droit 102">
            <a:extLst>
              <a:ext uri="{FF2B5EF4-FFF2-40B4-BE49-F238E27FC236}">
                <a16:creationId xmlns:a16="http://schemas.microsoft.com/office/drawing/2014/main" id="{08F63669-DD80-464E-9122-47B25F5B4478}"/>
              </a:ext>
            </a:extLst>
          </p:cNvPr>
          <p:cNvSpPr/>
          <p:nvPr/>
        </p:nvSpPr>
        <p:spPr>
          <a:xfrm>
            <a:off x="1080000" y="6443999"/>
            <a:ext cx="2376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4" name="Connecteur droit 103">
            <a:extLst>
              <a:ext uri="{FF2B5EF4-FFF2-40B4-BE49-F238E27FC236}">
                <a16:creationId xmlns:a16="http://schemas.microsoft.com/office/drawing/2014/main" id="{B5AE03B0-F88D-1041-B3AE-213FF5C55928}"/>
              </a:ext>
            </a:extLst>
          </p:cNvPr>
          <p:cNvSpPr/>
          <p:nvPr/>
        </p:nvSpPr>
        <p:spPr>
          <a:xfrm>
            <a:off x="1080000" y="6660000"/>
            <a:ext cx="2376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5" name="Connecteur droit 104">
            <a:extLst>
              <a:ext uri="{FF2B5EF4-FFF2-40B4-BE49-F238E27FC236}">
                <a16:creationId xmlns:a16="http://schemas.microsoft.com/office/drawing/2014/main" id="{4C40C63C-442F-4B44-8AB6-920929C02279}"/>
              </a:ext>
            </a:extLst>
          </p:cNvPr>
          <p:cNvSpPr/>
          <p:nvPr/>
        </p:nvSpPr>
        <p:spPr>
          <a:xfrm>
            <a:off x="1080000" y="6948000"/>
            <a:ext cx="2376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6" name="Connecteur droit 105">
            <a:extLst>
              <a:ext uri="{FF2B5EF4-FFF2-40B4-BE49-F238E27FC236}">
                <a16:creationId xmlns:a16="http://schemas.microsoft.com/office/drawing/2014/main" id="{15ABD517-A529-0942-9DEA-565AC08E6BE4}"/>
              </a:ext>
            </a:extLst>
          </p:cNvPr>
          <p:cNvSpPr/>
          <p:nvPr/>
        </p:nvSpPr>
        <p:spPr>
          <a:xfrm>
            <a:off x="1080000" y="7163999"/>
            <a:ext cx="2376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nvGrpSpPr>
          <p:cNvPr id="107" name="Groupe 106">
            <a:extLst>
              <a:ext uri="{FF2B5EF4-FFF2-40B4-BE49-F238E27FC236}">
                <a16:creationId xmlns:a16="http://schemas.microsoft.com/office/drawing/2014/main" id="{D587F37B-6AD2-2C40-98EE-EFF13F8E16D6}"/>
              </a:ext>
            </a:extLst>
          </p:cNvPr>
          <p:cNvGrpSpPr/>
          <p:nvPr/>
        </p:nvGrpSpPr>
        <p:grpSpPr>
          <a:xfrm>
            <a:off x="1728000" y="3276000"/>
            <a:ext cx="1368000" cy="432000"/>
            <a:chOff x="1728000" y="3276000"/>
            <a:chExt cx="1368000" cy="432000"/>
          </a:xfrm>
        </p:grpSpPr>
        <p:sp>
          <p:nvSpPr>
            <p:cNvPr id="108" name="Connecteur droit 107">
              <a:extLst>
                <a:ext uri="{FF2B5EF4-FFF2-40B4-BE49-F238E27FC236}">
                  <a16:creationId xmlns:a16="http://schemas.microsoft.com/office/drawing/2014/main" id="{43B53FAE-7692-7F4C-AA4D-161EBD312531}"/>
                </a:ext>
              </a:extLst>
            </p:cNvPr>
            <p:cNvSpPr/>
            <p:nvPr/>
          </p:nvSpPr>
          <p:spPr>
            <a:xfrm>
              <a:off x="1728000" y="3491999"/>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9" name="Connecteur droit 108">
              <a:extLst>
                <a:ext uri="{FF2B5EF4-FFF2-40B4-BE49-F238E27FC236}">
                  <a16:creationId xmlns:a16="http://schemas.microsoft.com/office/drawing/2014/main" id="{A4B3C48F-05C4-7949-B877-ADBD2049528C}"/>
                </a:ext>
              </a:extLst>
            </p:cNvPr>
            <p:cNvSpPr/>
            <p:nvPr/>
          </p:nvSpPr>
          <p:spPr>
            <a:xfrm>
              <a:off x="1728000" y="3708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0" name="Connecteur droit 109">
              <a:extLst>
                <a:ext uri="{FF2B5EF4-FFF2-40B4-BE49-F238E27FC236}">
                  <a16:creationId xmlns:a16="http://schemas.microsoft.com/office/drawing/2014/main" id="{9A2F04EB-D420-174A-8795-11248C33F189}"/>
                </a:ext>
              </a:extLst>
            </p:cNvPr>
            <p:cNvSpPr/>
            <p:nvPr/>
          </p:nvSpPr>
          <p:spPr>
            <a:xfrm>
              <a:off x="1728000" y="3276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grpSp>
        <p:nvGrpSpPr>
          <p:cNvPr id="111" name="Groupe 110">
            <a:extLst>
              <a:ext uri="{FF2B5EF4-FFF2-40B4-BE49-F238E27FC236}">
                <a16:creationId xmlns:a16="http://schemas.microsoft.com/office/drawing/2014/main" id="{BE366E5B-E1C3-2949-960A-C76A6FD31BC3}"/>
              </a:ext>
            </a:extLst>
          </p:cNvPr>
          <p:cNvGrpSpPr/>
          <p:nvPr/>
        </p:nvGrpSpPr>
        <p:grpSpPr>
          <a:xfrm>
            <a:off x="4068000" y="3528000"/>
            <a:ext cx="1368000" cy="432000"/>
            <a:chOff x="4068000" y="3528000"/>
            <a:chExt cx="1368000" cy="432000"/>
          </a:xfrm>
        </p:grpSpPr>
        <p:sp>
          <p:nvSpPr>
            <p:cNvPr id="112" name="Connecteur droit 111">
              <a:extLst>
                <a:ext uri="{FF2B5EF4-FFF2-40B4-BE49-F238E27FC236}">
                  <a16:creationId xmlns:a16="http://schemas.microsoft.com/office/drawing/2014/main" id="{963C86C8-EBA8-C04D-9DC3-E49098CDDF27}"/>
                </a:ext>
              </a:extLst>
            </p:cNvPr>
            <p:cNvSpPr/>
            <p:nvPr/>
          </p:nvSpPr>
          <p:spPr>
            <a:xfrm>
              <a:off x="4068000" y="3744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3" name="Connecteur droit 112">
              <a:extLst>
                <a:ext uri="{FF2B5EF4-FFF2-40B4-BE49-F238E27FC236}">
                  <a16:creationId xmlns:a16="http://schemas.microsoft.com/office/drawing/2014/main" id="{3F2F14E6-FC02-7644-B478-F897D054C3DF}"/>
                </a:ext>
              </a:extLst>
            </p:cNvPr>
            <p:cNvSpPr/>
            <p:nvPr/>
          </p:nvSpPr>
          <p:spPr>
            <a:xfrm>
              <a:off x="4068000" y="3960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4" name="Connecteur droit 113">
              <a:extLst>
                <a:ext uri="{FF2B5EF4-FFF2-40B4-BE49-F238E27FC236}">
                  <a16:creationId xmlns:a16="http://schemas.microsoft.com/office/drawing/2014/main" id="{E740A889-F23A-D041-84F9-978C51F37A44}"/>
                </a:ext>
              </a:extLst>
            </p:cNvPr>
            <p:cNvSpPr/>
            <p:nvPr/>
          </p:nvSpPr>
          <p:spPr>
            <a:xfrm>
              <a:off x="4068000" y="3528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sp>
        <p:nvSpPr>
          <p:cNvPr id="115" name="Forme libre 114">
            <a:extLst>
              <a:ext uri="{FF2B5EF4-FFF2-40B4-BE49-F238E27FC236}">
                <a16:creationId xmlns:a16="http://schemas.microsoft.com/office/drawing/2014/main" id="{3C4DAFF9-3528-7D49-A2C2-26310331664B}"/>
              </a:ext>
            </a:extLst>
          </p:cNvPr>
          <p:cNvSpPr/>
          <p:nvPr/>
        </p:nvSpPr>
        <p:spPr>
          <a:xfrm>
            <a:off x="1260000" y="4500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6" name="Connecteur droit 115">
            <a:extLst>
              <a:ext uri="{FF2B5EF4-FFF2-40B4-BE49-F238E27FC236}">
                <a16:creationId xmlns:a16="http://schemas.microsoft.com/office/drawing/2014/main" id="{B4751A92-A245-8547-82CF-78265B207F2E}"/>
              </a:ext>
            </a:extLst>
          </p:cNvPr>
          <p:cNvSpPr/>
          <p:nvPr/>
        </p:nvSpPr>
        <p:spPr>
          <a:xfrm>
            <a:off x="648000" y="4176000"/>
            <a:ext cx="1367999"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7" name="Connecteur droit 116">
            <a:extLst>
              <a:ext uri="{FF2B5EF4-FFF2-40B4-BE49-F238E27FC236}">
                <a16:creationId xmlns:a16="http://schemas.microsoft.com/office/drawing/2014/main" id="{478702A0-6B82-1C4A-BC27-EE89B2C322C9}"/>
              </a:ext>
            </a:extLst>
          </p:cNvPr>
          <p:cNvSpPr/>
          <p:nvPr/>
        </p:nvSpPr>
        <p:spPr>
          <a:xfrm>
            <a:off x="648000" y="4392000"/>
            <a:ext cx="1367999"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8" name="Connecteur droit 117">
            <a:extLst>
              <a:ext uri="{FF2B5EF4-FFF2-40B4-BE49-F238E27FC236}">
                <a16:creationId xmlns:a16="http://schemas.microsoft.com/office/drawing/2014/main" id="{4BDDB74F-1F93-3E47-87EC-C831611A8651}"/>
              </a:ext>
            </a:extLst>
          </p:cNvPr>
          <p:cNvSpPr/>
          <p:nvPr/>
        </p:nvSpPr>
        <p:spPr>
          <a:xfrm>
            <a:off x="648000" y="3960000"/>
            <a:ext cx="1367999"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nvGrpSpPr>
          <p:cNvPr id="119" name="Groupe 118">
            <a:extLst>
              <a:ext uri="{FF2B5EF4-FFF2-40B4-BE49-F238E27FC236}">
                <a16:creationId xmlns:a16="http://schemas.microsoft.com/office/drawing/2014/main" id="{79001C6D-1815-1F4B-BDEF-0D01912D26D6}"/>
              </a:ext>
            </a:extLst>
          </p:cNvPr>
          <p:cNvGrpSpPr/>
          <p:nvPr/>
        </p:nvGrpSpPr>
        <p:grpSpPr>
          <a:xfrm>
            <a:off x="5112000" y="6443999"/>
            <a:ext cx="3024000" cy="0"/>
            <a:chOff x="5112000" y="6443999"/>
            <a:chExt cx="3024000" cy="0"/>
          </a:xfrm>
        </p:grpSpPr>
        <p:sp>
          <p:nvSpPr>
            <p:cNvPr id="120" name="Connecteur droit 119">
              <a:extLst>
                <a:ext uri="{FF2B5EF4-FFF2-40B4-BE49-F238E27FC236}">
                  <a16:creationId xmlns:a16="http://schemas.microsoft.com/office/drawing/2014/main" id="{54E0ADC2-E0A6-2D44-BD82-05DEAD795B1D}"/>
                </a:ext>
              </a:extLst>
            </p:cNvPr>
            <p:cNvSpPr/>
            <p:nvPr/>
          </p:nvSpPr>
          <p:spPr>
            <a:xfrm>
              <a:off x="5112000" y="6443999"/>
              <a:ext cx="504000" cy="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1" name="Connecteur droit 120">
              <a:extLst>
                <a:ext uri="{FF2B5EF4-FFF2-40B4-BE49-F238E27FC236}">
                  <a16:creationId xmlns:a16="http://schemas.microsoft.com/office/drawing/2014/main" id="{D8783597-886D-704E-A4AB-6569DCCD07E6}"/>
                </a:ext>
              </a:extLst>
            </p:cNvPr>
            <p:cNvSpPr/>
            <p:nvPr/>
          </p:nvSpPr>
          <p:spPr>
            <a:xfrm>
              <a:off x="5760000" y="6443999"/>
              <a:ext cx="2376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pic>
        <p:nvPicPr>
          <p:cNvPr id="122" name="Image 121">
            <a:extLst>
              <a:ext uri="{FF2B5EF4-FFF2-40B4-BE49-F238E27FC236}">
                <a16:creationId xmlns:a16="http://schemas.microsoft.com/office/drawing/2014/main" id="{36709948-CDF3-F944-8D66-EE34E10A7112}"/>
              </a:ext>
            </a:extLst>
          </p:cNvPr>
          <p:cNvPicPr>
            <a:picLocks noChangeAspect="1"/>
          </p:cNvPicPr>
          <p:nvPr/>
        </p:nvPicPr>
        <p:blipFill>
          <a:blip r:embed="rId3">
            <a:lum/>
            <a:alphaModFix/>
          </a:blip>
          <a:srcRect/>
          <a:stretch>
            <a:fillRect/>
          </a:stretch>
        </p:blipFill>
        <p:spPr>
          <a:xfrm>
            <a:off x="2880000" y="723599"/>
            <a:ext cx="360000" cy="360000"/>
          </a:xfrm>
          <a:prstGeom prst="rect">
            <a:avLst/>
          </a:prstGeom>
          <a:noFill/>
          <a:ln>
            <a:noFill/>
          </a:ln>
        </p:spPr>
      </p:pic>
      <p:sp>
        <p:nvSpPr>
          <p:cNvPr id="123" name="Forme libre 122">
            <a:extLst>
              <a:ext uri="{FF2B5EF4-FFF2-40B4-BE49-F238E27FC236}">
                <a16:creationId xmlns:a16="http://schemas.microsoft.com/office/drawing/2014/main" id="{317E12C7-D4DD-494F-8135-FE0C8148D904}"/>
              </a:ext>
            </a:extLst>
          </p:cNvPr>
          <p:cNvSpPr/>
          <p:nvPr/>
        </p:nvSpPr>
        <p:spPr>
          <a:xfrm>
            <a:off x="1044000" y="5292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3333"/>
          </a:solid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4" name="ZoneTexte 123">
            <a:extLst>
              <a:ext uri="{FF2B5EF4-FFF2-40B4-BE49-F238E27FC236}">
                <a16:creationId xmlns:a16="http://schemas.microsoft.com/office/drawing/2014/main" id="{6B818C09-A825-2349-95BF-E1AF16F16A07}"/>
              </a:ext>
            </a:extLst>
          </p:cNvPr>
          <p:cNvSpPr txBox="1"/>
          <p:nvPr/>
        </p:nvSpPr>
        <p:spPr>
          <a:xfrm>
            <a:off x="270000" y="4460040"/>
            <a:ext cx="1800000" cy="86795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Attentat de</a:t>
            </a:r>
          </a:p>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Sarajevo</a:t>
            </a:r>
          </a:p>
        </p:txBody>
      </p:sp>
      <p:sp>
        <p:nvSpPr>
          <p:cNvPr id="125" name="Forme libre 124">
            <a:extLst>
              <a:ext uri="{FF2B5EF4-FFF2-40B4-BE49-F238E27FC236}">
                <a16:creationId xmlns:a16="http://schemas.microsoft.com/office/drawing/2014/main" id="{6FC82200-07A5-4243-9269-258FCF1B39A0}"/>
              </a:ext>
            </a:extLst>
          </p:cNvPr>
          <p:cNvSpPr/>
          <p:nvPr/>
        </p:nvSpPr>
        <p:spPr>
          <a:xfrm>
            <a:off x="1260000" y="4500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3333"/>
          </a:solid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6" name="ZoneTexte 125">
            <a:extLst>
              <a:ext uri="{FF2B5EF4-FFF2-40B4-BE49-F238E27FC236}">
                <a16:creationId xmlns:a16="http://schemas.microsoft.com/office/drawing/2014/main" id="{A3C05ECC-338D-A043-A213-BD24E7C48C92}"/>
              </a:ext>
            </a:extLst>
          </p:cNvPr>
          <p:cNvSpPr txBox="1"/>
          <p:nvPr/>
        </p:nvSpPr>
        <p:spPr>
          <a:xfrm>
            <a:off x="432000" y="3632040"/>
            <a:ext cx="1800000" cy="86795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Début de la</a:t>
            </a:r>
          </a:p>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guerre</a:t>
            </a:r>
          </a:p>
        </p:txBody>
      </p:sp>
      <p:sp>
        <p:nvSpPr>
          <p:cNvPr id="127" name="Connecteur droit 126">
            <a:extLst>
              <a:ext uri="{FF2B5EF4-FFF2-40B4-BE49-F238E27FC236}">
                <a16:creationId xmlns:a16="http://schemas.microsoft.com/office/drawing/2014/main" id="{88DB61D4-68A0-2F4A-92B9-DED2EED72CDA}"/>
              </a:ext>
            </a:extLst>
          </p:cNvPr>
          <p:cNvSpPr/>
          <p:nvPr/>
        </p:nvSpPr>
        <p:spPr>
          <a:xfrm>
            <a:off x="8748000" y="1655999"/>
            <a:ext cx="0" cy="360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8" name="Connecteur droit 127">
            <a:extLst>
              <a:ext uri="{FF2B5EF4-FFF2-40B4-BE49-F238E27FC236}">
                <a16:creationId xmlns:a16="http://schemas.microsoft.com/office/drawing/2014/main" id="{EE7CB46C-C9C5-7246-A396-EFB085D27A3D}"/>
              </a:ext>
            </a:extLst>
          </p:cNvPr>
          <p:cNvSpPr/>
          <p:nvPr/>
        </p:nvSpPr>
        <p:spPr>
          <a:xfrm>
            <a:off x="1368000" y="1655999"/>
            <a:ext cx="0" cy="360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9" name="Rectangle 128">
            <a:extLst>
              <a:ext uri="{FF2B5EF4-FFF2-40B4-BE49-F238E27FC236}">
                <a16:creationId xmlns:a16="http://schemas.microsoft.com/office/drawing/2014/main" id="{50722641-CB9F-9F48-89A4-B37D74AA0448}"/>
              </a:ext>
            </a:extLst>
          </p:cNvPr>
          <p:cNvSpPr/>
          <p:nvPr/>
        </p:nvSpPr>
        <p:spPr>
          <a:xfrm>
            <a:off x="1368000" y="2015999"/>
            <a:ext cx="432000" cy="1044000"/>
          </a:xfrm>
          <a:prstGeom prst="rect">
            <a:avLst/>
          </a:prstGeom>
          <a:solidFill>
            <a:srgbClr val="3399FF"/>
          </a:solidFill>
          <a:ln w="0">
            <a:solidFill>
              <a:srgbClr val="80808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0" name="Rectangle 129">
            <a:extLst>
              <a:ext uri="{FF2B5EF4-FFF2-40B4-BE49-F238E27FC236}">
                <a16:creationId xmlns:a16="http://schemas.microsoft.com/office/drawing/2014/main" id="{4CE2BFB5-1882-684D-9BD0-B7B5C85196F1}"/>
              </a:ext>
            </a:extLst>
          </p:cNvPr>
          <p:cNvSpPr/>
          <p:nvPr/>
        </p:nvSpPr>
        <p:spPr>
          <a:xfrm>
            <a:off x="342000" y="6443999"/>
            <a:ext cx="594000" cy="216000"/>
          </a:xfrm>
          <a:prstGeom prst="rect">
            <a:avLst/>
          </a:prstGeom>
          <a:solidFill>
            <a:srgbClr val="3399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1" name="ZoneTexte 130">
            <a:extLst>
              <a:ext uri="{FF2B5EF4-FFF2-40B4-BE49-F238E27FC236}">
                <a16:creationId xmlns:a16="http://schemas.microsoft.com/office/drawing/2014/main" id="{CB72FDDE-8684-5148-BE2A-6D7F352E01A8}"/>
              </a:ext>
            </a:extLst>
          </p:cNvPr>
          <p:cNvSpPr txBox="1"/>
          <p:nvPr/>
        </p:nvSpPr>
        <p:spPr>
          <a:xfrm>
            <a:off x="972000" y="6263999"/>
            <a:ext cx="3240000" cy="4791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Guerre de mouvements</a:t>
            </a:r>
          </a:p>
        </p:txBody>
      </p:sp>
      <p:sp>
        <p:nvSpPr>
          <p:cNvPr id="132" name="Rectangle 131">
            <a:extLst>
              <a:ext uri="{FF2B5EF4-FFF2-40B4-BE49-F238E27FC236}">
                <a16:creationId xmlns:a16="http://schemas.microsoft.com/office/drawing/2014/main" id="{70AAFEEC-7222-9040-A820-E5957398127C}"/>
              </a:ext>
            </a:extLst>
          </p:cNvPr>
          <p:cNvSpPr/>
          <p:nvPr/>
        </p:nvSpPr>
        <p:spPr>
          <a:xfrm>
            <a:off x="7703999" y="2015999"/>
            <a:ext cx="1044000" cy="1044000"/>
          </a:xfrm>
          <a:prstGeom prst="rect">
            <a:avLst/>
          </a:prstGeom>
          <a:solidFill>
            <a:srgbClr val="3399FF"/>
          </a:solidFill>
          <a:ln w="0">
            <a:solidFill>
              <a:srgbClr val="80808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nvGrpSpPr>
          <p:cNvPr id="133" name="Groupe 132">
            <a:extLst>
              <a:ext uri="{FF2B5EF4-FFF2-40B4-BE49-F238E27FC236}">
                <a16:creationId xmlns:a16="http://schemas.microsoft.com/office/drawing/2014/main" id="{F0198D70-4D35-4441-A4FD-380755F8FED7}"/>
              </a:ext>
            </a:extLst>
          </p:cNvPr>
          <p:cNvGrpSpPr/>
          <p:nvPr/>
        </p:nvGrpSpPr>
        <p:grpSpPr>
          <a:xfrm>
            <a:off x="2502000" y="4815000"/>
            <a:ext cx="2160000" cy="422279"/>
            <a:chOff x="2502000" y="4815000"/>
            <a:chExt cx="2160000" cy="422279"/>
          </a:xfrm>
        </p:grpSpPr>
        <p:sp>
          <p:nvSpPr>
            <p:cNvPr id="134" name="Connecteur droit 133">
              <a:extLst>
                <a:ext uri="{FF2B5EF4-FFF2-40B4-BE49-F238E27FC236}">
                  <a16:creationId xmlns:a16="http://schemas.microsoft.com/office/drawing/2014/main" id="{ACC67035-2559-4F41-AA1D-D1C99A037E94}"/>
                </a:ext>
              </a:extLst>
            </p:cNvPr>
            <p:cNvSpPr/>
            <p:nvPr/>
          </p:nvSpPr>
          <p:spPr>
            <a:xfrm>
              <a:off x="2502000" y="5237279"/>
              <a:ext cx="2160000" cy="0"/>
            </a:xfrm>
            <a:prstGeom prst="line">
              <a:avLst/>
            </a:prstGeom>
            <a:noFill/>
            <a:ln w="0">
              <a:solidFill>
                <a:srgbClr val="000000"/>
              </a:solidFill>
              <a:prstDash val="solid"/>
              <a:headEnd type="arrow"/>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5" name="Connecteur droit 134">
              <a:extLst>
                <a:ext uri="{FF2B5EF4-FFF2-40B4-BE49-F238E27FC236}">
                  <a16:creationId xmlns:a16="http://schemas.microsoft.com/office/drawing/2014/main" id="{1000BB3C-F78C-DB41-8109-D3E0FF35142A}"/>
                </a:ext>
              </a:extLst>
            </p:cNvPr>
            <p:cNvSpPr/>
            <p:nvPr/>
          </p:nvSpPr>
          <p:spPr>
            <a:xfrm>
              <a:off x="2700000" y="4815000"/>
              <a:ext cx="1800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6" name="Connecteur droit 135">
              <a:extLst>
                <a:ext uri="{FF2B5EF4-FFF2-40B4-BE49-F238E27FC236}">
                  <a16:creationId xmlns:a16="http://schemas.microsoft.com/office/drawing/2014/main" id="{8B08E13A-8A2C-FC4B-A653-30C785E19D12}"/>
                </a:ext>
              </a:extLst>
            </p:cNvPr>
            <p:cNvSpPr/>
            <p:nvPr/>
          </p:nvSpPr>
          <p:spPr>
            <a:xfrm>
              <a:off x="2700000" y="5067000"/>
              <a:ext cx="1800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sp>
        <p:nvSpPr>
          <p:cNvPr id="137" name="Forme libre 136">
            <a:extLst>
              <a:ext uri="{FF2B5EF4-FFF2-40B4-BE49-F238E27FC236}">
                <a16:creationId xmlns:a16="http://schemas.microsoft.com/office/drawing/2014/main" id="{24F6AEE8-211C-8045-93BF-15FCFAFFAB40}"/>
              </a:ext>
            </a:extLst>
          </p:cNvPr>
          <p:cNvSpPr/>
          <p:nvPr/>
        </p:nvSpPr>
        <p:spPr>
          <a:xfrm>
            <a:off x="9396000" y="3851999"/>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9"/>
                                        </p:tgtEl>
                                        <p:attrNameLst>
                                          <p:attrName>style.visibility</p:attrName>
                                        </p:attrNameLst>
                                      </p:cBhvr>
                                      <p:to>
                                        <p:strVal val="visible"/>
                                      </p:to>
                                    </p:set>
                                    <p:animEffect transition="in" filter="checkerboard(across)">
                                      <p:cBhvr>
                                        <p:cTn id="7" dur="500"/>
                                        <p:tgtEl>
                                          <p:spTgt spid="129"/>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32"/>
                                        </p:tgtEl>
                                        <p:attrNameLst>
                                          <p:attrName>style.visibility</p:attrName>
                                        </p:attrNameLst>
                                      </p:cBhvr>
                                      <p:to>
                                        <p:strVal val="visible"/>
                                      </p:to>
                                    </p:set>
                                    <p:animEffect transition="in" filter="checkerboard(across)">
                                      <p:cBhvr>
                                        <p:cTn id="10" dur="500"/>
                                        <p:tgtEl>
                                          <p:spTgt spid="132"/>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30"/>
                                        </p:tgtEl>
                                        <p:attrNameLst>
                                          <p:attrName>style.visibility</p:attrName>
                                        </p:attrNameLst>
                                      </p:cBhvr>
                                      <p:to>
                                        <p:strVal val="visible"/>
                                      </p:to>
                                    </p:set>
                                    <p:animEffect transition="in" filter="checkerboard(across)">
                                      <p:cBhvr>
                                        <p:cTn id="15" dur="500"/>
                                        <p:tgtEl>
                                          <p:spTgt spid="130"/>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31"/>
                                        </p:tgtEl>
                                        <p:attrNameLst>
                                          <p:attrName>style.visibility</p:attrName>
                                        </p:attrNameLst>
                                      </p:cBhvr>
                                      <p:to>
                                        <p:strVal val="visible"/>
                                      </p:to>
                                    </p:set>
                                    <p:animEffect transition="in" filter="checkerboard(across)">
                                      <p:cBhvr>
                                        <p:cTn id="18"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animBg="1"/>
      <p:bldP spid="130" grpId="0" animBg="1"/>
      <p:bldP spid="131" grpId="0"/>
      <p:bldP spid="13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name="page29">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E954B20-198D-8E4E-8B29-8431A49130E6}"/>
              </a:ext>
            </a:extLst>
          </p:cNvPr>
          <p:cNvPicPr>
            <a:picLocks noChangeAspect="1"/>
          </p:cNvPicPr>
          <p:nvPr/>
        </p:nvPicPr>
        <p:blipFill>
          <a:blip r:embed="rId3">
            <a:lum/>
            <a:alphaModFix/>
          </a:blip>
          <a:srcRect/>
          <a:stretch>
            <a:fillRect/>
          </a:stretch>
        </p:blipFill>
        <p:spPr>
          <a:xfrm>
            <a:off x="1007999" y="1080000"/>
            <a:ext cx="8208000" cy="5835240"/>
          </a:xfrm>
          <a:prstGeom prst="rect">
            <a:avLst/>
          </a:prstGeom>
          <a:noFill/>
          <a:ln w="0">
            <a:solidFill>
              <a:srgbClr val="000000"/>
            </a:solidFill>
            <a:prstDash val="solid"/>
          </a:ln>
        </p:spPr>
      </p:pic>
      <p:sp>
        <p:nvSpPr>
          <p:cNvPr id="3" name="ZoneTexte 2">
            <a:extLst>
              <a:ext uri="{FF2B5EF4-FFF2-40B4-BE49-F238E27FC236}">
                <a16:creationId xmlns:a16="http://schemas.microsoft.com/office/drawing/2014/main" id="{937BAE75-04C8-C540-A476-BD6BE8812096}"/>
              </a:ext>
            </a:extLst>
          </p:cNvPr>
          <p:cNvSpPr txBox="1"/>
          <p:nvPr/>
        </p:nvSpPr>
        <p:spPr>
          <a:xfrm>
            <a:off x="503999" y="288000"/>
            <a:ext cx="9072000" cy="101123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a:ln>
                  <a:noFill/>
                </a:ln>
                <a:latin typeface="Comic Sans MS" pitchFamily="66"/>
                <a:ea typeface="Arial Unicode MS" pitchFamily="2"/>
                <a:cs typeface="Arial Unicode MS" pitchFamily="2"/>
              </a:rPr>
              <a:t>Carte du front occidental entre août 1914 et mars 1918</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page3">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442F875-CC1D-0944-93D4-D49CC1924A9A}"/>
              </a:ext>
            </a:extLst>
          </p:cNvPr>
          <p:cNvSpPr txBox="1"/>
          <p:nvPr/>
        </p:nvSpPr>
        <p:spPr>
          <a:xfrm>
            <a:off x="72000" y="144000"/>
            <a:ext cx="3240000" cy="869039"/>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4400" b="0" i="0" u="none" strike="noStrike" kern="1200">
                <a:ln>
                  <a:noFill/>
                </a:ln>
                <a:latin typeface="Comic Sans MS" pitchFamily="66"/>
                <a:ea typeface="Arial Unicode MS" pitchFamily="2"/>
                <a:cs typeface="Arial Unicode MS" pitchFamily="2"/>
              </a:rPr>
              <a:t>Acteurs</a:t>
            </a:r>
          </a:p>
        </p:txBody>
      </p:sp>
      <p:sp>
        <p:nvSpPr>
          <p:cNvPr id="3" name="Rectangle 2">
            <a:extLst>
              <a:ext uri="{FF2B5EF4-FFF2-40B4-BE49-F238E27FC236}">
                <a16:creationId xmlns:a16="http://schemas.microsoft.com/office/drawing/2014/main" id="{131B27F0-BFD9-8149-A070-0888A3E3CB66}"/>
              </a:ext>
            </a:extLst>
          </p:cNvPr>
          <p:cNvSpPr/>
          <p:nvPr/>
        </p:nvSpPr>
        <p:spPr>
          <a:xfrm>
            <a:off x="432000" y="1116000"/>
            <a:ext cx="9216000" cy="5832000"/>
          </a:xfrm>
          <a:prstGeom prst="rect">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Connecteur droit 3">
            <a:extLst>
              <a:ext uri="{FF2B5EF4-FFF2-40B4-BE49-F238E27FC236}">
                <a16:creationId xmlns:a16="http://schemas.microsoft.com/office/drawing/2014/main" id="{34332BD5-944C-A94C-BA8D-EB945A1C5309}"/>
              </a:ext>
            </a:extLst>
          </p:cNvPr>
          <p:cNvSpPr/>
          <p:nvPr/>
        </p:nvSpPr>
        <p:spPr>
          <a:xfrm flipV="1">
            <a:off x="432000" y="2015999"/>
            <a:ext cx="9216000" cy="72001"/>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 name="ZoneTexte 4">
            <a:extLst>
              <a:ext uri="{FF2B5EF4-FFF2-40B4-BE49-F238E27FC236}">
                <a16:creationId xmlns:a16="http://schemas.microsoft.com/office/drawing/2014/main" id="{0C885369-4001-7946-BC17-F52A006C3CFE}"/>
              </a:ext>
            </a:extLst>
          </p:cNvPr>
          <p:cNvSpPr txBox="1"/>
          <p:nvPr/>
        </p:nvSpPr>
        <p:spPr>
          <a:xfrm>
            <a:off x="1116000" y="1188000"/>
            <a:ext cx="7992000" cy="79775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4000" b="0" i="0" u="none" strike="noStrike" kern="1200">
                <a:ln>
                  <a:noFill/>
                </a:ln>
                <a:latin typeface="Comic Sans MS" pitchFamily="66"/>
                <a:ea typeface="Arial Unicode MS" pitchFamily="2"/>
                <a:cs typeface="Arial Unicode MS" pitchFamily="2"/>
              </a:rPr>
              <a:t>Triple E.................</a:t>
            </a:r>
          </a:p>
        </p:txBody>
      </p:sp>
      <p:sp>
        <p:nvSpPr>
          <p:cNvPr id="6" name="ZoneTexte 5">
            <a:extLst>
              <a:ext uri="{FF2B5EF4-FFF2-40B4-BE49-F238E27FC236}">
                <a16:creationId xmlns:a16="http://schemas.microsoft.com/office/drawing/2014/main" id="{717F487E-07E0-D84B-A2C0-8B42849014D2}"/>
              </a:ext>
            </a:extLst>
          </p:cNvPr>
          <p:cNvSpPr txBox="1"/>
          <p:nvPr/>
        </p:nvSpPr>
        <p:spPr>
          <a:xfrm>
            <a:off x="1728000" y="1152000"/>
            <a:ext cx="7992000" cy="79775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4000" b="0" i="0" u="none" strike="noStrike" kern="1200" dirty="0" err="1">
                <a:ln>
                  <a:noFill/>
                </a:ln>
                <a:solidFill>
                  <a:srgbClr val="FF3333"/>
                </a:solidFill>
                <a:latin typeface="Comic Sans MS" pitchFamily="66"/>
                <a:ea typeface="Arial Unicode MS" pitchFamily="2"/>
                <a:cs typeface="Arial Unicode MS" pitchFamily="2"/>
              </a:rPr>
              <a:t>ntente</a:t>
            </a:r>
            <a:endParaRPr lang="fr-FR" sz="4000" b="0" i="0" u="none" strike="noStrike" kern="1200" dirty="0">
              <a:ln>
                <a:noFill/>
              </a:ln>
              <a:solidFill>
                <a:srgbClr val="FF3333"/>
              </a:solidFill>
              <a:latin typeface="Comic Sans MS" pitchFamily="66"/>
              <a:ea typeface="Arial Unicode MS" pitchFamily="2"/>
              <a:cs typeface="Arial Unicode MS" pitchFamily="2"/>
            </a:endParaRPr>
          </a:p>
        </p:txBody>
      </p:sp>
      <p:sp>
        <p:nvSpPr>
          <p:cNvPr id="7" name="ZoneTexte 6">
            <a:extLst>
              <a:ext uri="{FF2B5EF4-FFF2-40B4-BE49-F238E27FC236}">
                <a16:creationId xmlns:a16="http://schemas.microsoft.com/office/drawing/2014/main" id="{BD9B3CDB-B28B-084B-B0DD-EAFEC7930BCE}"/>
              </a:ext>
            </a:extLst>
          </p:cNvPr>
          <p:cNvSpPr txBox="1"/>
          <p:nvPr/>
        </p:nvSpPr>
        <p:spPr>
          <a:xfrm>
            <a:off x="432000" y="2160000"/>
            <a:ext cx="9216000" cy="797759"/>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4000" b="0" i="0" u="none" strike="noStrike" kern="1200" dirty="0">
                <a:ln>
                  <a:noFill/>
                </a:ln>
                <a:solidFill>
                  <a:srgbClr val="0000FF"/>
                </a:solidFill>
                <a:latin typeface="Comic Sans MS" pitchFamily="66"/>
                <a:ea typeface="Arial Unicode MS" pitchFamily="2"/>
                <a:cs typeface="Arial Unicode MS" pitchFamily="2"/>
              </a:rPr>
              <a:t>- France</a:t>
            </a:r>
          </a:p>
        </p:txBody>
      </p:sp>
      <p:sp>
        <p:nvSpPr>
          <p:cNvPr id="8" name="ZoneTexte 7">
            <a:extLst>
              <a:ext uri="{FF2B5EF4-FFF2-40B4-BE49-F238E27FC236}">
                <a16:creationId xmlns:a16="http://schemas.microsoft.com/office/drawing/2014/main" id="{74012A04-CF61-CE46-8526-F4D617000DFB}"/>
              </a:ext>
            </a:extLst>
          </p:cNvPr>
          <p:cNvSpPr txBox="1"/>
          <p:nvPr/>
        </p:nvSpPr>
        <p:spPr>
          <a:xfrm>
            <a:off x="432000" y="2844000"/>
            <a:ext cx="9216000" cy="797759"/>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4000" b="0" i="0" u="none" strike="noStrike" kern="1200">
                <a:ln>
                  <a:noFill/>
                </a:ln>
                <a:solidFill>
                  <a:srgbClr val="0000FF"/>
                </a:solidFill>
                <a:latin typeface="Comic Sans MS" pitchFamily="66"/>
                <a:ea typeface="Arial Unicode MS" pitchFamily="2"/>
                <a:cs typeface="Arial Unicode MS" pitchFamily="2"/>
              </a:rPr>
              <a:t>- Royaume-Uni</a:t>
            </a:r>
          </a:p>
        </p:txBody>
      </p:sp>
      <p:sp>
        <p:nvSpPr>
          <p:cNvPr id="9" name="ZoneTexte 8">
            <a:extLst>
              <a:ext uri="{FF2B5EF4-FFF2-40B4-BE49-F238E27FC236}">
                <a16:creationId xmlns:a16="http://schemas.microsoft.com/office/drawing/2014/main" id="{A906BE51-E0B0-3241-81C8-E9C20285F587}"/>
              </a:ext>
            </a:extLst>
          </p:cNvPr>
          <p:cNvSpPr txBox="1"/>
          <p:nvPr/>
        </p:nvSpPr>
        <p:spPr>
          <a:xfrm>
            <a:off x="432000" y="3528000"/>
            <a:ext cx="9216000" cy="797759"/>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4000" b="0" i="0" u="none" strike="noStrike" kern="1200">
                <a:ln>
                  <a:noFill/>
                </a:ln>
                <a:solidFill>
                  <a:srgbClr val="0000FF"/>
                </a:solidFill>
                <a:latin typeface="Comic Sans MS" pitchFamily="66"/>
                <a:ea typeface="Arial Unicode MS" pitchFamily="2"/>
                <a:cs typeface="Arial Unicode MS" pitchFamily="2"/>
              </a:rPr>
              <a:t>- Empire de Russie</a:t>
            </a:r>
          </a:p>
        </p:txBody>
      </p:sp>
      <p:sp>
        <p:nvSpPr>
          <p:cNvPr id="10" name="ZoneTexte 9">
            <a:extLst>
              <a:ext uri="{FF2B5EF4-FFF2-40B4-BE49-F238E27FC236}">
                <a16:creationId xmlns:a16="http://schemas.microsoft.com/office/drawing/2014/main" id="{950DC815-87AC-B74C-BDAE-7B710EA1FC78}"/>
              </a:ext>
            </a:extLst>
          </p:cNvPr>
          <p:cNvSpPr txBox="1"/>
          <p:nvPr/>
        </p:nvSpPr>
        <p:spPr>
          <a:xfrm>
            <a:off x="432000" y="5040000"/>
            <a:ext cx="9216000" cy="1520501"/>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4000" b="0" i="0" u="none" strike="noStrike" kern="1200">
                <a:ln>
                  <a:noFill/>
                </a:ln>
                <a:solidFill>
                  <a:srgbClr val="336633"/>
                </a:solidFill>
                <a:latin typeface="Comic Sans MS" pitchFamily="66"/>
                <a:ea typeface="Arial Unicode MS" pitchFamily="2"/>
                <a:cs typeface="Arial Unicode MS" pitchFamily="2"/>
              </a:rPr>
              <a:t>- Italie (1915), Portugal, Roumanie, Grèce</a:t>
            </a:r>
          </a:p>
        </p:txBody>
      </p:sp>
      <p:sp>
        <p:nvSpPr>
          <p:cNvPr id="11" name="ZoneTexte 10">
            <a:extLst>
              <a:ext uri="{FF2B5EF4-FFF2-40B4-BE49-F238E27FC236}">
                <a16:creationId xmlns:a16="http://schemas.microsoft.com/office/drawing/2014/main" id="{6F6A440B-0197-B740-AAA2-F1CE0C3BE236}"/>
              </a:ext>
            </a:extLst>
          </p:cNvPr>
          <p:cNvSpPr txBox="1"/>
          <p:nvPr/>
        </p:nvSpPr>
        <p:spPr>
          <a:xfrm>
            <a:off x="432000" y="4140000"/>
            <a:ext cx="9216000" cy="797759"/>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4000" b="0" i="0" u="none" strike="noStrike" kern="1200">
                <a:ln>
                  <a:noFill/>
                </a:ln>
                <a:solidFill>
                  <a:srgbClr val="0000FF"/>
                </a:solidFill>
                <a:latin typeface="Comic Sans MS" pitchFamily="66"/>
                <a:ea typeface="Arial Unicode MS" pitchFamily="2"/>
                <a:cs typeface="Arial Unicode MS" pitchFamily="2"/>
              </a:rPr>
              <a:t>- Serbie, Macédoine, Belgique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Class="entr"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ppt_x</p:attrName>
                                        </p:attrNameLst>
                                      </p:cBhvr>
                                      <p:tavLst>
                                        <p:tav tm="0">
                                          <p:val>
                                            <p:strVal val="#ppt_x"/>
                                          </p:val>
                                        </p:tav>
                                        <p:tav tm="100000">
                                          <p:val>
                                            <p:strVal val="#ppt_x"/>
                                          </p:val>
                                        </p:tav>
                                      </p:tavLst>
                                    </p:anim>
                                    <p:anim calcmode="lin" valueType="num">
                                      <p:cBhvr>
                                        <p:cTn id="13" dur="500" fill="hold"/>
                                        <p:tgtEl>
                                          <p:spTgt spid="7"/>
                                        </p:tgtEl>
                                        <p:attrNameLst>
                                          <p:attrName>ppt_y</p:attrName>
                                        </p:attrNameLst>
                                      </p:cBhvr>
                                      <p:tavLst>
                                        <p:tav tm="0">
                                          <p:val>
                                            <p:strVal val="1+#ppt_h/2"/>
                                          </p:val>
                                        </p:tav>
                                        <p:tav tm="100000">
                                          <p:val>
                                            <p:strVal val="#ppt_y"/>
                                          </p:val>
                                        </p:tav>
                                      </p:tavLst>
                                    </p:anim>
                                  </p:childTnLst>
                                </p:cTn>
                              </p:par>
                              <p:par>
                                <p:cTn id="14" presetClass="entr"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ppt_x</p:attrName>
                                        </p:attrNameLst>
                                      </p:cBhvr>
                                      <p:tavLst>
                                        <p:tav tm="0">
                                          <p:val>
                                            <p:strVal val="#ppt_x"/>
                                          </p:val>
                                        </p:tav>
                                        <p:tav tm="100000">
                                          <p:val>
                                            <p:strVal val="#ppt_x"/>
                                          </p:val>
                                        </p:tav>
                                      </p:tavLst>
                                    </p:anim>
                                    <p:anim calcmode="lin" valueType="num">
                                      <p:cBhvr>
                                        <p:cTn id="17" dur="500" fill="hold"/>
                                        <p:tgtEl>
                                          <p:spTgt spid="8"/>
                                        </p:tgtEl>
                                        <p:attrNameLst>
                                          <p:attrName>ppt_y</p:attrName>
                                        </p:attrNameLst>
                                      </p:cBhvr>
                                      <p:tavLst>
                                        <p:tav tm="0">
                                          <p:val>
                                            <p:strVal val="1+#ppt_h/2"/>
                                          </p:val>
                                        </p:tav>
                                        <p:tav tm="100000">
                                          <p:val>
                                            <p:strVal val="#ppt_y"/>
                                          </p:val>
                                        </p:tav>
                                      </p:tavLst>
                                    </p:anim>
                                  </p:childTnLst>
                                </p:cTn>
                              </p:par>
                              <p:par>
                                <p:cTn id="18" presetClass="entr"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ppt_x</p:attrName>
                                        </p:attrNameLst>
                                      </p:cBhvr>
                                      <p:tavLst>
                                        <p:tav tm="0">
                                          <p:val>
                                            <p:strVal val="#ppt_x"/>
                                          </p:val>
                                        </p:tav>
                                        <p:tav tm="100000">
                                          <p:val>
                                            <p:strVal val="#ppt_x"/>
                                          </p:val>
                                        </p:tav>
                                      </p:tavLst>
                                    </p:anim>
                                    <p:anim calcmode="lin" valueType="num">
                                      <p:cBhvr>
                                        <p:cTn id="21" dur="500" fill="hold"/>
                                        <p:tgtEl>
                                          <p:spTgt spid="9"/>
                                        </p:tgtEl>
                                        <p:attrNameLst>
                                          <p:attrName>ppt_y</p:attrName>
                                        </p:attrNameLst>
                                      </p:cBhvr>
                                      <p:tavLst>
                                        <p:tav tm="0">
                                          <p:val>
                                            <p:strVal val="1+#ppt_h/2"/>
                                          </p:val>
                                        </p:tav>
                                        <p:tav tm="100000">
                                          <p:val>
                                            <p:strVal val="#ppt_y"/>
                                          </p:val>
                                        </p:tav>
                                      </p:tavLst>
                                    </p:anim>
                                  </p:childTnLst>
                                </p:cTn>
                              </p:par>
                              <p:par>
                                <p:cTn id="22" presetClass="entr" fill="hold" grpId="1" nodeType="withEffect">
                                  <p:stCondLst>
                                    <p:cond delay="0"/>
                                  </p:stCondLst>
                                  <p:childTnLst>
                                    <p:set>
                                      <p:cBhvr>
                                        <p:cTn id="23" dur="1" fill="hold">
                                          <p:stCondLst>
                                            <p:cond delay="0"/>
                                          </p:stCondLst>
                                        </p:cTn>
                                        <p:tgtEl>
                                          <p:spTgt spid="11">
                                            <p:txEl>
                                              <p:pRg st="0" end="0"/>
                                            </p:txEl>
                                          </p:spTgt>
                                        </p:tgtEl>
                                        <p:attrNameLst>
                                          <p:attrName>style.visibility</p:attrName>
                                        </p:attrNameLst>
                                      </p:cBhvr>
                                      <p:to>
                                        <p:strVal val="visible"/>
                                      </p:to>
                                    </p:set>
                                    <p:anim calcmode="lin" valueType="num">
                                      <p:cBhvr>
                                        <p:cTn id="2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5"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Class="entr" fill="hold" grpId="4" nodeType="clickEffect">
                                  <p:stCondLst>
                                    <p:cond delay="0"/>
                                  </p:stCondLst>
                                  <p:childTnLst>
                                    <p:set>
                                      <p:cBhvr>
                                        <p:cTn id="29" dur="1" fill="hold">
                                          <p:stCondLst>
                                            <p:cond delay="0"/>
                                          </p:stCondLst>
                                        </p:cTn>
                                        <p:tgtEl>
                                          <p:spTgt spid="10">
                                            <p:txEl>
                                              <p:pRg st="0" end="0"/>
                                            </p:txEl>
                                          </p:spTgt>
                                        </p:tgtEl>
                                        <p:attrNameLst>
                                          <p:attrName>style.visibility</p:attrName>
                                        </p:attrNameLst>
                                      </p:cBhvr>
                                      <p:to>
                                        <p:strVal val="visible"/>
                                      </p:to>
                                    </p:set>
                                    <p:anim calcmode="lin" valueType="num">
                                      <p:cBhvr>
                                        <p:cTn id="30"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1"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6" grpId="1"/>
      <p:bldP spid="10" grpId="4" build="p"/>
      <p:bldP spid="11" grpId="1" build="p"/>
    </p:bldLst>
  </p:timing>
</p:sld>
</file>

<file path=ppt/slides/slide30.xml><?xml version="1.0" encoding="utf-8"?>
<p:sld xmlns:a="http://schemas.openxmlformats.org/drawingml/2006/main" xmlns:r="http://schemas.openxmlformats.org/officeDocument/2006/relationships" xmlns:p="http://schemas.openxmlformats.org/presentationml/2006/main">
  <p:cSld name="page30">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67090C-7019-2B4B-8B55-2E0FC2ED3860}"/>
              </a:ext>
            </a:extLst>
          </p:cNvPr>
          <p:cNvSpPr/>
          <p:nvPr/>
        </p:nvSpPr>
        <p:spPr>
          <a:xfrm>
            <a:off x="144000" y="216000"/>
            <a:ext cx="9792000" cy="6983999"/>
          </a:xfrm>
          <a:prstGeom prst="rect">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ZoneTexte 2">
            <a:extLst>
              <a:ext uri="{FF2B5EF4-FFF2-40B4-BE49-F238E27FC236}">
                <a16:creationId xmlns:a16="http://schemas.microsoft.com/office/drawing/2014/main" id="{55A4B1F7-E0C2-F14C-BBE8-9806D1B1DA33}"/>
              </a:ext>
            </a:extLst>
          </p:cNvPr>
          <p:cNvSpPr txBox="1"/>
          <p:nvPr/>
        </p:nvSpPr>
        <p:spPr>
          <a:xfrm>
            <a:off x="216000" y="108000"/>
            <a:ext cx="9720000" cy="70920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3200" b="0" i="0" u="none" strike="noStrike" kern="1200">
                <a:ln>
                  <a:noFill/>
                </a:ln>
                <a:latin typeface="Comic Sans MS" pitchFamily="66"/>
                <a:ea typeface="Arial Unicode MS" pitchFamily="2"/>
                <a:cs typeface="Arial Unicode MS" pitchFamily="2"/>
              </a:rPr>
              <a:t>Quand l'Allemagne lance-t-elle son offensive ?</a:t>
            </a:r>
          </a:p>
          <a:p>
            <a:pPr marL="0" marR="0" lvl="0" indent="0" rtl="0" hangingPunct="0">
              <a:lnSpc>
                <a:spcPct val="100000"/>
              </a:lnSpc>
              <a:spcBef>
                <a:spcPts val="0"/>
              </a:spcBef>
              <a:spcAft>
                <a:spcPts val="0"/>
              </a:spcAft>
              <a:buNone/>
              <a:tabLst/>
            </a:pPr>
            <a:endParaRPr lang="fr-FR" sz="3200" b="0" i="0" u="none" strike="noStrike" kern="1200">
              <a:ln>
                <a:noFill/>
              </a:ln>
              <a:latin typeface="Comic Sans MS" pitchFamily="66"/>
              <a:ea typeface="Arial Unicode MS" pitchFamily="2"/>
              <a:cs typeface="Arial Unicode MS" pitchFamily="2"/>
            </a:endParaRPr>
          </a:p>
          <a:p>
            <a:pPr marL="0" marR="0" lvl="0" indent="0" rtl="0" hangingPunct="0">
              <a:lnSpc>
                <a:spcPct val="100000"/>
              </a:lnSpc>
              <a:spcBef>
                <a:spcPts val="0"/>
              </a:spcBef>
              <a:spcAft>
                <a:spcPts val="0"/>
              </a:spcAft>
              <a:buNone/>
              <a:tabLst/>
            </a:pPr>
            <a:endParaRPr lang="fr-FR" sz="3200" b="0" i="0" u="none" strike="noStrike" kern="1200">
              <a:ln>
                <a:noFill/>
              </a:ln>
              <a:latin typeface="Comic Sans MS" pitchFamily="66"/>
              <a:ea typeface="Arial Unicode MS" pitchFamily="2"/>
              <a:cs typeface="Arial Unicode MS" pitchFamily="2"/>
            </a:endParaRPr>
          </a:p>
        </p:txBody>
      </p:sp>
      <p:sp>
        <p:nvSpPr>
          <p:cNvPr id="4" name="ZoneTexte 3">
            <a:extLst>
              <a:ext uri="{FF2B5EF4-FFF2-40B4-BE49-F238E27FC236}">
                <a16:creationId xmlns:a16="http://schemas.microsoft.com/office/drawing/2014/main" id="{89D5F3D1-860F-C647-A284-DCC1A31659A4}"/>
              </a:ext>
            </a:extLst>
          </p:cNvPr>
          <p:cNvSpPr txBox="1"/>
          <p:nvPr/>
        </p:nvSpPr>
        <p:spPr>
          <a:xfrm>
            <a:off x="216000" y="684000"/>
            <a:ext cx="6263999" cy="6573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En août 1914</a:t>
            </a:r>
          </a:p>
        </p:txBody>
      </p:sp>
      <p:sp>
        <p:nvSpPr>
          <p:cNvPr id="5" name="ZoneTexte 4">
            <a:extLst>
              <a:ext uri="{FF2B5EF4-FFF2-40B4-BE49-F238E27FC236}">
                <a16:creationId xmlns:a16="http://schemas.microsoft.com/office/drawing/2014/main" id="{FE5779E0-D5F5-D844-ADD4-F3602A7BFFBB}"/>
              </a:ext>
            </a:extLst>
          </p:cNvPr>
          <p:cNvSpPr txBox="1"/>
          <p:nvPr/>
        </p:nvSpPr>
        <p:spPr>
          <a:xfrm>
            <a:off x="216000" y="1260000"/>
            <a:ext cx="9720000" cy="6840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3200" b="0" i="0" u="none" strike="noStrike" kern="1200">
                <a:ln>
                  <a:noFill/>
                </a:ln>
                <a:solidFill>
                  <a:srgbClr val="000000"/>
                </a:solidFill>
                <a:latin typeface="Comic Sans MS" pitchFamily="66"/>
                <a:ea typeface="Arial Unicode MS" pitchFamily="2"/>
                <a:cs typeface="Arial Unicode MS" pitchFamily="2"/>
              </a:rPr>
              <a:t>Quel plan suit-elle ? Que prévoit-il ?</a:t>
            </a:r>
          </a:p>
        </p:txBody>
      </p:sp>
      <p:sp>
        <p:nvSpPr>
          <p:cNvPr id="6" name="ZoneTexte 5">
            <a:extLst>
              <a:ext uri="{FF2B5EF4-FFF2-40B4-BE49-F238E27FC236}">
                <a16:creationId xmlns:a16="http://schemas.microsoft.com/office/drawing/2014/main" id="{BEFB9B4C-3920-6E42-A5AD-2C7D71B084D2}"/>
              </a:ext>
            </a:extLst>
          </p:cNvPr>
          <p:cNvSpPr txBox="1"/>
          <p:nvPr/>
        </p:nvSpPr>
        <p:spPr>
          <a:xfrm>
            <a:off x="216000" y="1872000"/>
            <a:ext cx="9720000" cy="235836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200" b="0" i="0" u="none" strike="noStrike" kern="1200" dirty="0">
                <a:ln>
                  <a:noFill/>
                </a:ln>
                <a:solidFill>
                  <a:srgbClr val="000000"/>
                </a:solidFill>
                <a:latin typeface="Comic Sans MS" pitchFamily="66"/>
                <a:ea typeface="Arial Unicode MS" pitchFamily="2"/>
                <a:cs typeface="Arial Unicode MS" pitchFamily="2"/>
              </a:rPr>
              <a:t>Le plan</a:t>
            </a:r>
            <a:r>
              <a:rPr lang="fr-FR" sz="3200" b="0" i="0" u="none" strike="noStrike" kern="1200" dirty="0">
                <a:ln>
                  <a:noFill/>
                </a:ln>
                <a:solidFill>
                  <a:srgbClr val="0000FF"/>
                </a:solidFill>
                <a:latin typeface="Comic Sans MS" pitchFamily="66"/>
                <a:ea typeface="Arial Unicode MS" pitchFamily="2"/>
                <a:cs typeface="Arial Unicode MS" pitchFamily="2"/>
              </a:rPr>
              <a:t> Schlieffen </a:t>
            </a:r>
            <a:r>
              <a:rPr lang="fr-FR" sz="3200" b="0" i="0" u="none" strike="noStrike" kern="1200" dirty="0">
                <a:ln>
                  <a:noFill/>
                </a:ln>
                <a:solidFill>
                  <a:srgbClr val="000000"/>
                </a:solidFill>
                <a:latin typeface="Comic Sans MS" pitchFamily="66"/>
                <a:ea typeface="Arial Unicode MS" pitchFamily="2"/>
                <a:cs typeface="Arial Unicode MS" pitchFamily="2"/>
              </a:rPr>
              <a:t>qui prévoit d'</a:t>
            </a:r>
            <a:r>
              <a:rPr lang="fr-FR" sz="3200" b="0" i="0" u="none" strike="noStrike" kern="1200" dirty="0">
                <a:ln>
                  <a:noFill/>
                </a:ln>
                <a:solidFill>
                  <a:srgbClr val="0000FF"/>
                </a:solidFill>
                <a:latin typeface="Comic Sans MS" pitchFamily="66"/>
                <a:ea typeface="Arial Unicode MS" pitchFamily="2"/>
                <a:cs typeface="Arial Unicode MS" pitchFamily="2"/>
              </a:rPr>
              <a:t>attaquer </a:t>
            </a:r>
            <a:r>
              <a:rPr lang="fr-FR" sz="3200" b="0" i="0" u="none" strike="noStrike" kern="1200" dirty="0">
                <a:ln>
                  <a:noFill/>
                </a:ln>
                <a:solidFill>
                  <a:srgbClr val="000000"/>
                </a:solidFill>
                <a:latin typeface="Comic Sans MS" pitchFamily="66"/>
                <a:ea typeface="Arial Unicode MS" pitchFamily="2"/>
                <a:cs typeface="Arial Unicode MS" pitchFamily="2"/>
              </a:rPr>
              <a:t>la France en traversant la Belgique</a:t>
            </a:r>
            <a:r>
              <a:rPr lang="fr-FR" sz="3200" b="0" i="0" u="none" strike="noStrike" kern="1200" dirty="0">
                <a:ln>
                  <a:noFill/>
                </a:ln>
                <a:solidFill>
                  <a:srgbClr val="0000FF"/>
                </a:solidFill>
                <a:latin typeface="Comic Sans MS" pitchFamily="66"/>
                <a:ea typeface="Arial Unicode MS" pitchFamily="2"/>
                <a:cs typeface="Arial Unicode MS" pitchFamily="2"/>
              </a:rPr>
              <a:t> neutre </a:t>
            </a:r>
            <a:r>
              <a:rPr lang="fr-FR" sz="3200" b="0" i="0" u="none" strike="noStrike" kern="1200" dirty="0">
                <a:ln>
                  <a:noFill/>
                </a:ln>
                <a:solidFill>
                  <a:srgbClr val="000000"/>
                </a:solidFill>
                <a:latin typeface="Comic Sans MS" pitchFamily="66"/>
                <a:ea typeface="Arial Unicode MS" pitchFamily="2"/>
                <a:cs typeface="Arial Unicode MS" pitchFamily="2"/>
              </a:rPr>
              <a:t>puis de contourner</a:t>
            </a:r>
            <a:r>
              <a:rPr lang="fr-FR" sz="3200" b="0" i="0" u="none" strike="noStrike" kern="1200" dirty="0">
                <a:ln>
                  <a:noFill/>
                </a:ln>
                <a:solidFill>
                  <a:srgbClr val="0000FF"/>
                </a:solidFill>
                <a:latin typeface="Comic Sans MS" pitchFamily="66"/>
                <a:ea typeface="Arial Unicode MS" pitchFamily="2"/>
                <a:cs typeface="Arial Unicode MS" pitchFamily="2"/>
              </a:rPr>
              <a:t> Paris </a:t>
            </a:r>
            <a:r>
              <a:rPr lang="fr-FR" sz="3200" b="0" i="0" u="none" strike="noStrike" kern="1200" dirty="0">
                <a:ln>
                  <a:noFill/>
                </a:ln>
                <a:solidFill>
                  <a:srgbClr val="000000"/>
                </a:solidFill>
                <a:latin typeface="Comic Sans MS" pitchFamily="66"/>
                <a:ea typeface="Arial Unicode MS" pitchFamily="2"/>
                <a:cs typeface="Arial Unicode MS" pitchFamily="2"/>
              </a:rPr>
              <a:t>par l'Ouest et le Sud pour</a:t>
            </a:r>
            <a:r>
              <a:rPr lang="fr-FR" sz="3200" b="0" i="0" u="none" strike="noStrike" kern="1200" dirty="0">
                <a:ln>
                  <a:noFill/>
                </a:ln>
                <a:solidFill>
                  <a:srgbClr val="0000FF"/>
                </a:solidFill>
                <a:latin typeface="Comic Sans MS" pitchFamily="66"/>
                <a:ea typeface="Arial Unicode MS" pitchFamily="2"/>
                <a:cs typeface="Arial Unicode MS" pitchFamily="2"/>
              </a:rPr>
              <a:t> encercler </a:t>
            </a:r>
            <a:r>
              <a:rPr lang="fr-FR" sz="3200" b="0" i="0" u="none" strike="noStrike" kern="1200" dirty="0">
                <a:ln>
                  <a:noFill/>
                </a:ln>
                <a:solidFill>
                  <a:srgbClr val="000000"/>
                </a:solidFill>
                <a:latin typeface="Comic Sans MS" pitchFamily="66"/>
                <a:ea typeface="Arial Unicode MS" pitchFamily="2"/>
                <a:cs typeface="Arial Unicode MS" pitchFamily="2"/>
              </a:rPr>
              <a:t>les armées françaises.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name="page3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A058F5-B977-DB4B-8489-22C5120784D4}"/>
              </a:ext>
            </a:extLst>
          </p:cNvPr>
          <p:cNvSpPr/>
          <p:nvPr/>
        </p:nvSpPr>
        <p:spPr>
          <a:xfrm>
            <a:off x="144000" y="216000"/>
            <a:ext cx="9792000" cy="6983999"/>
          </a:xfrm>
          <a:prstGeom prst="rect">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ZoneTexte 2">
            <a:extLst>
              <a:ext uri="{FF2B5EF4-FFF2-40B4-BE49-F238E27FC236}">
                <a16:creationId xmlns:a16="http://schemas.microsoft.com/office/drawing/2014/main" id="{2A27E188-3D40-8F4D-AAB5-851A3A379125}"/>
              </a:ext>
            </a:extLst>
          </p:cNvPr>
          <p:cNvSpPr txBox="1"/>
          <p:nvPr/>
        </p:nvSpPr>
        <p:spPr>
          <a:xfrm>
            <a:off x="180001" y="216000"/>
            <a:ext cx="9755999" cy="1234654"/>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fr-FR" sz="3200" b="0" i="0" u="none" strike="noStrike" kern="1200" dirty="0">
                <a:ln>
                  <a:noFill/>
                </a:ln>
                <a:latin typeface="Comic Sans MS" pitchFamily="66"/>
                <a:ea typeface="Arial Unicode MS" pitchFamily="2"/>
                <a:cs typeface="Arial Unicode MS" pitchFamily="2"/>
              </a:rPr>
              <a:t>L'Allemagne suit-elle fidèlement ce plan ? Pourquoi ?</a:t>
            </a:r>
          </a:p>
        </p:txBody>
      </p:sp>
      <p:sp>
        <p:nvSpPr>
          <p:cNvPr id="5" name="ZoneTexte 4">
            <a:extLst>
              <a:ext uri="{FF2B5EF4-FFF2-40B4-BE49-F238E27FC236}">
                <a16:creationId xmlns:a16="http://schemas.microsoft.com/office/drawing/2014/main" id="{083451FA-529B-F741-AA85-38C365008812}"/>
              </a:ext>
            </a:extLst>
          </p:cNvPr>
          <p:cNvSpPr txBox="1"/>
          <p:nvPr/>
        </p:nvSpPr>
        <p:spPr>
          <a:xfrm>
            <a:off x="144000" y="3168000"/>
            <a:ext cx="9792000" cy="122436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200" b="0" i="0" u="none" strike="noStrike" kern="1200" dirty="0">
                <a:ln>
                  <a:noFill/>
                </a:ln>
                <a:solidFill>
                  <a:srgbClr val="000000"/>
                </a:solidFill>
                <a:latin typeface="Comic Sans MS" pitchFamily="66"/>
                <a:ea typeface="Arial Unicode MS" pitchFamily="2"/>
                <a:cs typeface="Arial Unicode MS" pitchFamily="2"/>
              </a:rPr>
              <a:t>Autour de quelle rivière se cristallisent les affrontements ?</a:t>
            </a:r>
          </a:p>
        </p:txBody>
      </p:sp>
      <p:sp>
        <p:nvSpPr>
          <p:cNvPr id="6" name="ZoneTexte 5">
            <a:extLst>
              <a:ext uri="{FF2B5EF4-FFF2-40B4-BE49-F238E27FC236}">
                <a16:creationId xmlns:a16="http://schemas.microsoft.com/office/drawing/2014/main" id="{DF859756-1072-B541-8900-6C88560C2F82}"/>
              </a:ext>
            </a:extLst>
          </p:cNvPr>
          <p:cNvSpPr txBox="1"/>
          <p:nvPr/>
        </p:nvSpPr>
        <p:spPr>
          <a:xfrm>
            <a:off x="144000" y="4450985"/>
            <a:ext cx="9720000" cy="235836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200" b="0" i="0" u="none" strike="noStrike" kern="1200" dirty="0">
                <a:ln>
                  <a:noFill/>
                </a:ln>
                <a:solidFill>
                  <a:srgbClr val="000000"/>
                </a:solidFill>
                <a:latin typeface="Comic Sans MS" pitchFamily="66"/>
                <a:ea typeface="Arial Unicode MS" pitchFamily="2"/>
                <a:cs typeface="Arial Unicode MS" pitchFamily="2"/>
              </a:rPr>
              <a:t>Autour de la </a:t>
            </a:r>
            <a:r>
              <a:rPr lang="fr-FR" sz="3200" b="0" i="0" u="none" strike="noStrike" kern="1200" dirty="0">
                <a:ln>
                  <a:noFill/>
                </a:ln>
                <a:solidFill>
                  <a:srgbClr val="0000FF"/>
                </a:solidFill>
                <a:latin typeface="Comic Sans MS" pitchFamily="66"/>
                <a:ea typeface="Arial Unicode MS" pitchFamily="2"/>
                <a:cs typeface="Arial Unicode MS" pitchFamily="2"/>
              </a:rPr>
              <a:t>Marne</a:t>
            </a:r>
            <a:r>
              <a:rPr lang="fr-FR" sz="3200" b="0" i="0" u="none" strike="noStrike" kern="1200" dirty="0">
                <a:ln>
                  <a:noFill/>
                </a:ln>
                <a:solidFill>
                  <a:srgbClr val="000000"/>
                </a:solidFill>
                <a:latin typeface="Comic Sans MS" pitchFamily="66"/>
                <a:ea typeface="Arial Unicode MS" pitchFamily="2"/>
                <a:cs typeface="Arial Unicode MS" pitchFamily="2"/>
              </a:rPr>
              <a:t> où s'affrontent </a:t>
            </a:r>
            <a:r>
              <a:rPr lang="fr-FR" sz="3200" b="0" i="0" u="none" strike="noStrike" kern="1200" dirty="0">
                <a:ln>
                  <a:noFill/>
                </a:ln>
                <a:solidFill>
                  <a:srgbClr val="0000FF"/>
                </a:solidFill>
                <a:latin typeface="Comic Sans MS" pitchFamily="66"/>
                <a:ea typeface="Arial Unicode MS" pitchFamily="2"/>
                <a:cs typeface="Arial Unicode MS" pitchFamily="2"/>
              </a:rPr>
              <a:t>750 000</a:t>
            </a:r>
            <a:r>
              <a:rPr lang="fr-FR" sz="3200" b="0" i="0" u="none" strike="noStrike" kern="1200" dirty="0">
                <a:ln>
                  <a:noFill/>
                </a:ln>
                <a:solidFill>
                  <a:srgbClr val="000000"/>
                </a:solidFill>
                <a:latin typeface="Comic Sans MS" pitchFamily="66"/>
                <a:ea typeface="Arial Unicode MS" pitchFamily="2"/>
                <a:cs typeface="Arial Unicode MS" pitchFamily="2"/>
              </a:rPr>
              <a:t> Allemands et </a:t>
            </a:r>
            <a:r>
              <a:rPr lang="fr-FR" sz="3200" b="0" i="0" u="none" strike="noStrike" kern="1200" dirty="0">
                <a:ln>
                  <a:noFill/>
                </a:ln>
                <a:solidFill>
                  <a:srgbClr val="0000FF"/>
                </a:solidFill>
                <a:latin typeface="Comic Sans MS" pitchFamily="66"/>
                <a:ea typeface="Arial Unicode MS" pitchFamily="2"/>
                <a:cs typeface="Arial Unicode MS" pitchFamily="2"/>
              </a:rPr>
              <a:t>1</a:t>
            </a:r>
            <a:r>
              <a:rPr lang="fr-FR" sz="3200" b="0" i="0" u="none" strike="noStrike" kern="1200" dirty="0">
                <a:ln>
                  <a:noFill/>
                </a:ln>
                <a:solidFill>
                  <a:srgbClr val="000000"/>
                </a:solidFill>
                <a:latin typeface="Comic Sans MS" pitchFamily="66"/>
                <a:ea typeface="Arial Unicode MS" pitchFamily="2"/>
                <a:cs typeface="Arial Unicode MS" pitchFamily="2"/>
              </a:rPr>
              <a:t> million de Français et d'Anglais, dont certains sont amenés avec des </a:t>
            </a:r>
            <a:r>
              <a:rPr lang="fr-FR" sz="3200" b="0" i="0" u="none" strike="noStrike" kern="1200" dirty="0">
                <a:ln>
                  <a:noFill/>
                </a:ln>
                <a:solidFill>
                  <a:srgbClr val="0000FF"/>
                </a:solidFill>
                <a:latin typeface="Comic Sans MS" pitchFamily="66"/>
                <a:ea typeface="Arial Unicode MS" pitchFamily="2"/>
                <a:cs typeface="Arial Unicode MS" pitchFamily="2"/>
              </a:rPr>
              <a:t>taxis</a:t>
            </a:r>
            <a:r>
              <a:rPr lang="fr-FR" sz="3200" b="0" i="0" u="none" strike="noStrike" kern="1200" dirty="0">
                <a:ln>
                  <a:noFill/>
                </a:ln>
                <a:solidFill>
                  <a:srgbClr val="000000"/>
                </a:solidFill>
                <a:latin typeface="Comic Sans MS" pitchFamily="66"/>
                <a:ea typeface="Arial Unicode MS" pitchFamily="2"/>
                <a:cs typeface="Arial Unicode MS" pitchFamily="2"/>
              </a:rPr>
              <a:t> réquisitionnés en </a:t>
            </a:r>
            <a:r>
              <a:rPr lang="fr-FR" sz="3200" b="0" i="0" u="none" strike="noStrike" kern="1200" dirty="0">
                <a:ln>
                  <a:noFill/>
                </a:ln>
                <a:solidFill>
                  <a:srgbClr val="0000FF"/>
                </a:solidFill>
                <a:latin typeface="Comic Sans MS" pitchFamily="66"/>
                <a:ea typeface="Arial Unicode MS" pitchFamily="2"/>
                <a:cs typeface="Arial Unicode MS" pitchFamily="2"/>
              </a:rPr>
              <a:t>urgence</a:t>
            </a:r>
            <a:r>
              <a:rPr lang="fr-FR" sz="3200" b="0" i="0" u="none" strike="noStrike" kern="1200" dirty="0">
                <a:ln>
                  <a:noFill/>
                </a:ln>
                <a:solidFill>
                  <a:srgbClr val="000000"/>
                </a:solidFill>
                <a:latin typeface="Comic Sans MS" pitchFamily="66"/>
                <a:ea typeface="Arial Unicode MS" pitchFamily="2"/>
                <a:cs typeface="Arial Unicode MS" pitchFamily="2"/>
              </a:rPr>
              <a:t>.</a:t>
            </a:r>
          </a:p>
        </p:txBody>
      </p:sp>
      <p:sp>
        <p:nvSpPr>
          <p:cNvPr id="9" name="Rectangle 8">
            <a:extLst>
              <a:ext uri="{FF2B5EF4-FFF2-40B4-BE49-F238E27FC236}">
                <a16:creationId xmlns:a16="http://schemas.microsoft.com/office/drawing/2014/main" id="{B118B4C8-EB85-774F-8727-19682AB78E18}"/>
              </a:ext>
            </a:extLst>
          </p:cNvPr>
          <p:cNvSpPr/>
          <p:nvPr/>
        </p:nvSpPr>
        <p:spPr>
          <a:xfrm>
            <a:off x="180001" y="1469478"/>
            <a:ext cx="9755999" cy="1569660"/>
          </a:xfrm>
          <a:prstGeom prst="rect">
            <a:avLst/>
          </a:prstGeom>
        </p:spPr>
        <p:txBody>
          <a:bodyPr wrap="square">
            <a:spAutoFit/>
          </a:bodyPr>
          <a:lstStyle/>
          <a:p>
            <a:pPr lvl="0" algn="just" hangingPunct="0"/>
            <a:r>
              <a:rPr lang="fr-FR" sz="3200" dirty="0">
                <a:solidFill>
                  <a:srgbClr val="0000FF"/>
                </a:solidFill>
                <a:latin typeface="Comic Sans MS" pitchFamily="66"/>
                <a:ea typeface="Arial Unicode MS" pitchFamily="2"/>
                <a:cs typeface="Arial Unicode MS" pitchFamily="2"/>
              </a:rPr>
              <a:t>Non</a:t>
            </a:r>
            <a:r>
              <a:rPr lang="fr-FR" sz="3200" dirty="0">
                <a:solidFill>
                  <a:srgbClr val="000000"/>
                </a:solidFill>
                <a:latin typeface="Comic Sans MS" pitchFamily="66"/>
                <a:ea typeface="Arial Unicode MS" pitchFamily="2"/>
                <a:cs typeface="Arial Unicode MS" pitchFamily="2"/>
              </a:rPr>
              <a:t>, les troupes contournent Paris par le</a:t>
            </a:r>
            <a:r>
              <a:rPr lang="fr-FR" sz="3200" dirty="0">
                <a:solidFill>
                  <a:srgbClr val="0000FF"/>
                </a:solidFill>
                <a:latin typeface="Comic Sans MS" pitchFamily="66"/>
                <a:ea typeface="Arial Unicode MS" pitchFamily="2"/>
                <a:cs typeface="Arial Unicode MS" pitchFamily="2"/>
              </a:rPr>
              <a:t> Nord </a:t>
            </a:r>
            <a:r>
              <a:rPr lang="fr-FR" sz="3200" dirty="0">
                <a:solidFill>
                  <a:srgbClr val="000000"/>
                </a:solidFill>
                <a:latin typeface="Comic Sans MS" pitchFamily="66"/>
                <a:ea typeface="Arial Unicode MS" pitchFamily="2"/>
                <a:cs typeface="Arial Unicode MS" pitchFamily="2"/>
              </a:rPr>
              <a:t>car certaines troupes sont</a:t>
            </a:r>
            <a:r>
              <a:rPr lang="fr-FR" sz="3200" dirty="0">
                <a:solidFill>
                  <a:srgbClr val="0000FF"/>
                </a:solidFill>
                <a:latin typeface="Comic Sans MS" pitchFamily="66"/>
                <a:ea typeface="Arial Unicode MS" pitchFamily="2"/>
                <a:cs typeface="Arial Unicode MS" pitchFamily="2"/>
              </a:rPr>
              <a:t> indisponibles </a:t>
            </a:r>
            <a:r>
              <a:rPr lang="fr-FR" sz="3200" dirty="0">
                <a:solidFill>
                  <a:srgbClr val="000000"/>
                </a:solidFill>
                <a:latin typeface="Comic Sans MS" pitchFamily="66"/>
                <a:ea typeface="Arial Unicode MS" pitchFamily="2"/>
                <a:cs typeface="Arial Unicode MS" pitchFamily="2"/>
              </a:rPr>
              <a:t>(front Est).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name="page32">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F533D35-B670-9643-B1B3-C9B233986E59}"/>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328680" y="261360"/>
            <a:ext cx="5719320" cy="3626640"/>
          </a:xfrm>
          <a:prstGeom prst="rect">
            <a:avLst/>
          </a:prstGeom>
          <a:noFill/>
          <a:ln>
            <a:noFill/>
          </a:ln>
        </p:spPr>
      </p:pic>
      <p:sp>
        <p:nvSpPr>
          <p:cNvPr id="3" name="ZoneTexte 2">
            <a:extLst>
              <a:ext uri="{FF2B5EF4-FFF2-40B4-BE49-F238E27FC236}">
                <a16:creationId xmlns:a16="http://schemas.microsoft.com/office/drawing/2014/main" id="{78C89DF2-F414-A947-9A70-CDEBE258657A}"/>
              </a:ext>
            </a:extLst>
          </p:cNvPr>
          <p:cNvSpPr txBox="1"/>
          <p:nvPr/>
        </p:nvSpPr>
        <p:spPr>
          <a:xfrm>
            <a:off x="216000" y="4104000"/>
            <a:ext cx="9720000" cy="3276359"/>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1800" b="0" i="0" u="none" strike="noStrike" kern="1200" dirty="0">
                <a:ln>
                  <a:noFill/>
                </a:ln>
                <a:latin typeface="Comic Sans MS" pitchFamily="66"/>
                <a:ea typeface="Comic Sans MS" pitchFamily="66"/>
                <a:cs typeface="Comic Sans MS" pitchFamily="66"/>
              </a:rPr>
              <a:t>Dès septembre 1914, le gouvernement prévoit de réquisitionner des taxis pour évacuer de Paris les archives du ministère de la Guerre en cas de menace allemande et, à cet effet, constitue une réserve permanente de véhicules. Mais c’est par un usage inattendu que les taxis parisiens deviennent les taxis de la Marne : avec l’avancée allemande de début septembre, Joffre décide, le 6 septembre, de contre-attaquer et d’envoyer des troupes en renfort sur le front de l’Ourcq. Les trains ne pouvant suffire à leur transport, le général Gallieni, alors gouverneur militaire de Paris, réquisitionne le jour même 630 taxis. Partis de l’esplanade des Invalides, ils achemineront, à une vitesse moyenne de 25 km/h, plus de 3 000 soldats des 103</a:t>
            </a:r>
            <a:r>
              <a:rPr lang="fr-FR" sz="900" b="0" i="0" u="none" strike="noStrike" kern="1200" baseline="17000" dirty="0">
                <a:ln>
                  <a:noFill/>
                </a:ln>
                <a:latin typeface="Comic Sans MS" pitchFamily="66"/>
                <a:ea typeface="Comic Sans MS" pitchFamily="66"/>
                <a:cs typeface="Comic Sans MS" pitchFamily="66"/>
              </a:rPr>
              <a:t>e</a:t>
            </a:r>
            <a:r>
              <a:rPr lang="fr-FR" sz="1800" b="0" i="0" u="none" strike="noStrike" kern="1200" dirty="0">
                <a:ln>
                  <a:noFill/>
                </a:ln>
                <a:latin typeface="Comic Sans MS" pitchFamily="66"/>
                <a:ea typeface="Comic Sans MS" pitchFamily="66"/>
                <a:cs typeface="Comic Sans MS" pitchFamily="66"/>
              </a:rPr>
              <a:t> et 104</a:t>
            </a:r>
            <a:r>
              <a:rPr lang="fr-FR" sz="900" b="0" i="0" u="none" strike="noStrike" kern="1200" baseline="17000" dirty="0">
                <a:ln>
                  <a:noFill/>
                </a:ln>
                <a:latin typeface="Comic Sans MS" pitchFamily="66"/>
                <a:ea typeface="Comic Sans MS" pitchFamily="66"/>
                <a:cs typeface="Comic Sans MS" pitchFamily="66"/>
              </a:rPr>
              <a:t>e</a:t>
            </a:r>
            <a:r>
              <a:rPr lang="fr-FR" sz="1800" b="0" i="0" u="none" strike="noStrike" kern="1200" dirty="0">
                <a:ln>
                  <a:noFill/>
                </a:ln>
                <a:latin typeface="Comic Sans MS" pitchFamily="66"/>
                <a:ea typeface="Comic Sans MS" pitchFamily="66"/>
                <a:cs typeface="Comic Sans MS" pitchFamily="66"/>
              </a:rPr>
              <a:t> R.I. jusqu’à Silly-le-Long et Nanteuil-le-Haudouin, à une centaine de kilomètres de Paris.</a:t>
            </a:r>
          </a:p>
        </p:txBody>
      </p:sp>
      <p:sp>
        <p:nvSpPr>
          <p:cNvPr id="4" name="ZoneTexte 3">
            <a:extLst>
              <a:ext uri="{FF2B5EF4-FFF2-40B4-BE49-F238E27FC236}">
                <a16:creationId xmlns:a16="http://schemas.microsoft.com/office/drawing/2014/main" id="{74B9CB01-C760-6B41-BA0B-D5EDE0035F0F}"/>
              </a:ext>
            </a:extLst>
          </p:cNvPr>
          <p:cNvSpPr txBox="1"/>
          <p:nvPr/>
        </p:nvSpPr>
        <p:spPr>
          <a:xfrm>
            <a:off x="6156000" y="322200"/>
            <a:ext cx="3780000" cy="178524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400" b="0" i="0" u="none" strike="noStrike" kern="1200">
                <a:ln>
                  <a:noFill/>
                </a:ln>
                <a:latin typeface="Comic Sans MS" pitchFamily="66"/>
                <a:ea typeface="Arial Unicode MS" pitchFamily="2"/>
                <a:cs typeface="Arial Unicode MS" pitchFamily="2"/>
              </a:rPr>
              <a:t>Mobilisation des taxis</a:t>
            </a:r>
          </a:p>
          <a:p>
            <a:pPr marL="0" marR="0" lvl="0" indent="0" algn="ctr" rtl="0" hangingPunct="0">
              <a:lnSpc>
                <a:spcPct val="100000"/>
              </a:lnSpc>
              <a:spcBef>
                <a:spcPts val="0"/>
              </a:spcBef>
              <a:spcAft>
                <a:spcPts val="0"/>
              </a:spcAft>
              <a:buNone/>
              <a:tabLst/>
            </a:pPr>
            <a:r>
              <a:rPr lang="fr-FR" sz="2400" b="0" i="0" u="none" strike="noStrike" kern="1200">
                <a:ln>
                  <a:noFill/>
                </a:ln>
                <a:latin typeface="Comic Sans MS" pitchFamily="66"/>
                <a:ea typeface="Arial Unicode MS" pitchFamily="2"/>
                <a:cs typeface="Arial Unicode MS" pitchFamily="2"/>
              </a:rPr>
              <a:t>de Paris</a:t>
            </a:r>
          </a:p>
          <a:p>
            <a:pPr marL="0" marR="0" lvl="0" indent="0" algn="ctr" rtl="0" hangingPunct="0">
              <a:lnSpc>
                <a:spcPct val="100000"/>
              </a:lnSpc>
              <a:spcBef>
                <a:spcPts val="0"/>
              </a:spcBef>
              <a:spcAft>
                <a:spcPts val="0"/>
              </a:spcAft>
              <a:buNone/>
              <a:tabLst/>
            </a:pPr>
            <a:endParaRPr lang="fr-FR" sz="2400" b="0" i="0" u="none" strike="noStrike" kern="1200">
              <a:ln>
                <a:noFill/>
              </a:ln>
              <a:latin typeface="Comic Sans MS" pitchFamily="66"/>
              <a:ea typeface="Arial Unicode MS" pitchFamily="2"/>
              <a:cs typeface="Arial Unicode MS" pitchFamily="2"/>
            </a:endParaRPr>
          </a:p>
          <a:p>
            <a:pPr marL="0" marR="0" lvl="0" indent="0" algn="ctr" rtl="0" hangingPunct="0">
              <a:lnSpc>
                <a:spcPct val="100000"/>
              </a:lnSpc>
              <a:spcBef>
                <a:spcPts val="0"/>
              </a:spcBef>
              <a:spcAft>
                <a:spcPts val="0"/>
              </a:spcAft>
              <a:buNone/>
              <a:tabLst/>
            </a:pPr>
            <a:r>
              <a:rPr lang="fr-FR" sz="2400" b="0" i="0" u="none" strike="noStrike" kern="1200">
                <a:ln>
                  <a:noFill/>
                </a:ln>
                <a:latin typeface="Comic Sans MS" pitchFamily="66"/>
                <a:ea typeface="Arial Unicode MS" pitchFamily="2"/>
                <a:cs typeface="Arial Unicode MS" pitchFamily="2"/>
              </a:rPr>
              <a:t>Septembre 1914</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page33">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8FF6A88-95CD-764A-8B87-B71E38E82642}"/>
              </a:ext>
            </a:extLst>
          </p:cNvPr>
          <p:cNvPicPr>
            <a:picLocks noChangeAspect="1"/>
          </p:cNvPicPr>
          <p:nvPr/>
        </p:nvPicPr>
        <p:blipFill>
          <a:blip r:embed="rId3">
            <a:lum/>
            <a:alphaModFix/>
          </a:blip>
          <a:srcRect/>
          <a:stretch>
            <a:fillRect/>
          </a:stretch>
        </p:blipFill>
        <p:spPr>
          <a:xfrm>
            <a:off x="612000" y="503999"/>
            <a:ext cx="8856000" cy="5472000"/>
          </a:xfrm>
          <a:prstGeom prst="rect">
            <a:avLst/>
          </a:prstGeom>
          <a:noFill/>
          <a:ln w="0">
            <a:solidFill>
              <a:srgbClr val="000000"/>
            </a:solidFill>
            <a:prstDash val="solid"/>
          </a:ln>
        </p:spPr>
      </p:pic>
      <p:sp>
        <p:nvSpPr>
          <p:cNvPr id="3" name="ZoneTexte 2">
            <a:extLst>
              <a:ext uri="{FF2B5EF4-FFF2-40B4-BE49-F238E27FC236}">
                <a16:creationId xmlns:a16="http://schemas.microsoft.com/office/drawing/2014/main" id="{F116CBCB-3B64-1F40-A15A-79AEE4CFDA03}"/>
              </a:ext>
            </a:extLst>
          </p:cNvPr>
          <p:cNvSpPr txBox="1"/>
          <p:nvPr/>
        </p:nvSpPr>
        <p:spPr>
          <a:xfrm>
            <a:off x="540000" y="6083999"/>
            <a:ext cx="9000000" cy="937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400" b="0" i="0" u="none" strike="noStrike" kern="1200">
                <a:ln>
                  <a:noFill/>
                </a:ln>
                <a:latin typeface="Comic Sans MS" pitchFamily="66"/>
                <a:ea typeface="Arial Unicode MS" pitchFamily="2"/>
                <a:cs typeface="Arial Unicode MS" pitchFamily="2"/>
              </a:rPr>
              <a:t>Arrivée des soldats par taxis avant la bataille de la Marne</a:t>
            </a:r>
          </a:p>
          <a:p>
            <a:pPr marL="0" marR="0" lvl="0" indent="0" algn="ctr" rtl="0" hangingPunct="0">
              <a:lnSpc>
                <a:spcPct val="100000"/>
              </a:lnSpc>
              <a:spcBef>
                <a:spcPts val="0"/>
              </a:spcBef>
              <a:spcAft>
                <a:spcPts val="0"/>
              </a:spcAft>
              <a:buNone/>
              <a:tabLst/>
            </a:pPr>
            <a:r>
              <a:rPr lang="fr-FR" sz="2400" b="0" i="0" u="none" strike="noStrike" kern="1200">
                <a:ln>
                  <a:noFill/>
                </a:ln>
                <a:latin typeface="Comic Sans MS" pitchFamily="66"/>
                <a:ea typeface="Arial Unicode MS" pitchFamily="2"/>
                <a:cs typeface="Arial Unicode MS" pitchFamily="2"/>
              </a:rPr>
              <a:t>Septembre 1914</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page34">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16FDDC93-44CF-F64E-B5D8-650D06C90537}"/>
              </a:ext>
            </a:extLst>
          </p:cNvPr>
          <p:cNvSpPr/>
          <p:nvPr/>
        </p:nvSpPr>
        <p:spPr>
          <a:xfrm>
            <a:off x="486000" y="54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Connecteur droit 2">
            <a:extLst>
              <a:ext uri="{FF2B5EF4-FFF2-40B4-BE49-F238E27FC236}">
                <a16:creationId xmlns:a16="http://schemas.microsoft.com/office/drawing/2014/main" id="{4149B9AA-342C-C344-8237-E68D910A6704}"/>
              </a:ext>
            </a:extLst>
          </p:cNvPr>
          <p:cNvSpPr/>
          <p:nvPr/>
        </p:nvSpPr>
        <p:spPr>
          <a:xfrm>
            <a:off x="63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Connecteur droit 3">
            <a:extLst>
              <a:ext uri="{FF2B5EF4-FFF2-40B4-BE49-F238E27FC236}">
                <a16:creationId xmlns:a16="http://schemas.microsoft.com/office/drawing/2014/main" id="{5D640E42-F2B6-E449-9F2B-AF1126737F4B}"/>
              </a:ext>
            </a:extLst>
          </p:cNvPr>
          <p:cNvSpPr/>
          <p:nvPr/>
        </p:nvSpPr>
        <p:spPr>
          <a:xfrm>
            <a:off x="77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 name="Connecteur droit 4">
            <a:extLst>
              <a:ext uri="{FF2B5EF4-FFF2-40B4-BE49-F238E27FC236}">
                <a16:creationId xmlns:a16="http://schemas.microsoft.com/office/drawing/2014/main" id="{120F96F3-FCCC-A743-994D-F31AB56D510F}"/>
              </a:ext>
            </a:extLst>
          </p:cNvPr>
          <p:cNvSpPr/>
          <p:nvPr/>
        </p:nvSpPr>
        <p:spPr>
          <a:xfrm>
            <a:off x="917999"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 name="Connecteur droit 5">
            <a:extLst>
              <a:ext uri="{FF2B5EF4-FFF2-40B4-BE49-F238E27FC236}">
                <a16:creationId xmlns:a16="http://schemas.microsoft.com/office/drawing/2014/main" id="{B861D422-949E-974A-9629-1ECD03F6E209}"/>
              </a:ext>
            </a:extLst>
          </p:cNvPr>
          <p:cNvSpPr/>
          <p:nvPr/>
        </p:nvSpPr>
        <p:spPr>
          <a:xfrm>
            <a:off x="1205999"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 name="Connecteur droit 6">
            <a:extLst>
              <a:ext uri="{FF2B5EF4-FFF2-40B4-BE49-F238E27FC236}">
                <a16:creationId xmlns:a16="http://schemas.microsoft.com/office/drawing/2014/main" id="{B5444B46-D234-7349-890D-E9C3C06EDE6A}"/>
              </a:ext>
            </a:extLst>
          </p:cNvPr>
          <p:cNvSpPr/>
          <p:nvPr/>
        </p:nvSpPr>
        <p:spPr>
          <a:xfrm>
            <a:off x="135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 name="Connecteur droit 7">
            <a:extLst>
              <a:ext uri="{FF2B5EF4-FFF2-40B4-BE49-F238E27FC236}">
                <a16:creationId xmlns:a16="http://schemas.microsoft.com/office/drawing/2014/main" id="{CA496A5B-46EC-2447-95B1-C4B6C050AAD9}"/>
              </a:ext>
            </a:extLst>
          </p:cNvPr>
          <p:cNvSpPr/>
          <p:nvPr/>
        </p:nvSpPr>
        <p:spPr>
          <a:xfrm>
            <a:off x="1493999"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 name="Connecteur droit 8">
            <a:extLst>
              <a:ext uri="{FF2B5EF4-FFF2-40B4-BE49-F238E27FC236}">
                <a16:creationId xmlns:a16="http://schemas.microsoft.com/office/drawing/2014/main" id="{5155427F-E991-6A49-BE5B-2FE5E0FF4DC4}"/>
              </a:ext>
            </a:extLst>
          </p:cNvPr>
          <p:cNvSpPr/>
          <p:nvPr/>
        </p:nvSpPr>
        <p:spPr>
          <a:xfrm>
            <a:off x="163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 name="Connecteur droit 9">
            <a:extLst>
              <a:ext uri="{FF2B5EF4-FFF2-40B4-BE49-F238E27FC236}">
                <a16:creationId xmlns:a16="http://schemas.microsoft.com/office/drawing/2014/main" id="{D14F431B-1D2A-6349-88FB-5BB3D0707402}"/>
              </a:ext>
            </a:extLst>
          </p:cNvPr>
          <p:cNvSpPr/>
          <p:nvPr/>
        </p:nvSpPr>
        <p:spPr>
          <a:xfrm>
            <a:off x="106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 name="Connecteur droit 10">
            <a:extLst>
              <a:ext uri="{FF2B5EF4-FFF2-40B4-BE49-F238E27FC236}">
                <a16:creationId xmlns:a16="http://schemas.microsoft.com/office/drawing/2014/main" id="{82F9AF45-9223-5C40-A3A4-04CB7BD4720A}"/>
              </a:ext>
            </a:extLst>
          </p:cNvPr>
          <p:cNvSpPr/>
          <p:nvPr/>
        </p:nvSpPr>
        <p:spPr>
          <a:xfrm>
            <a:off x="1925999"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 name="Connecteur droit 11">
            <a:extLst>
              <a:ext uri="{FF2B5EF4-FFF2-40B4-BE49-F238E27FC236}">
                <a16:creationId xmlns:a16="http://schemas.microsoft.com/office/drawing/2014/main" id="{C607B2F8-AF5F-2F4B-8DA4-2E58878EA59F}"/>
              </a:ext>
            </a:extLst>
          </p:cNvPr>
          <p:cNvSpPr/>
          <p:nvPr/>
        </p:nvSpPr>
        <p:spPr>
          <a:xfrm>
            <a:off x="221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 name="Connecteur droit 12">
            <a:extLst>
              <a:ext uri="{FF2B5EF4-FFF2-40B4-BE49-F238E27FC236}">
                <a16:creationId xmlns:a16="http://schemas.microsoft.com/office/drawing/2014/main" id="{97B25362-F64A-E84B-BD78-17B5DCE9CBBA}"/>
              </a:ext>
            </a:extLst>
          </p:cNvPr>
          <p:cNvSpPr/>
          <p:nvPr/>
        </p:nvSpPr>
        <p:spPr>
          <a:xfrm>
            <a:off x="178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4" name="Connecteur droit 13">
            <a:extLst>
              <a:ext uri="{FF2B5EF4-FFF2-40B4-BE49-F238E27FC236}">
                <a16:creationId xmlns:a16="http://schemas.microsoft.com/office/drawing/2014/main" id="{E9D492E1-9C2C-0F4E-BEB1-3C723E23B998}"/>
              </a:ext>
            </a:extLst>
          </p:cNvPr>
          <p:cNvSpPr/>
          <p:nvPr/>
        </p:nvSpPr>
        <p:spPr>
          <a:xfrm>
            <a:off x="235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5" name="Connecteur droit 14">
            <a:extLst>
              <a:ext uri="{FF2B5EF4-FFF2-40B4-BE49-F238E27FC236}">
                <a16:creationId xmlns:a16="http://schemas.microsoft.com/office/drawing/2014/main" id="{6EDDCE1C-98F8-AB4E-B155-4948AB0437DE}"/>
              </a:ext>
            </a:extLst>
          </p:cNvPr>
          <p:cNvSpPr/>
          <p:nvPr/>
        </p:nvSpPr>
        <p:spPr>
          <a:xfrm>
            <a:off x="2646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6" name="Connecteur droit 15">
            <a:extLst>
              <a:ext uri="{FF2B5EF4-FFF2-40B4-BE49-F238E27FC236}">
                <a16:creationId xmlns:a16="http://schemas.microsoft.com/office/drawing/2014/main" id="{DEC3211B-0536-104F-97AD-FA62F84F1C8C}"/>
              </a:ext>
            </a:extLst>
          </p:cNvPr>
          <p:cNvSpPr/>
          <p:nvPr/>
        </p:nvSpPr>
        <p:spPr>
          <a:xfrm>
            <a:off x="279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7" name="Connecteur droit 16">
            <a:extLst>
              <a:ext uri="{FF2B5EF4-FFF2-40B4-BE49-F238E27FC236}">
                <a16:creationId xmlns:a16="http://schemas.microsoft.com/office/drawing/2014/main" id="{A7073FC3-6801-F740-8603-5FA63893555D}"/>
              </a:ext>
            </a:extLst>
          </p:cNvPr>
          <p:cNvSpPr/>
          <p:nvPr/>
        </p:nvSpPr>
        <p:spPr>
          <a:xfrm>
            <a:off x="293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8" name="Connecteur droit 17">
            <a:extLst>
              <a:ext uri="{FF2B5EF4-FFF2-40B4-BE49-F238E27FC236}">
                <a16:creationId xmlns:a16="http://schemas.microsoft.com/office/drawing/2014/main" id="{FB8AF42C-6B88-AA47-9A0A-6DCA0488D5E7}"/>
              </a:ext>
            </a:extLst>
          </p:cNvPr>
          <p:cNvSpPr/>
          <p:nvPr/>
        </p:nvSpPr>
        <p:spPr>
          <a:xfrm>
            <a:off x="307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9" name="Connecteur droit 18">
            <a:extLst>
              <a:ext uri="{FF2B5EF4-FFF2-40B4-BE49-F238E27FC236}">
                <a16:creationId xmlns:a16="http://schemas.microsoft.com/office/drawing/2014/main" id="{C9094D50-0651-A149-BA82-F6216B5B3579}"/>
              </a:ext>
            </a:extLst>
          </p:cNvPr>
          <p:cNvSpPr/>
          <p:nvPr/>
        </p:nvSpPr>
        <p:spPr>
          <a:xfrm>
            <a:off x="250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0" name="Connecteur droit 19">
            <a:extLst>
              <a:ext uri="{FF2B5EF4-FFF2-40B4-BE49-F238E27FC236}">
                <a16:creationId xmlns:a16="http://schemas.microsoft.com/office/drawing/2014/main" id="{15101C41-34C7-AA4B-BCA5-08DAD93EB254}"/>
              </a:ext>
            </a:extLst>
          </p:cNvPr>
          <p:cNvSpPr/>
          <p:nvPr/>
        </p:nvSpPr>
        <p:spPr>
          <a:xfrm>
            <a:off x="322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1" name="Connecteur droit 20">
            <a:extLst>
              <a:ext uri="{FF2B5EF4-FFF2-40B4-BE49-F238E27FC236}">
                <a16:creationId xmlns:a16="http://schemas.microsoft.com/office/drawing/2014/main" id="{6886CFA1-A044-954A-BD61-DBA002A56EBF}"/>
              </a:ext>
            </a:extLst>
          </p:cNvPr>
          <p:cNvSpPr/>
          <p:nvPr/>
        </p:nvSpPr>
        <p:spPr>
          <a:xfrm>
            <a:off x="3366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2" name="Connecteur droit 21">
            <a:extLst>
              <a:ext uri="{FF2B5EF4-FFF2-40B4-BE49-F238E27FC236}">
                <a16:creationId xmlns:a16="http://schemas.microsoft.com/office/drawing/2014/main" id="{BD697629-5A1F-5E40-A7E1-12D9FF09D9BC}"/>
              </a:ext>
            </a:extLst>
          </p:cNvPr>
          <p:cNvSpPr/>
          <p:nvPr/>
        </p:nvSpPr>
        <p:spPr>
          <a:xfrm>
            <a:off x="351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3" name="Connecteur droit 22">
            <a:extLst>
              <a:ext uri="{FF2B5EF4-FFF2-40B4-BE49-F238E27FC236}">
                <a16:creationId xmlns:a16="http://schemas.microsoft.com/office/drawing/2014/main" id="{C61E0135-3111-E04B-8D51-0ED07565504D}"/>
              </a:ext>
            </a:extLst>
          </p:cNvPr>
          <p:cNvSpPr/>
          <p:nvPr/>
        </p:nvSpPr>
        <p:spPr>
          <a:xfrm>
            <a:off x="365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4" name="Connecteur droit 23">
            <a:extLst>
              <a:ext uri="{FF2B5EF4-FFF2-40B4-BE49-F238E27FC236}">
                <a16:creationId xmlns:a16="http://schemas.microsoft.com/office/drawing/2014/main" id="{CCDBA34F-B15C-3B49-8C92-35385E50698C}"/>
              </a:ext>
            </a:extLst>
          </p:cNvPr>
          <p:cNvSpPr/>
          <p:nvPr/>
        </p:nvSpPr>
        <p:spPr>
          <a:xfrm>
            <a:off x="4086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5" name="Connecteur droit 24">
            <a:extLst>
              <a:ext uri="{FF2B5EF4-FFF2-40B4-BE49-F238E27FC236}">
                <a16:creationId xmlns:a16="http://schemas.microsoft.com/office/drawing/2014/main" id="{38EF9362-EE5E-714B-A302-8D0BD325CC16}"/>
              </a:ext>
            </a:extLst>
          </p:cNvPr>
          <p:cNvSpPr/>
          <p:nvPr/>
        </p:nvSpPr>
        <p:spPr>
          <a:xfrm>
            <a:off x="423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6" name="Connecteur droit 25">
            <a:extLst>
              <a:ext uri="{FF2B5EF4-FFF2-40B4-BE49-F238E27FC236}">
                <a16:creationId xmlns:a16="http://schemas.microsoft.com/office/drawing/2014/main" id="{271610FF-9401-FC41-A9CE-059D88DDD74E}"/>
              </a:ext>
            </a:extLst>
          </p:cNvPr>
          <p:cNvSpPr/>
          <p:nvPr/>
        </p:nvSpPr>
        <p:spPr>
          <a:xfrm>
            <a:off x="437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7" name="Connecteur droit 26">
            <a:extLst>
              <a:ext uri="{FF2B5EF4-FFF2-40B4-BE49-F238E27FC236}">
                <a16:creationId xmlns:a16="http://schemas.microsoft.com/office/drawing/2014/main" id="{1208CD78-FCDF-4347-840D-3D19D7D7A8AA}"/>
              </a:ext>
            </a:extLst>
          </p:cNvPr>
          <p:cNvSpPr/>
          <p:nvPr/>
        </p:nvSpPr>
        <p:spPr>
          <a:xfrm>
            <a:off x="451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8" name="Connecteur droit 27">
            <a:extLst>
              <a:ext uri="{FF2B5EF4-FFF2-40B4-BE49-F238E27FC236}">
                <a16:creationId xmlns:a16="http://schemas.microsoft.com/office/drawing/2014/main" id="{14583F08-6136-2548-8ECF-431B13D4D147}"/>
              </a:ext>
            </a:extLst>
          </p:cNvPr>
          <p:cNvSpPr/>
          <p:nvPr/>
        </p:nvSpPr>
        <p:spPr>
          <a:xfrm>
            <a:off x="394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9" name="Connecteur droit 28">
            <a:extLst>
              <a:ext uri="{FF2B5EF4-FFF2-40B4-BE49-F238E27FC236}">
                <a16:creationId xmlns:a16="http://schemas.microsoft.com/office/drawing/2014/main" id="{4387438F-7B69-704E-B4F6-A76502A8FE10}"/>
              </a:ext>
            </a:extLst>
          </p:cNvPr>
          <p:cNvSpPr/>
          <p:nvPr/>
        </p:nvSpPr>
        <p:spPr>
          <a:xfrm>
            <a:off x="466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0" name="Connecteur droit 29">
            <a:extLst>
              <a:ext uri="{FF2B5EF4-FFF2-40B4-BE49-F238E27FC236}">
                <a16:creationId xmlns:a16="http://schemas.microsoft.com/office/drawing/2014/main" id="{6448E9DB-5B83-604F-AEB2-8CEBDA11AFCB}"/>
              </a:ext>
            </a:extLst>
          </p:cNvPr>
          <p:cNvSpPr/>
          <p:nvPr/>
        </p:nvSpPr>
        <p:spPr>
          <a:xfrm>
            <a:off x="4806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1" name="Connecteur droit 30">
            <a:extLst>
              <a:ext uri="{FF2B5EF4-FFF2-40B4-BE49-F238E27FC236}">
                <a16:creationId xmlns:a16="http://schemas.microsoft.com/office/drawing/2014/main" id="{EC0C8B92-79BC-CD47-8EB8-2C64C5B5156B}"/>
              </a:ext>
            </a:extLst>
          </p:cNvPr>
          <p:cNvSpPr/>
          <p:nvPr/>
        </p:nvSpPr>
        <p:spPr>
          <a:xfrm>
            <a:off x="495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2" name="Connecteur droit 31">
            <a:extLst>
              <a:ext uri="{FF2B5EF4-FFF2-40B4-BE49-F238E27FC236}">
                <a16:creationId xmlns:a16="http://schemas.microsoft.com/office/drawing/2014/main" id="{076B0432-ECE9-9144-B5B4-6BE1C336861D}"/>
              </a:ext>
            </a:extLst>
          </p:cNvPr>
          <p:cNvSpPr/>
          <p:nvPr/>
        </p:nvSpPr>
        <p:spPr>
          <a:xfrm>
            <a:off x="509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3" name="Connecteur droit 32">
            <a:extLst>
              <a:ext uri="{FF2B5EF4-FFF2-40B4-BE49-F238E27FC236}">
                <a16:creationId xmlns:a16="http://schemas.microsoft.com/office/drawing/2014/main" id="{BAB25981-9AAD-B846-999F-1D37C1C8103C}"/>
              </a:ext>
            </a:extLst>
          </p:cNvPr>
          <p:cNvSpPr/>
          <p:nvPr/>
        </p:nvSpPr>
        <p:spPr>
          <a:xfrm>
            <a:off x="538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4" name="Connecteur droit 33">
            <a:extLst>
              <a:ext uri="{FF2B5EF4-FFF2-40B4-BE49-F238E27FC236}">
                <a16:creationId xmlns:a16="http://schemas.microsoft.com/office/drawing/2014/main" id="{A50626E3-A6F3-4346-A8DB-5A4DC05CD670}"/>
              </a:ext>
            </a:extLst>
          </p:cNvPr>
          <p:cNvSpPr/>
          <p:nvPr/>
        </p:nvSpPr>
        <p:spPr>
          <a:xfrm>
            <a:off x="567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5" name="Connecteur droit 34">
            <a:extLst>
              <a:ext uri="{FF2B5EF4-FFF2-40B4-BE49-F238E27FC236}">
                <a16:creationId xmlns:a16="http://schemas.microsoft.com/office/drawing/2014/main" id="{C404915D-CAC1-294A-8F74-C615DED968B1}"/>
              </a:ext>
            </a:extLst>
          </p:cNvPr>
          <p:cNvSpPr/>
          <p:nvPr/>
        </p:nvSpPr>
        <p:spPr>
          <a:xfrm>
            <a:off x="581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6" name="Connecteur droit 35">
            <a:extLst>
              <a:ext uri="{FF2B5EF4-FFF2-40B4-BE49-F238E27FC236}">
                <a16:creationId xmlns:a16="http://schemas.microsoft.com/office/drawing/2014/main" id="{107A87CC-CE17-474E-B621-95C4750311D7}"/>
              </a:ext>
            </a:extLst>
          </p:cNvPr>
          <p:cNvSpPr/>
          <p:nvPr/>
        </p:nvSpPr>
        <p:spPr>
          <a:xfrm>
            <a:off x="595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7" name="Connecteur droit 36">
            <a:extLst>
              <a:ext uri="{FF2B5EF4-FFF2-40B4-BE49-F238E27FC236}">
                <a16:creationId xmlns:a16="http://schemas.microsoft.com/office/drawing/2014/main" id="{F77089BA-52E3-6A4C-99FC-0AC4947BD5F8}"/>
              </a:ext>
            </a:extLst>
          </p:cNvPr>
          <p:cNvSpPr/>
          <p:nvPr/>
        </p:nvSpPr>
        <p:spPr>
          <a:xfrm>
            <a:off x="610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8" name="Connecteur droit 37">
            <a:extLst>
              <a:ext uri="{FF2B5EF4-FFF2-40B4-BE49-F238E27FC236}">
                <a16:creationId xmlns:a16="http://schemas.microsoft.com/office/drawing/2014/main" id="{D8F7864B-63F3-9A45-AE8E-59BC98B3607E}"/>
              </a:ext>
            </a:extLst>
          </p:cNvPr>
          <p:cNvSpPr/>
          <p:nvPr/>
        </p:nvSpPr>
        <p:spPr>
          <a:xfrm>
            <a:off x="6246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9" name="Connecteur droit 38">
            <a:extLst>
              <a:ext uri="{FF2B5EF4-FFF2-40B4-BE49-F238E27FC236}">
                <a16:creationId xmlns:a16="http://schemas.microsoft.com/office/drawing/2014/main" id="{4BAB5874-0C15-A342-90DB-29D874CFB569}"/>
              </a:ext>
            </a:extLst>
          </p:cNvPr>
          <p:cNvSpPr/>
          <p:nvPr/>
        </p:nvSpPr>
        <p:spPr>
          <a:xfrm>
            <a:off x="639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0" name="Connecteur droit 39">
            <a:extLst>
              <a:ext uri="{FF2B5EF4-FFF2-40B4-BE49-F238E27FC236}">
                <a16:creationId xmlns:a16="http://schemas.microsoft.com/office/drawing/2014/main" id="{48D21D18-C1BC-5140-B816-DF97BF0C92B9}"/>
              </a:ext>
            </a:extLst>
          </p:cNvPr>
          <p:cNvSpPr/>
          <p:nvPr/>
        </p:nvSpPr>
        <p:spPr>
          <a:xfrm>
            <a:off x="6966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1" name="Connecteur droit 40">
            <a:extLst>
              <a:ext uri="{FF2B5EF4-FFF2-40B4-BE49-F238E27FC236}">
                <a16:creationId xmlns:a16="http://schemas.microsoft.com/office/drawing/2014/main" id="{E9449523-354C-AC49-B67E-1FDF5BA0FDBD}"/>
              </a:ext>
            </a:extLst>
          </p:cNvPr>
          <p:cNvSpPr/>
          <p:nvPr/>
        </p:nvSpPr>
        <p:spPr>
          <a:xfrm>
            <a:off x="711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2" name="Connecteur droit 41">
            <a:extLst>
              <a:ext uri="{FF2B5EF4-FFF2-40B4-BE49-F238E27FC236}">
                <a16:creationId xmlns:a16="http://schemas.microsoft.com/office/drawing/2014/main" id="{8EA2374F-4248-E14C-942F-DB3C54AAA6E6}"/>
              </a:ext>
            </a:extLst>
          </p:cNvPr>
          <p:cNvSpPr/>
          <p:nvPr/>
        </p:nvSpPr>
        <p:spPr>
          <a:xfrm>
            <a:off x="667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3" name="Connecteur droit 42">
            <a:extLst>
              <a:ext uri="{FF2B5EF4-FFF2-40B4-BE49-F238E27FC236}">
                <a16:creationId xmlns:a16="http://schemas.microsoft.com/office/drawing/2014/main" id="{722ED106-11D0-BC4E-9EB5-234DAFDF2242}"/>
              </a:ext>
            </a:extLst>
          </p:cNvPr>
          <p:cNvSpPr/>
          <p:nvPr/>
        </p:nvSpPr>
        <p:spPr>
          <a:xfrm>
            <a:off x="682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4" name="Connecteur droit 43">
            <a:extLst>
              <a:ext uri="{FF2B5EF4-FFF2-40B4-BE49-F238E27FC236}">
                <a16:creationId xmlns:a16="http://schemas.microsoft.com/office/drawing/2014/main" id="{B50F7067-1AE8-D647-A0D7-4C56D64E6987}"/>
              </a:ext>
            </a:extLst>
          </p:cNvPr>
          <p:cNvSpPr/>
          <p:nvPr/>
        </p:nvSpPr>
        <p:spPr>
          <a:xfrm>
            <a:off x="342000" y="5455080"/>
            <a:ext cx="0" cy="324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5" name="Connecteur droit 44">
            <a:extLst>
              <a:ext uri="{FF2B5EF4-FFF2-40B4-BE49-F238E27FC236}">
                <a16:creationId xmlns:a16="http://schemas.microsoft.com/office/drawing/2014/main" id="{CCE77D3C-7BAC-2C42-B966-E23038345FA3}"/>
              </a:ext>
            </a:extLst>
          </p:cNvPr>
          <p:cNvSpPr/>
          <p:nvPr/>
        </p:nvSpPr>
        <p:spPr>
          <a:xfrm flipV="1">
            <a:off x="8982000" y="2018519"/>
            <a:ext cx="0" cy="3780001"/>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6" name="ZoneTexte 45">
            <a:extLst>
              <a:ext uri="{FF2B5EF4-FFF2-40B4-BE49-F238E27FC236}">
                <a16:creationId xmlns:a16="http://schemas.microsoft.com/office/drawing/2014/main" id="{FD3CDAC4-9B8F-4A40-AB9B-753E40BBDF83}"/>
              </a:ext>
            </a:extLst>
          </p:cNvPr>
          <p:cNvSpPr txBox="1"/>
          <p:nvPr/>
        </p:nvSpPr>
        <p:spPr>
          <a:xfrm>
            <a:off x="-163080" y="5774400"/>
            <a:ext cx="102492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400" b="1" i="0" u="none" strike="noStrike" kern="1200">
                <a:ln>
                  <a:noFill/>
                </a:ln>
                <a:latin typeface="Arial" pitchFamily="18"/>
                <a:ea typeface="Arial Unicode MS" pitchFamily="2"/>
                <a:cs typeface="Arial Unicode MS" pitchFamily="2"/>
              </a:rPr>
              <a:t>1914</a:t>
            </a:r>
          </a:p>
        </p:txBody>
      </p:sp>
      <p:sp>
        <p:nvSpPr>
          <p:cNvPr id="47" name="ZoneTexte 46">
            <a:extLst>
              <a:ext uri="{FF2B5EF4-FFF2-40B4-BE49-F238E27FC236}">
                <a16:creationId xmlns:a16="http://schemas.microsoft.com/office/drawing/2014/main" id="{A85FCE4A-07C5-FA44-85F5-EFFB78F410ED}"/>
              </a:ext>
            </a:extLst>
          </p:cNvPr>
          <p:cNvSpPr txBox="1"/>
          <p:nvPr/>
        </p:nvSpPr>
        <p:spPr>
          <a:xfrm>
            <a:off x="1567080" y="5793840"/>
            <a:ext cx="102492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400" b="1" i="0" u="none" strike="noStrike" kern="1200">
                <a:ln>
                  <a:noFill/>
                </a:ln>
                <a:latin typeface="Arial" pitchFamily="18"/>
                <a:ea typeface="Arial Unicode MS" pitchFamily="2"/>
                <a:cs typeface="Arial Unicode MS" pitchFamily="2"/>
              </a:rPr>
              <a:t>1915</a:t>
            </a:r>
          </a:p>
        </p:txBody>
      </p:sp>
      <p:sp>
        <p:nvSpPr>
          <p:cNvPr id="48" name="ZoneTexte 47">
            <a:extLst>
              <a:ext uri="{FF2B5EF4-FFF2-40B4-BE49-F238E27FC236}">
                <a16:creationId xmlns:a16="http://schemas.microsoft.com/office/drawing/2014/main" id="{56C13F03-451C-D242-8FCC-1C0C125B1416}"/>
              </a:ext>
            </a:extLst>
          </p:cNvPr>
          <p:cNvSpPr txBox="1"/>
          <p:nvPr/>
        </p:nvSpPr>
        <p:spPr>
          <a:xfrm>
            <a:off x="3290039" y="5810400"/>
            <a:ext cx="102492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400" b="1" i="0" u="none" strike="noStrike" kern="1200">
                <a:ln>
                  <a:noFill/>
                </a:ln>
                <a:latin typeface="Arial" pitchFamily="18"/>
                <a:ea typeface="Arial Unicode MS" pitchFamily="2"/>
                <a:cs typeface="Arial Unicode MS" pitchFamily="2"/>
              </a:rPr>
              <a:t>1916</a:t>
            </a:r>
          </a:p>
        </p:txBody>
      </p:sp>
      <p:sp>
        <p:nvSpPr>
          <p:cNvPr id="49" name="ZoneTexte 48">
            <a:extLst>
              <a:ext uri="{FF2B5EF4-FFF2-40B4-BE49-F238E27FC236}">
                <a16:creationId xmlns:a16="http://schemas.microsoft.com/office/drawing/2014/main" id="{29A0F0A8-701F-5241-B2CE-FDEF0A05D3CE}"/>
              </a:ext>
            </a:extLst>
          </p:cNvPr>
          <p:cNvSpPr txBox="1"/>
          <p:nvPr/>
        </p:nvSpPr>
        <p:spPr>
          <a:xfrm>
            <a:off x="4998600" y="5810400"/>
            <a:ext cx="102492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400" b="1" i="0" u="none" strike="noStrike" kern="1200">
                <a:ln>
                  <a:noFill/>
                </a:ln>
                <a:latin typeface="Arial" pitchFamily="18"/>
                <a:ea typeface="Arial Unicode MS" pitchFamily="2"/>
                <a:cs typeface="Arial Unicode MS" pitchFamily="2"/>
              </a:rPr>
              <a:t>1917</a:t>
            </a:r>
          </a:p>
        </p:txBody>
      </p:sp>
      <p:sp>
        <p:nvSpPr>
          <p:cNvPr id="50" name="ZoneTexte 49">
            <a:extLst>
              <a:ext uri="{FF2B5EF4-FFF2-40B4-BE49-F238E27FC236}">
                <a16:creationId xmlns:a16="http://schemas.microsoft.com/office/drawing/2014/main" id="{CE0213E6-2CF0-8543-990F-CAA9207F2C79}"/>
              </a:ext>
            </a:extLst>
          </p:cNvPr>
          <p:cNvSpPr txBox="1"/>
          <p:nvPr/>
        </p:nvSpPr>
        <p:spPr>
          <a:xfrm>
            <a:off x="6742800" y="5846399"/>
            <a:ext cx="102492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400" b="1" i="0" u="none" strike="noStrike" kern="1200">
                <a:ln>
                  <a:noFill/>
                </a:ln>
                <a:latin typeface="Arial" pitchFamily="18"/>
                <a:ea typeface="Arial Unicode MS" pitchFamily="2"/>
                <a:cs typeface="Arial Unicode MS" pitchFamily="2"/>
              </a:rPr>
              <a:t>1918</a:t>
            </a:r>
          </a:p>
        </p:txBody>
      </p:sp>
      <p:sp>
        <p:nvSpPr>
          <p:cNvPr id="51" name="Connecteur droit 50">
            <a:extLst>
              <a:ext uri="{FF2B5EF4-FFF2-40B4-BE49-F238E27FC236}">
                <a16:creationId xmlns:a16="http://schemas.microsoft.com/office/drawing/2014/main" id="{9B503FAE-9D37-F14D-9D6D-4E6B55D74B40}"/>
              </a:ext>
            </a:extLst>
          </p:cNvPr>
          <p:cNvSpPr/>
          <p:nvPr/>
        </p:nvSpPr>
        <p:spPr>
          <a:xfrm flipV="1">
            <a:off x="2070000" y="2018519"/>
            <a:ext cx="0" cy="3780001"/>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2" name="Connecteur droit 51">
            <a:extLst>
              <a:ext uri="{FF2B5EF4-FFF2-40B4-BE49-F238E27FC236}">
                <a16:creationId xmlns:a16="http://schemas.microsoft.com/office/drawing/2014/main" id="{413437CA-F61F-4041-B090-A6D1A60D7AF0}"/>
              </a:ext>
            </a:extLst>
          </p:cNvPr>
          <p:cNvSpPr/>
          <p:nvPr/>
        </p:nvSpPr>
        <p:spPr>
          <a:xfrm flipV="1">
            <a:off x="3798000" y="2018519"/>
            <a:ext cx="0" cy="3780001"/>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3" name="Connecteur droit 52">
            <a:extLst>
              <a:ext uri="{FF2B5EF4-FFF2-40B4-BE49-F238E27FC236}">
                <a16:creationId xmlns:a16="http://schemas.microsoft.com/office/drawing/2014/main" id="{25FBC313-859B-9043-A0F8-6FA89D90B0FF}"/>
              </a:ext>
            </a:extLst>
          </p:cNvPr>
          <p:cNvSpPr/>
          <p:nvPr/>
        </p:nvSpPr>
        <p:spPr>
          <a:xfrm flipV="1">
            <a:off x="5526000" y="2029319"/>
            <a:ext cx="0" cy="3780001"/>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4" name="Connecteur droit 53">
            <a:extLst>
              <a:ext uri="{FF2B5EF4-FFF2-40B4-BE49-F238E27FC236}">
                <a16:creationId xmlns:a16="http://schemas.microsoft.com/office/drawing/2014/main" id="{B039A4BB-A515-5F4F-93D0-F1DD493655AD}"/>
              </a:ext>
            </a:extLst>
          </p:cNvPr>
          <p:cNvSpPr/>
          <p:nvPr/>
        </p:nvSpPr>
        <p:spPr>
          <a:xfrm flipV="1">
            <a:off x="6822000" y="2090519"/>
            <a:ext cx="0" cy="36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5" name="Connecteur droit 54">
            <a:extLst>
              <a:ext uri="{FF2B5EF4-FFF2-40B4-BE49-F238E27FC236}">
                <a16:creationId xmlns:a16="http://schemas.microsoft.com/office/drawing/2014/main" id="{84854200-3F18-4A44-B8B6-E6C0FFF8A34D}"/>
              </a:ext>
            </a:extLst>
          </p:cNvPr>
          <p:cNvSpPr/>
          <p:nvPr/>
        </p:nvSpPr>
        <p:spPr>
          <a:xfrm>
            <a:off x="523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6" name="Connecteur droit 55">
            <a:extLst>
              <a:ext uri="{FF2B5EF4-FFF2-40B4-BE49-F238E27FC236}">
                <a16:creationId xmlns:a16="http://schemas.microsoft.com/office/drawing/2014/main" id="{BE47E0AE-68A8-984C-9CE8-B5E77DBC817E}"/>
              </a:ext>
            </a:extLst>
          </p:cNvPr>
          <p:cNvSpPr/>
          <p:nvPr/>
        </p:nvSpPr>
        <p:spPr>
          <a:xfrm>
            <a:off x="739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7" name="Connecteur droit 56">
            <a:extLst>
              <a:ext uri="{FF2B5EF4-FFF2-40B4-BE49-F238E27FC236}">
                <a16:creationId xmlns:a16="http://schemas.microsoft.com/office/drawing/2014/main" id="{B40E17D3-ADE5-5C4C-AF58-C43089450EF3}"/>
              </a:ext>
            </a:extLst>
          </p:cNvPr>
          <p:cNvSpPr/>
          <p:nvPr/>
        </p:nvSpPr>
        <p:spPr>
          <a:xfrm>
            <a:off x="653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8" name="Forme libre 57">
            <a:extLst>
              <a:ext uri="{FF2B5EF4-FFF2-40B4-BE49-F238E27FC236}">
                <a16:creationId xmlns:a16="http://schemas.microsoft.com/office/drawing/2014/main" id="{364A60B3-B77F-C245-A083-96C7ECFE286B}"/>
              </a:ext>
            </a:extLst>
          </p:cNvPr>
          <p:cNvSpPr/>
          <p:nvPr/>
        </p:nvSpPr>
        <p:spPr>
          <a:xfrm>
            <a:off x="342000" y="432000"/>
            <a:ext cx="9567360" cy="6623999"/>
          </a:xfrm>
          <a:custGeom>
            <a:avLst>
              <a:gd name="f0" fmla="val 19899"/>
              <a:gd name="f1" fmla="val 5172"/>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noFill/>
          <a:ln w="19080">
            <a:solidFill>
              <a:srgbClr val="000000"/>
            </a:solidFill>
            <a:prstDash val="solid"/>
          </a:ln>
        </p:spPr>
        <p:txBody>
          <a:bodyPr vert="horz" wrap="none" lIns="99360" tIns="54360" rIns="99360" bIns="5436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9" name="ZoneTexte 58">
            <a:extLst>
              <a:ext uri="{FF2B5EF4-FFF2-40B4-BE49-F238E27FC236}">
                <a16:creationId xmlns:a16="http://schemas.microsoft.com/office/drawing/2014/main" id="{80A3DDF3-DE09-2E48-AFC8-14DD16B113EB}"/>
              </a:ext>
            </a:extLst>
          </p:cNvPr>
          <p:cNvSpPr txBox="1"/>
          <p:nvPr/>
        </p:nvSpPr>
        <p:spPr>
          <a:xfrm>
            <a:off x="191880" y="710640"/>
            <a:ext cx="5040000" cy="4089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1800" b="0" i="0" u="none" strike="noStrike" kern="1200">
                <a:ln>
                  <a:noFill/>
                </a:ln>
                <a:latin typeface="Comic Sans MS" pitchFamily="66"/>
                <a:ea typeface="Arial Unicode MS" pitchFamily="2"/>
                <a:cs typeface="Arial Unicode MS" pitchFamily="2"/>
              </a:rPr>
              <a:t>Je situe dans le temps</a:t>
            </a:r>
          </a:p>
        </p:txBody>
      </p:sp>
      <p:sp>
        <p:nvSpPr>
          <p:cNvPr id="60" name="Connecteur droit 59">
            <a:extLst>
              <a:ext uri="{FF2B5EF4-FFF2-40B4-BE49-F238E27FC236}">
                <a16:creationId xmlns:a16="http://schemas.microsoft.com/office/drawing/2014/main" id="{C9BBB1D5-629F-BE4A-B613-9A7811619986}"/>
              </a:ext>
            </a:extLst>
          </p:cNvPr>
          <p:cNvSpPr/>
          <p:nvPr/>
        </p:nvSpPr>
        <p:spPr>
          <a:xfrm>
            <a:off x="7542000" y="546264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1" name="Connecteur droit 60">
            <a:extLst>
              <a:ext uri="{FF2B5EF4-FFF2-40B4-BE49-F238E27FC236}">
                <a16:creationId xmlns:a16="http://schemas.microsoft.com/office/drawing/2014/main" id="{C39EA25D-A2F8-5448-8311-D6421D8BEC84}"/>
              </a:ext>
            </a:extLst>
          </p:cNvPr>
          <p:cNvSpPr/>
          <p:nvPr/>
        </p:nvSpPr>
        <p:spPr>
          <a:xfrm>
            <a:off x="7686000" y="546300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2" name="Connecteur droit 61">
            <a:extLst>
              <a:ext uri="{FF2B5EF4-FFF2-40B4-BE49-F238E27FC236}">
                <a16:creationId xmlns:a16="http://schemas.microsoft.com/office/drawing/2014/main" id="{5429B3F3-3C18-2B4A-A3D8-01AB532C3914}"/>
              </a:ext>
            </a:extLst>
          </p:cNvPr>
          <p:cNvSpPr/>
          <p:nvPr/>
        </p:nvSpPr>
        <p:spPr>
          <a:xfrm>
            <a:off x="7830000" y="546336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3" name="Connecteur droit 62">
            <a:extLst>
              <a:ext uri="{FF2B5EF4-FFF2-40B4-BE49-F238E27FC236}">
                <a16:creationId xmlns:a16="http://schemas.microsoft.com/office/drawing/2014/main" id="{E7A851B3-7A47-044D-BC53-161EBE51AE3B}"/>
              </a:ext>
            </a:extLst>
          </p:cNvPr>
          <p:cNvSpPr/>
          <p:nvPr/>
        </p:nvSpPr>
        <p:spPr>
          <a:xfrm>
            <a:off x="7974000" y="546372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4" name="Connecteur droit 63">
            <a:extLst>
              <a:ext uri="{FF2B5EF4-FFF2-40B4-BE49-F238E27FC236}">
                <a16:creationId xmlns:a16="http://schemas.microsoft.com/office/drawing/2014/main" id="{B012F4B4-DE4D-9E49-AF3B-912AE0722DEA}"/>
              </a:ext>
            </a:extLst>
          </p:cNvPr>
          <p:cNvSpPr/>
          <p:nvPr/>
        </p:nvSpPr>
        <p:spPr>
          <a:xfrm>
            <a:off x="8118000" y="54640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5" name="Connecteur droit 64">
            <a:extLst>
              <a:ext uri="{FF2B5EF4-FFF2-40B4-BE49-F238E27FC236}">
                <a16:creationId xmlns:a16="http://schemas.microsoft.com/office/drawing/2014/main" id="{9D07777C-44F3-AC40-83F4-73D0A4569774}"/>
              </a:ext>
            </a:extLst>
          </p:cNvPr>
          <p:cNvSpPr/>
          <p:nvPr/>
        </p:nvSpPr>
        <p:spPr>
          <a:xfrm>
            <a:off x="8262000" y="546444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6" name="Connecteur droit 65">
            <a:extLst>
              <a:ext uri="{FF2B5EF4-FFF2-40B4-BE49-F238E27FC236}">
                <a16:creationId xmlns:a16="http://schemas.microsoft.com/office/drawing/2014/main" id="{2C802170-999B-8544-89E0-8D00B43D5AA2}"/>
              </a:ext>
            </a:extLst>
          </p:cNvPr>
          <p:cNvSpPr/>
          <p:nvPr/>
        </p:nvSpPr>
        <p:spPr>
          <a:xfrm>
            <a:off x="8406000" y="546480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7" name="Connecteur droit 66">
            <a:extLst>
              <a:ext uri="{FF2B5EF4-FFF2-40B4-BE49-F238E27FC236}">
                <a16:creationId xmlns:a16="http://schemas.microsoft.com/office/drawing/2014/main" id="{F5790C36-7178-6C48-8727-CB1BDC9E44BC}"/>
              </a:ext>
            </a:extLst>
          </p:cNvPr>
          <p:cNvSpPr/>
          <p:nvPr/>
        </p:nvSpPr>
        <p:spPr>
          <a:xfrm>
            <a:off x="8550000" y="546516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8" name="Connecteur droit 67">
            <a:extLst>
              <a:ext uri="{FF2B5EF4-FFF2-40B4-BE49-F238E27FC236}">
                <a16:creationId xmlns:a16="http://schemas.microsoft.com/office/drawing/2014/main" id="{18E51748-67B1-2445-9846-925ADEA664C3}"/>
              </a:ext>
            </a:extLst>
          </p:cNvPr>
          <p:cNvSpPr/>
          <p:nvPr/>
        </p:nvSpPr>
        <p:spPr>
          <a:xfrm>
            <a:off x="8694000" y="546552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9" name="Connecteur droit 68">
            <a:extLst>
              <a:ext uri="{FF2B5EF4-FFF2-40B4-BE49-F238E27FC236}">
                <a16:creationId xmlns:a16="http://schemas.microsoft.com/office/drawing/2014/main" id="{DF08DF82-F2C7-134C-8F8D-EC0CF4BD94A7}"/>
              </a:ext>
            </a:extLst>
          </p:cNvPr>
          <p:cNvSpPr/>
          <p:nvPr/>
        </p:nvSpPr>
        <p:spPr>
          <a:xfrm>
            <a:off x="8838000" y="54658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0" name="ZoneTexte 69">
            <a:extLst>
              <a:ext uri="{FF2B5EF4-FFF2-40B4-BE49-F238E27FC236}">
                <a16:creationId xmlns:a16="http://schemas.microsoft.com/office/drawing/2014/main" id="{58D52CC7-4D58-EA4C-88BE-33AD5AF31099}"/>
              </a:ext>
            </a:extLst>
          </p:cNvPr>
          <p:cNvSpPr txBox="1"/>
          <p:nvPr/>
        </p:nvSpPr>
        <p:spPr>
          <a:xfrm>
            <a:off x="8435160" y="5810400"/>
            <a:ext cx="102492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400" b="1" i="0" u="none" strike="noStrike" kern="1200">
                <a:ln>
                  <a:noFill/>
                </a:ln>
                <a:latin typeface="Arial" pitchFamily="18"/>
                <a:ea typeface="Arial Unicode MS" pitchFamily="2"/>
                <a:cs typeface="Arial Unicode MS" pitchFamily="2"/>
              </a:rPr>
              <a:t>1919</a:t>
            </a:r>
          </a:p>
        </p:txBody>
      </p:sp>
      <p:sp>
        <p:nvSpPr>
          <p:cNvPr id="71" name="Connecteur droit 70">
            <a:extLst>
              <a:ext uri="{FF2B5EF4-FFF2-40B4-BE49-F238E27FC236}">
                <a16:creationId xmlns:a16="http://schemas.microsoft.com/office/drawing/2014/main" id="{099C75DB-3442-2C41-BB5F-768268446FF6}"/>
              </a:ext>
            </a:extLst>
          </p:cNvPr>
          <p:cNvSpPr/>
          <p:nvPr/>
        </p:nvSpPr>
        <p:spPr>
          <a:xfrm flipV="1">
            <a:off x="7254000" y="2029319"/>
            <a:ext cx="0" cy="3780001"/>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2" name="Connecteur droit 71">
            <a:extLst>
              <a:ext uri="{FF2B5EF4-FFF2-40B4-BE49-F238E27FC236}">
                <a16:creationId xmlns:a16="http://schemas.microsoft.com/office/drawing/2014/main" id="{38DE6D5B-CC26-7146-98C7-DDA8485B7DAC}"/>
              </a:ext>
            </a:extLst>
          </p:cNvPr>
          <p:cNvSpPr/>
          <p:nvPr/>
        </p:nvSpPr>
        <p:spPr>
          <a:xfrm>
            <a:off x="1368000" y="3060000"/>
            <a:ext cx="432000" cy="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3" name="Connecteur droit 72">
            <a:extLst>
              <a:ext uri="{FF2B5EF4-FFF2-40B4-BE49-F238E27FC236}">
                <a16:creationId xmlns:a16="http://schemas.microsoft.com/office/drawing/2014/main" id="{1FA3CD75-F0C5-7145-8CED-4F89696AF874}"/>
              </a:ext>
            </a:extLst>
          </p:cNvPr>
          <p:cNvSpPr/>
          <p:nvPr/>
        </p:nvSpPr>
        <p:spPr>
          <a:xfrm>
            <a:off x="1368000" y="2015999"/>
            <a:ext cx="0" cy="1044001"/>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4" name="Connecteur droit 73">
            <a:extLst>
              <a:ext uri="{FF2B5EF4-FFF2-40B4-BE49-F238E27FC236}">
                <a16:creationId xmlns:a16="http://schemas.microsoft.com/office/drawing/2014/main" id="{B3E5BF57-B80D-FE43-B474-66176C1E11D1}"/>
              </a:ext>
            </a:extLst>
          </p:cNvPr>
          <p:cNvSpPr/>
          <p:nvPr/>
        </p:nvSpPr>
        <p:spPr>
          <a:xfrm>
            <a:off x="1800000" y="2015999"/>
            <a:ext cx="0" cy="1044001"/>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5" name="Connecteur droit 74">
            <a:extLst>
              <a:ext uri="{FF2B5EF4-FFF2-40B4-BE49-F238E27FC236}">
                <a16:creationId xmlns:a16="http://schemas.microsoft.com/office/drawing/2014/main" id="{DCB68B49-B07C-2544-B79F-DCCB46735272}"/>
              </a:ext>
            </a:extLst>
          </p:cNvPr>
          <p:cNvSpPr/>
          <p:nvPr/>
        </p:nvSpPr>
        <p:spPr>
          <a:xfrm>
            <a:off x="1800000" y="3060000"/>
            <a:ext cx="5903999" cy="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6" name="Connecteur droit 75">
            <a:extLst>
              <a:ext uri="{FF2B5EF4-FFF2-40B4-BE49-F238E27FC236}">
                <a16:creationId xmlns:a16="http://schemas.microsoft.com/office/drawing/2014/main" id="{FC6692B2-CEFC-E545-8159-3A56C072623E}"/>
              </a:ext>
            </a:extLst>
          </p:cNvPr>
          <p:cNvSpPr/>
          <p:nvPr/>
        </p:nvSpPr>
        <p:spPr>
          <a:xfrm>
            <a:off x="7703999" y="2015999"/>
            <a:ext cx="0" cy="1044001"/>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7" name="Connecteur droit 76">
            <a:extLst>
              <a:ext uri="{FF2B5EF4-FFF2-40B4-BE49-F238E27FC236}">
                <a16:creationId xmlns:a16="http://schemas.microsoft.com/office/drawing/2014/main" id="{1025321D-1750-A444-AC9D-AE01A2A4D4AF}"/>
              </a:ext>
            </a:extLst>
          </p:cNvPr>
          <p:cNvSpPr/>
          <p:nvPr/>
        </p:nvSpPr>
        <p:spPr>
          <a:xfrm>
            <a:off x="7703999" y="3060000"/>
            <a:ext cx="1044001" cy="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8" name="Connecteur droit 77">
            <a:extLst>
              <a:ext uri="{FF2B5EF4-FFF2-40B4-BE49-F238E27FC236}">
                <a16:creationId xmlns:a16="http://schemas.microsoft.com/office/drawing/2014/main" id="{B526D81C-CC28-6944-9881-127AE3E4DD4C}"/>
              </a:ext>
            </a:extLst>
          </p:cNvPr>
          <p:cNvSpPr/>
          <p:nvPr/>
        </p:nvSpPr>
        <p:spPr>
          <a:xfrm>
            <a:off x="8748000" y="2015999"/>
            <a:ext cx="0" cy="1044001"/>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9" name="Forme libre 78">
            <a:extLst>
              <a:ext uri="{FF2B5EF4-FFF2-40B4-BE49-F238E27FC236}">
                <a16:creationId xmlns:a16="http://schemas.microsoft.com/office/drawing/2014/main" id="{0F8978FA-7050-094C-BB20-5D5B8E63E91D}"/>
              </a:ext>
            </a:extLst>
          </p:cNvPr>
          <p:cNvSpPr/>
          <p:nvPr/>
        </p:nvSpPr>
        <p:spPr>
          <a:xfrm>
            <a:off x="1296000" y="3168000"/>
            <a:ext cx="360000" cy="180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0" name="Forme libre 79">
            <a:extLst>
              <a:ext uri="{FF2B5EF4-FFF2-40B4-BE49-F238E27FC236}">
                <a16:creationId xmlns:a16="http://schemas.microsoft.com/office/drawing/2014/main" id="{A1C87655-9D4B-684A-A673-0A4B5FC2D5F9}"/>
              </a:ext>
            </a:extLst>
          </p:cNvPr>
          <p:cNvSpPr/>
          <p:nvPr/>
        </p:nvSpPr>
        <p:spPr>
          <a:xfrm>
            <a:off x="4572360" y="3168360"/>
            <a:ext cx="360000" cy="180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1" name="Connecteur droit 80">
            <a:extLst>
              <a:ext uri="{FF2B5EF4-FFF2-40B4-BE49-F238E27FC236}">
                <a16:creationId xmlns:a16="http://schemas.microsoft.com/office/drawing/2014/main" id="{F8D807A3-36DD-C74F-9E87-B0E8E818730A}"/>
              </a:ext>
            </a:extLst>
          </p:cNvPr>
          <p:cNvSpPr/>
          <p:nvPr/>
        </p:nvSpPr>
        <p:spPr>
          <a:xfrm>
            <a:off x="4104000" y="3384000"/>
            <a:ext cx="1368000" cy="0"/>
          </a:xfrm>
          <a:prstGeom prst="line">
            <a:avLst/>
          </a:prstGeom>
          <a:noFill/>
          <a:ln w="0">
            <a:solidFill>
              <a:srgbClr val="000000"/>
            </a:solidFill>
            <a:prstDash val="solid"/>
            <a:headEnd type="arrow"/>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2" name="Forme libre 81">
            <a:extLst>
              <a:ext uri="{FF2B5EF4-FFF2-40B4-BE49-F238E27FC236}">
                <a16:creationId xmlns:a16="http://schemas.microsoft.com/office/drawing/2014/main" id="{DB9E4328-087D-F345-AEDD-BE4AA656C376}"/>
              </a:ext>
            </a:extLst>
          </p:cNvPr>
          <p:cNvSpPr/>
          <p:nvPr/>
        </p:nvSpPr>
        <p:spPr>
          <a:xfrm>
            <a:off x="1044000" y="5292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3" name="Connecteur droit 82">
            <a:extLst>
              <a:ext uri="{FF2B5EF4-FFF2-40B4-BE49-F238E27FC236}">
                <a16:creationId xmlns:a16="http://schemas.microsoft.com/office/drawing/2014/main" id="{18C88680-7A55-FA41-B0AC-D4E53B89D17E}"/>
              </a:ext>
            </a:extLst>
          </p:cNvPr>
          <p:cNvSpPr/>
          <p:nvPr/>
        </p:nvSpPr>
        <p:spPr>
          <a:xfrm>
            <a:off x="432000" y="4968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4" name="Connecteur droit 83">
            <a:extLst>
              <a:ext uri="{FF2B5EF4-FFF2-40B4-BE49-F238E27FC236}">
                <a16:creationId xmlns:a16="http://schemas.microsoft.com/office/drawing/2014/main" id="{A2BABE51-E0D3-A749-A908-F5AD0C3B00FD}"/>
              </a:ext>
            </a:extLst>
          </p:cNvPr>
          <p:cNvSpPr/>
          <p:nvPr/>
        </p:nvSpPr>
        <p:spPr>
          <a:xfrm>
            <a:off x="432000" y="5184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5" name="Connecteur droit 84">
            <a:extLst>
              <a:ext uri="{FF2B5EF4-FFF2-40B4-BE49-F238E27FC236}">
                <a16:creationId xmlns:a16="http://schemas.microsoft.com/office/drawing/2014/main" id="{F222A571-3568-FB4C-82CB-95008A3D32EC}"/>
              </a:ext>
            </a:extLst>
          </p:cNvPr>
          <p:cNvSpPr/>
          <p:nvPr/>
        </p:nvSpPr>
        <p:spPr>
          <a:xfrm>
            <a:off x="432000" y="4752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6" name="Connecteur droit 85">
            <a:extLst>
              <a:ext uri="{FF2B5EF4-FFF2-40B4-BE49-F238E27FC236}">
                <a16:creationId xmlns:a16="http://schemas.microsoft.com/office/drawing/2014/main" id="{8CFD04D3-3E65-6D46-A33E-917280097971}"/>
              </a:ext>
            </a:extLst>
          </p:cNvPr>
          <p:cNvSpPr/>
          <p:nvPr/>
        </p:nvSpPr>
        <p:spPr>
          <a:xfrm>
            <a:off x="1800000" y="1655999"/>
            <a:ext cx="0" cy="360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7" name="Connecteur droit 86">
            <a:extLst>
              <a:ext uri="{FF2B5EF4-FFF2-40B4-BE49-F238E27FC236}">
                <a16:creationId xmlns:a16="http://schemas.microsoft.com/office/drawing/2014/main" id="{9626B103-D2B2-8149-B3C2-45DB544761EF}"/>
              </a:ext>
            </a:extLst>
          </p:cNvPr>
          <p:cNvSpPr/>
          <p:nvPr/>
        </p:nvSpPr>
        <p:spPr>
          <a:xfrm>
            <a:off x="7703999" y="1655999"/>
            <a:ext cx="0" cy="360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8" name="Forme libre 87">
            <a:extLst>
              <a:ext uri="{FF2B5EF4-FFF2-40B4-BE49-F238E27FC236}">
                <a16:creationId xmlns:a16="http://schemas.microsoft.com/office/drawing/2014/main" id="{A51B6568-BE90-DB43-9993-0872BCF02948}"/>
              </a:ext>
            </a:extLst>
          </p:cNvPr>
          <p:cNvSpPr/>
          <p:nvPr/>
        </p:nvSpPr>
        <p:spPr>
          <a:xfrm>
            <a:off x="6732000" y="5292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9" name="Connecteur droit 88">
            <a:extLst>
              <a:ext uri="{FF2B5EF4-FFF2-40B4-BE49-F238E27FC236}">
                <a16:creationId xmlns:a16="http://schemas.microsoft.com/office/drawing/2014/main" id="{28A77B24-82E3-CC47-80CB-CF243A99C729}"/>
              </a:ext>
            </a:extLst>
          </p:cNvPr>
          <p:cNvSpPr/>
          <p:nvPr/>
        </p:nvSpPr>
        <p:spPr>
          <a:xfrm>
            <a:off x="6083999" y="4968000"/>
            <a:ext cx="1368001"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0" name="Connecteur droit 89">
            <a:extLst>
              <a:ext uri="{FF2B5EF4-FFF2-40B4-BE49-F238E27FC236}">
                <a16:creationId xmlns:a16="http://schemas.microsoft.com/office/drawing/2014/main" id="{0B8A7084-A00C-4743-9836-0D4ABACA92F4}"/>
              </a:ext>
            </a:extLst>
          </p:cNvPr>
          <p:cNvSpPr/>
          <p:nvPr/>
        </p:nvSpPr>
        <p:spPr>
          <a:xfrm>
            <a:off x="6083999" y="5184000"/>
            <a:ext cx="1368001"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1" name="Forme libre 90">
            <a:extLst>
              <a:ext uri="{FF2B5EF4-FFF2-40B4-BE49-F238E27FC236}">
                <a16:creationId xmlns:a16="http://schemas.microsoft.com/office/drawing/2014/main" id="{424F068E-0377-DA46-B7DD-0D4104F5ABA4}"/>
              </a:ext>
            </a:extLst>
          </p:cNvPr>
          <p:cNvSpPr/>
          <p:nvPr/>
        </p:nvSpPr>
        <p:spPr>
          <a:xfrm>
            <a:off x="6083999" y="4500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2" name="Connecteur droit 91">
            <a:extLst>
              <a:ext uri="{FF2B5EF4-FFF2-40B4-BE49-F238E27FC236}">
                <a16:creationId xmlns:a16="http://schemas.microsoft.com/office/drawing/2014/main" id="{D6487DC3-857E-FA41-B580-6093B8787749}"/>
              </a:ext>
            </a:extLst>
          </p:cNvPr>
          <p:cNvSpPr/>
          <p:nvPr/>
        </p:nvSpPr>
        <p:spPr>
          <a:xfrm>
            <a:off x="5580000" y="4140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3" name="Connecteur droit 92">
            <a:extLst>
              <a:ext uri="{FF2B5EF4-FFF2-40B4-BE49-F238E27FC236}">
                <a16:creationId xmlns:a16="http://schemas.microsoft.com/office/drawing/2014/main" id="{F24477C0-3C1A-914B-952A-FBABC8F860D1}"/>
              </a:ext>
            </a:extLst>
          </p:cNvPr>
          <p:cNvSpPr/>
          <p:nvPr/>
        </p:nvSpPr>
        <p:spPr>
          <a:xfrm>
            <a:off x="5580000" y="4356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4" name="Forme libre 93">
            <a:extLst>
              <a:ext uri="{FF2B5EF4-FFF2-40B4-BE49-F238E27FC236}">
                <a16:creationId xmlns:a16="http://schemas.microsoft.com/office/drawing/2014/main" id="{07FBD60A-F2C3-8449-90B0-D4AA7350E462}"/>
              </a:ext>
            </a:extLst>
          </p:cNvPr>
          <p:cNvSpPr/>
          <p:nvPr/>
        </p:nvSpPr>
        <p:spPr>
          <a:xfrm>
            <a:off x="8604000" y="5292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nvGrpSpPr>
          <p:cNvPr id="95" name="Groupe 94">
            <a:extLst>
              <a:ext uri="{FF2B5EF4-FFF2-40B4-BE49-F238E27FC236}">
                <a16:creationId xmlns:a16="http://schemas.microsoft.com/office/drawing/2014/main" id="{5C7CAB1F-84EB-CA48-900C-6AB7D278B730}"/>
              </a:ext>
            </a:extLst>
          </p:cNvPr>
          <p:cNvGrpSpPr/>
          <p:nvPr/>
        </p:nvGrpSpPr>
        <p:grpSpPr>
          <a:xfrm>
            <a:off x="7992000" y="4752000"/>
            <a:ext cx="1368000" cy="432000"/>
            <a:chOff x="7992000" y="4752000"/>
            <a:chExt cx="1368000" cy="432000"/>
          </a:xfrm>
        </p:grpSpPr>
        <p:sp>
          <p:nvSpPr>
            <p:cNvPr id="96" name="Connecteur droit 95">
              <a:extLst>
                <a:ext uri="{FF2B5EF4-FFF2-40B4-BE49-F238E27FC236}">
                  <a16:creationId xmlns:a16="http://schemas.microsoft.com/office/drawing/2014/main" id="{A0800E8C-50C6-344D-916D-0A84AE9BB838}"/>
                </a:ext>
              </a:extLst>
            </p:cNvPr>
            <p:cNvSpPr/>
            <p:nvPr/>
          </p:nvSpPr>
          <p:spPr>
            <a:xfrm>
              <a:off x="7992000" y="4968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7" name="Connecteur droit 96">
              <a:extLst>
                <a:ext uri="{FF2B5EF4-FFF2-40B4-BE49-F238E27FC236}">
                  <a16:creationId xmlns:a16="http://schemas.microsoft.com/office/drawing/2014/main" id="{69AE503D-9F6E-7248-929F-9B26EB5D7F1E}"/>
                </a:ext>
              </a:extLst>
            </p:cNvPr>
            <p:cNvSpPr/>
            <p:nvPr/>
          </p:nvSpPr>
          <p:spPr>
            <a:xfrm>
              <a:off x="7992000" y="5184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8" name="Connecteur droit 97">
              <a:extLst>
                <a:ext uri="{FF2B5EF4-FFF2-40B4-BE49-F238E27FC236}">
                  <a16:creationId xmlns:a16="http://schemas.microsoft.com/office/drawing/2014/main" id="{003F8441-73F9-6B4D-8112-9CCAE1881B2A}"/>
                </a:ext>
              </a:extLst>
            </p:cNvPr>
            <p:cNvSpPr/>
            <p:nvPr/>
          </p:nvSpPr>
          <p:spPr>
            <a:xfrm>
              <a:off x="7992000" y="4752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sp>
        <p:nvSpPr>
          <p:cNvPr id="99" name="Connecteur droit 98">
            <a:extLst>
              <a:ext uri="{FF2B5EF4-FFF2-40B4-BE49-F238E27FC236}">
                <a16:creationId xmlns:a16="http://schemas.microsoft.com/office/drawing/2014/main" id="{93FFDA32-8D8F-E14C-910F-2F37708A0B10}"/>
              </a:ext>
            </a:extLst>
          </p:cNvPr>
          <p:cNvSpPr/>
          <p:nvPr/>
        </p:nvSpPr>
        <p:spPr>
          <a:xfrm>
            <a:off x="8424000" y="3491999"/>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0" name="Connecteur droit 99">
            <a:extLst>
              <a:ext uri="{FF2B5EF4-FFF2-40B4-BE49-F238E27FC236}">
                <a16:creationId xmlns:a16="http://schemas.microsoft.com/office/drawing/2014/main" id="{33F9F497-C2D8-0047-935B-7AAB4437FCB4}"/>
              </a:ext>
            </a:extLst>
          </p:cNvPr>
          <p:cNvSpPr/>
          <p:nvPr/>
        </p:nvSpPr>
        <p:spPr>
          <a:xfrm>
            <a:off x="8424000" y="3708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1" name="Rectangle 100">
            <a:extLst>
              <a:ext uri="{FF2B5EF4-FFF2-40B4-BE49-F238E27FC236}">
                <a16:creationId xmlns:a16="http://schemas.microsoft.com/office/drawing/2014/main" id="{1FD30F20-2E1D-F242-A12D-46D73BBA2467}"/>
              </a:ext>
            </a:extLst>
          </p:cNvPr>
          <p:cNvSpPr/>
          <p:nvPr/>
        </p:nvSpPr>
        <p:spPr>
          <a:xfrm>
            <a:off x="342000" y="6443999"/>
            <a:ext cx="594000" cy="216000"/>
          </a:xfrm>
          <a:prstGeom prst="rect">
            <a:avLst/>
          </a:pr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2" name="Rectangle 101">
            <a:extLst>
              <a:ext uri="{FF2B5EF4-FFF2-40B4-BE49-F238E27FC236}">
                <a16:creationId xmlns:a16="http://schemas.microsoft.com/office/drawing/2014/main" id="{7CF69C26-ECAA-BA4B-93D9-3DA51EC2D3C5}"/>
              </a:ext>
            </a:extLst>
          </p:cNvPr>
          <p:cNvSpPr/>
          <p:nvPr/>
        </p:nvSpPr>
        <p:spPr>
          <a:xfrm>
            <a:off x="342000" y="6948000"/>
            <a:ext cx="594000" cy="216000"/>
          </a:xfrm>
          <a:prstGeom prst="rect">
            <a:avLst/>
          </a:pr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3" name="Connecteur droit 102">
            <a:extLst>
              <a:ext uri="{FF2B5EF4-FFF2-40B4-BE49-F238E27FC236}">
                <a16:creationId xmlns:a16="http://schemas.microsoft.com/office/drawing/2014/main" id="{7C956E6F-CA62-6A4E-8DFF-5C9273414447}"/>
              </a:ext>
            </a:extLst>
          </p:cNvPr>
          <p:cNvSpPr/>
          <p:nvPr/>
        </p:nvSpPr>
        <p:spPr>
          <a:xfrm>
            <a:off x="1080000" y="6443999"/>
            <a:ext cx="2376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4" name="Connecteur droit 103">
            <a:extLst>
              <a:ext uri="{FF2B5EF4-FFF2-40B4-BE49-F238E27FC236}">
                <a16:creationId xmlns:a16="http://schemas.microsoft.com/office/drawing/2014/main" id="{34494D3C-7C0A-E849-8502-1E44C8FC59FB}"/>
              </a:ext>
            </a:extLst>
          </p:cNvPr>
          <p:cNvSpPr/>
          <p:nvPr/>
        </p:nvSpPr>
        <p:spPr>
          <a:xfrm>
            <a:off x="1080000" y="6660000"/>
            <a:ext cx="2376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5" name="Connecteur droit 104">
            <a:extLst>
              <a:ext uri="{FF2B5EF4-FFF2-40B4-BE49-F238E27FC236}">
                <a16:creationId xmlns:a16="http://schemas.microsoft.com/office/drawing/2014/main" id="{61AF265F-6859-1743-8C80-18E85CFC7801}"/>
              </a:ext>
            </a:extLst>
          </p:cNvPr>
          <p:cNvSpPr/>
          <p:nvPr/>
        </p:nvSpPr>
        <p:spPr>
          <a:xfrm>
            <a:off x="1080000" y="6948000"/>
            <a:ext cx="2376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6" name="Connecteur droit 105">
            <a:extLst>
              <a:ext uri="{FF2B5EF4-FFF2-40B4-BE49-F238E27FC236}">
                <a16:creationId xmlns:a16="http://schemas.microsoft.com/office/drawing/2014/main" id="{31CB85EF-4FA7-4540-BD49-EA2A28F7BDA2}"/>
              </a:ext>
            </a:extLst>
          </p:cNvPr>
          <p:cNvSpPr/>
          <p:nvPr/>
        </p:nvSpPr>
        <p:spPr>
          <a:xfrm>
            <a:off x="1080000" y="7163999"/>
            <a:ext cx="2376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nvGrpSpPr>
          <p:cNvPr id="107" name="Groupe 106">
            <a:extLst>
              <a:ext uri="{FF2B5EF4-FFF2-40B4-BE49-F238E27FC236}">
                <a16:creationId xmlns:a16="http://schemas.microsoft.com/office/drawing/2014/main" id="{85B1DF50-0B16-744F-B5FC-F3713A35E250}"/>
              </a:ext>
            </a:extLst>
          </p:cNvPr>
          <p:cNvGrpSpPr/>
          <p:nvPr/>
        </p:nvGrpSpPr>
        <p:grpSpPr>
          <a:xfrm>
            <a:off x="1728000" y="3276000"/>
            <a:ext cx="1368000" cy="432000"/>
            <a:chOff x="1728000" y="3276000"/>
            <a:chExt cx="1368000" cy="432000"/>
          </a:xfrm>
        </p:grpSpPr>
        <p:sp>
          <p:nvSpPr>
            <p:cNvPr id="108" name="Connecteur droit 107">
              <a:extLst>
                <a:ext uri="{FF2B5EF4-FFF2-40B4-BE49-F238E27FC236}">
                  <a16:creationId xmlns:a16="http://schemas.microsoft.com/office/drawing/2014/main" id="{0A97FE3E-BBA9-F547-9AAE-AFB6FFD5D150}"/>
                </a:ext>
              </a:extLst>
            </p:cNvPr>
            <p:cNvSpPr/>
            <p:nvPr/>
          </p:nvSpPr>
          <p:spPr>
            <a:xfrm>
              <a:off x="1728000" y="3491999"/>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9" name="Connecteur droit 108">
              <a:extLst>
                <a:ext uri="{FF2B5EF4-FFF2-40B4-BE49-F238E27FC236}">
                  <a16:creationId xmlns:a16="http://schemas.microsoft.com/office/drawing/2014/main" id="{CB711841-5D42-1A40-B98F-BBF1661A3A0B}"/>
                </a:ext>
              </a:extLst>
            </p:cNvPr>
            <p:cNvSpPr/>
            <p:nvPr/>
          </p:nvSpPr>
          <p:spPr>
            <a:xfrm>
              <a:off x="1728000" y="3708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0" name="Connecteur droit 109">
              <a:extLst>
                <a:ext uri="{FF2B5EF4-FFF2-40B4-BE49-F238E27FC236}">
                  <a16:creationId xmlns:a16="http://schemas.microsoft.com/office/drawing/2014/main" id="{A41DFCD0-DCE2-6F45-8DDD-384DA8FA05DC}"/>
                </a:ext>
              </a:extLst>
            </p:cNvPr>
            <p:cNvSpPr/>
            <p:nvPr/>
          </p:nvSpPr>
          <p:spPr>
            <a:xfrm>
              <a:off x="1728000" y="3276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grpSp>
        <p:nvGrpSpPr>
          <p:cNvPr id="111" name="Groupe 110">
            <a:extLst>
              <a:ext uri="{FF2B5EF4-FFF2-40B4-BE49-F238E27FC236}">
                <a16:creationId xmlns:a16="http://schemas.microsoft.com/office/drawing/2014/main" id="{9368274D-A680-AB49-9552-7088ED33D1C5}"/>
              </a:ext>
            </a:extLst>
          </p:cNvPr>
          <p:cNvGrpSpPr/>
          <p:nvPr/>
        </p:nvGrpSpPr>
        <p:grpSpPr>
          <a:xfrm>
            <a:off x="4068000" y="3528000"/>
            <a:ext cx="1368000" cy="432000"/>
            <a:chOff x="4068000" y="3528000"/>
            <a:chExt cx="1368000" cy="432000"/>
          </a:xfrm>
        </p:grpSpPr>
        <p:sp>
          <p:nvSpPr>
            <p:cNvPr id="112" name="Connecteur droit 111">
              <a:extLst>
                <a:ext uri="{FF2B5EF4-FFF2-40B4-BE49-F238E27FC236}">
                  <a16:creationId xmlns:a16="http://schemas.microsoft.com/office/drawing/2014/main" id="{CF206831-DF49-7540-8D81-90299D29448B}"/>
                </a:ext>
              </a:extLst>
            </p:cNvPr>
            <p:cNvSpPr/>
            <p:nvPr/>
          </p:nvSpPr>
          <p:spPr>
            <a:xfrm>
              <a:off x="4068000" y="3744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3" name="Connecteur droit 112">
              <a:extLst>
                <a:ext uri="{FF2B5EF4-FFF2-40B4-BE49-F238E27FC236}">
                  <a16:creationId xmlns:a16="http://schemas.microsoft.com/office/drawing/2014/main" id="{6D966FF5-EF9F-8942-9772-0BCD5C16B47D}"/>
                </a:ext>
              </a:extLst>
            </p:cNvPr>
            <p:cNvSpPr/>
            <p:nvPr/>
          </p:nvSpPr>
          <p:spPr>
            <a:xfrm>
              <a:off x="4068000" y="3960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4" name="Connecteur droit 113">
              <a:extLst>
                <a:ext uri="{FF2B5EF4-FFF2-40B4-BE49-F238E27FC236}">
                  <a16:creationId xmlns:a16="http://schemas.microsoft.com/office/drawing/2014/main" id="{0FCAA828-50AC-4245-AD05-17F28D7AB9FB}"/>
                </a:ext>
              </a:extLst>
            </p:cNvPr>
            <p:cNvSpPr/>
            <p:nvPr/>
          </p:nvSpPr>
          <p:spPr>
            <a:xfrm>
              <a:off x="4068000" y="3528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sp>
        <p:nvSpPr>
          <p:cNvPr id="115" name="Forme libre 114">
            <a:extLst>
              <a:ext uri="{FF2B5EF4-FFF2-40B4-BE49-F238E27FC236}">
                <a16:creationId xmlns:a16="http://schemas.microsoft.com/office/drawing/2014/main" id="{8DA46543-965E-BD48-BDBB-45EFB855E1CC}"/>
              </a:ext>
            </a:extLst>
          </p:cNvPr>
          <p:cNvSpPr/>
          <p:nvPr/>
        </p:nvSpPr>
        <p:spPr>
          <a:xfrm>
            <a:off x="1260000" y="4500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6" name="Connecteur droit 115">
            <a:extLst>
              <a:ext uri="{FF2B5EF4-FFF2-40B4-BE49-F238E27FC236}">
                <a16:creationId xmlns:a16="http://schemas.microsoft.com/office/drawing/2014/main" id="{D11E840F-2718-1346-91D0-F1ED5250C437}"/>
              </a:ext>
            </a:extLst>
          </p:cNvPr>
          <p:cNvSpPr/>
          <p:nvPr/>
        </p:nvSpPr>
        <p:spPr>
          <a:xfrm>
            <a:off x="648000" y="4176000"/>
            <a:ext cx="1367999"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7" name="Connecteur droit 116">
            <a:extLst>
              <a:ext uri="{FF2B5EF4-FFF2-40B4-BE49-F238E27FC236}">
                <a16:creationId xmlns:a16="http://schemas.microsoft.com/office/drawing/2014/main" id="{2236B06B-DA48-E645-9062-3FF6094BA1E9}"/>
              </a:ext>
            </a:extLst>
          </p:cNvPr>
          <p:cNvSpPr/>
          <p:nvPr/>
        </p:nvSpPr>
        <p:spPr>
          <a:xfrm>
            <a:off x="648000" y="4392000"/>
            <a:ext cx="1367999"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8" name="Connecteur droit 117">
            <a:extLst>
              <a:ext uri="{FF2B5EF4-FFF2-40B4-BE49-F238E27FC236}">
                <a16:creationId xmlns:a16="http://schemas.microsoft.com/office/drawing/2014/main" id="{BDF630CE-6969-FD40-AADF-FF3AE4AEB544}"/>
              </a:ext>
            </a:extLst>
          </p:cNvPr>
          <p:cNvSpPr/>
          <p:nvPr/>
        </p:nvSpPr>
        <p:spPr>
          <a:xfrm>
            <a:off x="648000" y="3960000"/>
            <a:ext cx="1367999"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nvGrpSpPr>
          <p:cNvPr id="119" name="Groupe 118">
            <a:extLst>
              <a:ext uri="{FF2B5EF4-FFF2-40B4-BE49-F238E27FC236}">
                <a16:creationId xmlns:a16="http://schemas.microsoft.com/office/drawing/2014/main" id="{781EF711-5129-FA49-B73A-F5C02866D3B7}"/>
              </a:ext>
            </a:extLst>
          </p:cNvPr>
          <p:cNvGrpSpPr/>
          <p:nvPr/>
        </p:nvGrpSpPr>
        <p:grpSpPr>
          <a:xfrm>
            <a:off x="5112000" y="6443999"/>
            <a:ext cx="3024000" cy="0"/>
            <a:chOff x="5112000" y="6443999"/>
            <a:chExt cx="3024000" cy="0"/>
          </a:xfrm>
        </p:grpSpPr>
        <p:sp>
          <p:nvSpPr>
            <p:cNvPr id="120" name="Connecteur droit 119">
              <a:extLst>
                <a:ext uri="{FF2B5EF4-FFF2-40B4-BE49-F238E27FC236}">
                  <a16:creationId xmlns:a16="http://schemas.microsoft.com/office/drawing/2014/main" id="{BACBB9CD-D8AA-6640-85DC-7D83BFB08397}"/>
                </a:ext>
              </a:extLst>
            </p:cNvPr>
            <p:cNvSpPr/>
            <p:nvPr/>
          </p:nvSpPr>
          <p:spPr>
            <a:xfrm>
              <a:off x="5112000" y="6443999"/>
              <a:ext cx="504000" cy="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1" name="Connecteur droit 120">
              <a:extLst>
                <a:ext uri="{FF2B5EF4-FFF2-40B4-BE49-F238E27FC236}">
                  <a16:creationId xmlns:a16="http://schemas.microsoft.com/office/drawing/2014/main" id="{29452D52-7336-064F-A8FB-654CFCB318C9}"/>
                </a:ext>
              </a:extLst>
            </p:cNvPr>
            <p:cNvSpPr/>
            <p:nvPr/>
          </p:nvSpPr>
          <p:spPr>
            <a:xfrm>
              <a:off x="5760000" y="6443999"/>
              <a:ext cx="2376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pic>
        <p:nvPicPr>
          <p:cNvPr id="122" name="Image 121">
            <a:extLst>
              <a:ext uri="{FF2B5EF4-FFF2-40B4-BE49-F238E27FC236}">
                <a16:creationId xmlns:a16="http://schemas.microsoft.com/office/drawing/2014/main" id="{5EBDEAD7-CA55-D441-B3BA-18B844ABE9C1}"/>
              </a:ext>
            </a:extLst>
          </p:cNvPr>
          <p:cNvPicPr>
            <a:picLocks noChangeAspect="1"/>
          </p:cNvPicPr>
          <p:nvPr/>
        </p:nvPicPr>
        <p:blipFill>
          <a:blip r:embed="rId3">
            <a:lum/>
            <a:alphaModFix/>
          </a:blip>
          <a:srcRect/>
          <a:stretch>
            <a:fillRect/>
          </a:stretch>
        </p:blipFill>
        <p:spPr>
          <a:xfrm>
            <a:off x="2880000" y="723599"/>
            <a:ext cx="360000" cy="360000"/>
          </a:xfrm>
          <a:prstGeom prst="rect">
            <a:avLst/>
          </a:prstGeom>
          <a:noFill/>
          <a:ln>
            <a:noFill/>
          </a:ln>
        </p:spPr>
      </p:pic>
      <p:sp>
        <p:nvSpPr>
          <p:cNvPr id="123" name="Forme libre 122">
            <a:extLst>
              <a:ext uri="{FF2B5EF4-FFF2-40B4-BE49-F238E27FC236}">
                <a16:creationId xmlns:a16="http://schemas.microsoft.com/office/drawing/2014/main" id="{667BE79A-BFFF-BE49-861F-8D0CFF39F137}"/>
              </a:ext>
            </a:extLst>
          </p:cNvPr>
          <p:cNvSpPr/>
          <p:nvPr/>
        </p:nvSpPr>
        <p:spPr>
          <a:xfrm>
            <a:off x="1044000" y="5292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3333"/>
          </a:solid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4" name="ZoneTexte 123">
            <a:extLst>
              <a:ext uri="{FF2B5EF4-FFF2-40B4-BE49-F238E27FC236}">
                <a16:creationId xmlns:a16="http://schemas.microsoft.com/office/drawing/2014/main" id="{A99FCB98-52DE-6441-B3C5-3119A5E0F00C}"/>
              </a:ext>
            </a:extLst>
          </p:cNvPr>
          <p:cNvSpPr txBox="1"/>
          <p:nvPr/>
        </p:nvSpPr>
        <p:spPr>
          <a:xfrm>
            <a:off x="270000" y="4460040"/>
            <a:ext cx="1800000" cy="86795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Attentat de</a:t>
            </a:r>
          </a:p>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Sarajevo</a:t>
            </a:r>
          </a:p>
        </p:txBody>
      </p:sp>
      <p:sp>
        <p:nvSpPr>
          <p:cNvPr id="125" name="Forme libre 124">
            <a:extLst>
              <a:ext uri="{FF2B5EF4-FFF2-40B4-BE49-F238E27FC236}">
                <a16:creationId xmlns:a16="http://schemas.microsoft.com/office/drawing/2014/main" id="{E123B2A1-AD37-D744-A58E-BC369E07BF35}"/>
              </a:ext>
            </a:extLst>
          </p:cNvPr>
          <p:cNvSpPr/>
          <p:nvPr/>
        </p:nvSpPr>
        <p:spPr>
          <a:xfrm>
            <a:off x="1260000" y="4500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3333"/>
          </a:solid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6" name="ZoneTexte 125">
            <a:extLst>
              <a:ext uri="{FF2B5EF4-FFF2-40B4-BE49-F238E27FC236}">
                <a16:creationId xmlns:a16="http://schemas.microsoft.com/office/drawing/2014/main" id="{1FD10956-C8A2-CB47-B4E0-E2E9238F4914}"/>
              </a:ext>
            </a:extLst>
          </p:cNvPr>
          <p:cNvSpPr txBox="1"/>
          <p:nvPr/>
        </p:nvSpPr>
        <p:spPr>
          <a:xfrm>
            <a:off x="432000" y="3632040"/>
            <a:ext cx="1800000" cy="86795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Début de la</a:t>
            </a:r>
          </a:p>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guerre</a:t>
            </a:r>
          </a:p>
        </p:txBody>
      </p:sp>
      <p:sp>
        <p:nvSpPr>
          <p:cNvPr id="127" name="Connecteur droit 126">
            <a:extLst>
              <a:ext uri="{FF2B5EF4-FFF2-40B4-BE49-F238E27FC236}">
                <a16:creationId xmlns:a16="http://schemas.microsoft.com/office/drawing/2014/main" id="{1EFDE90A-91E1-FB4B-B41D-8D5CA0D37A9B}"/>
              </a:ext>
            </a:extLst>
          </p:cNvPr>
          <p:cNvSpPr/>
          <p:nvPr/>
        </p:nvSpPr>
        <p:spPr>
          <a:xfrm>
            <a:off x="8748000" y="1655999"/>
            <a:ext cx="0" cy="360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8" name="Connecteur droit 127">
            <a:extLst>
              <a:ext uri="{FF2B5EF4-FFF2-40B4-BE49-F238E27FC236}">
                <a16:creationId xmlns:a16="http://schemas.microsoft.com/office/drawing/2014/main" id="{AEC5533D-CD48-5844-843C-C5FB95D3212A}"/>
              </a:ext>
            </a:extLst>
          </p:cNvPr>
          <p:cNvSpPr/>
          <p:nvPr/>
        </p:nvSpPr>
        <p:spPr>
          <a:xfrm>
            <a:off x="1368000" y="1655999"/>
            <a:ext cx="0" cy="360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9" name="Rectangle 128">
            <a:extLst>
              <a:ext uri="{FF2B5EF4-FFF2-40B4-BE49-F238E27FC236}">
                <a16:creationId xmlns:a16="http://schemas.microsoft.com/office/drawing/2014/main" id="{02B87F62-BED2-154A-A532-DBFB21C49A0D}"/>
              </a:ext>
            </a:extLst>
          </p:cNvPr>
          <p:cNvSpPr/>
          <p:nvPr/>
        </p:nvSpPr>
        <p:spPr>
          <a:xfrm>
            <a:off x="1368000" y="2015999"/>
            <a:ext cx="432000" cy="1044000"/>
          </a:xfrm>
          <a:prstGeom prst="rect">
            <a:avLst/>
          </a:prstGeom>
          <a:solidFill>
            <a:srgbClr val="3399FF"/>
          </a:solidFill>
          <a:ln w="0">
            <a:solidFill>
              <a:srgbClr val="80808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0" name="Rectangle 129">
            <a:extLst>
              <a:ext uri="{FF2B5EF4-FFF2-40B4-BE49-F238E27FC236}">
                <a16:creationId xmlns:a16="http://schemas.microsoft.com/office/drawing/2014/main" id="{4D3E6C1C-79BC-5841-B14A-FE558658935A}"/>
              </a:ext>
            </a:extLst>
          </p:cNvPr>
          <p:cNvSpPr/>
          <p:nvPr/>
        </p:nvSpPr>
        <p:spPr>
          <a:xfrm>
            <a:off x="342000" y="6443999"/>
            <a:ext cx="594000" cy="216000"/>
          </a:xfrm>
          <a:prstGeom prst="rect">
            <a:avLst/>
          </a:prstGeom>
          <a:solidFill>
            <a:srgbClr val="3399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1" name="ZoneTexte 130">
            <a:extLst>
              <a:ext uri="{FF2B5EF4-FFF2-40B4-BE49-F238E27FC236}">
                <a16:creationId xmlns:a16="http://schemas.microsoft.com/office/drawing/2014/main" id="{A7C29339-0D5E-0146-BCA3-93516CD3F867}"/>
              </a:ext>
            </a:extLst>
          </p:cNvPr>
          <p:cNvSpPr txBox="1"/>
          <p:nvPr/>
        </p:nvSpPr>
        <p:spPr>
          <a:xfrm>
            <a:off x="972000" y="6263999"/>
            <a:ext cx="3240000" cy="4791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Guerre de mouvement</a:t>
            </a:r>
          </a:p>
        </p:txBody>
      </p:sp>
      <p:sp>
        <p:nvSpPr>
          <p:cNvPr id="132" name="Forme libre 131">
            <a:extLst>
              <a:ext uri="{FF2B5EF4-FFF2-40B4-BE49-F238E27FC236}">
                <a16:creationId xmlns:a16="http://schemas.microsoft.com/office/drawing/2014/main" id="{F3F3561E-2FB5-944C-8DC4-402FA30CBA8E}"/>
              </a:ext>
            </a:extLst>
          </p:cNvPr>
          <p:cNvSpPr/>
          <p:nvPr/>
        </p:nvSpPr>
        <p:spPr>
          <a:xfrm>
            <a:off x="1296360" y="3168360"/>
            <a:ext cx="360000" cy="180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3333"/>
          </a:solid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3" name="ZoneTexte 132">
            <a:extLst>
              <a:ext uri="{FF2B5EF4-FFF2-40B4-BE49-F238E27FC236}">
                <a16:creationId xmlns:a16="http://schemas.microsoft.com/office/drawing/2014/main" id="{E3945537-459B-C84A-81F5-24753194C14B}"/>
              </a:ext>
            </a:extLst>
          </p:cNvPr>
          <p:cNvSpPr txBox="1"/>
          <p:nvPr/>
        </p:nvSpPr>
        <p:spPr>
          <a:xfrm>
            <a:off x="1475999" y="2948040"/>
            <a:ext cx="2088000" cy="125675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Bataille de la</a:t>
            </a:r>
          </a:p>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Marne</a:t>
            </a:r>
          </a:p>
        </p:txBody>
      </p:sp>
      <p:sp>
        <p:nvSpPr>
          <p:cNvPr id="134" name="Rectangle 133">
            <a:extLst>
              <a:ext uri="{FF2B5EF4-FFF2-40B4-BE49-F238E27FC236}">
                <a16:creationId xmlns:a16="http://schemas.microsoft.com/office/drawing/2014/main" id="{8A61949A-B1DE-0F45-A33F-3460D6C754AE}"/>
              </a:ext>
            </a:extLst>
          </p:cNvPr>
          <p:cNvSpPr/>
          <p:nvPr/>
        </p:nvSpPr>
        <p:spPr>
          <a:xfrm>
            <a:off x="7703999" y="2015999"/>
            <a:ext cx="1044000" cy="1044000"/>
          </a:xfrm>
          <a:prstGeom prst="rect">
            <a:avLst/>
          </a:prstGeom>
          <a:solidFill>
            <a:srgbClr val="3399FF"/>
          </a:solidFill>
          <a:ln w="0">
            <a:solidFill>
              <a:srgbClr val="80808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nvGrpSpPr>
          <p:cNvPr id="135" name="Groupe 134">
            <a:extLst>
              <a:ext uri="{FF2B5EF4-FFF2-40B4-BE49-F238E27FC236}">
                <a16:creationId xmlns:a16="http://schemas.microsoft.com/office/drawing/2014/main" id="{1F7116DA-AD50-0D4C-BA75-B86397481349}"/>
              </a:ext>
            </a:extLst>
          </p:cNvPr>
          <p:cNvGrpSpPr/>
          <p:nvPr/>
        </p:nvGrpSpPr>
        <p:grpSpPr>
          <a:xfrm>
            <a:off x="2502000" y="4815000"/>
            <a:ext cx="2160000" cy="422279"/>
            <a:chOff x="2502000" y="4815000"/>
            <a:chExt cx="2160000" cy="422279"/>
          </a:xfrm>
        </p:grpSpPr>
        <p:sp>
          <p:nvSpPr>
            <p:cNvPr id="136" name="Connecteur droit 135">
              <a:extLst>
                <a:ext uri="{FF2B5EF4-FFF2-40B4-BE49-F238E27FC236}">
                  <a16:creationId xmlns:a16="http://schemas.microsoft.com/office/drawing/2014/main" id="{2CC5568F-F9FD-7F4E-95DA-A966872CDA0A}"/>
                </a:ext>
              </a:extLst>
            </p:cNvPr>
            <p:cNvSpPr/>
            <p:nvPr/>
          </p:nvSpPr>
          <p:spPr>
            <a:xfrm>
              <a:off x="2502000" y="5237279"/>
              <a:ext cx="2160000" cy="0"/>
            </a:xfrm>
            <a:prstGeom prst="line">
              <a:avLst/>
            </a:prstGeom>
            <a:noFill/>
            <a:ln w="0">
              <a:solidFill>
                <a:srgbClr val="000000"/>
              </a:solidFill>
              <a:prstDash val="solid"/>
              <a:headEnd type="arrow"/>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7" name="Connecteur droit 136">
              <a:extLst>
                <a:ext uri="{FF2B5EF4-FFF2-40B4-BE49-F238E27FC236}">
                  <a16:creationId xmlns:a16="http://schemas.microsoft.com/office/drawing/2014/main" id="{9165F29A-0919-134E-9A66-2EBE22E9E3C5}"/>
                </a:ext>
              </a:extLst>
            </p:cNvPr>
            <p:cNvSpPr/>
            <p:nvPr/>
          </p:nvSpPr>
          <p:spPr>
            <a:xfrm>
              <a:off x="2700000" y="4815000"/>
              <a:ext cx="1800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8" name="Connecteur droit 137">
              <a:extLst>
                <a:ext uri="{FF2B5EF4-FFF2-40B4-BE49-F238E27FC236}">
                  <a16:creationId xmlns:a16="http://schemas.microsoft.com/office/drawing/2014/main" id="{E79531A1-4AB8-1441-81A6-CA58B4A40EAC}"/>
                </a:ext>
              </a:extLst>
            </p:cNvPr>
            <p:cNvSpPr/>
            <p:nvPr/>
          </p:nvSpPr>
          <p:spPr>
            <a:xfrm>
              <a:off x="2700000" y="5067000"/>
              <a:ext cx="1800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sp>
        <p:nvSpPr>
          <p:cNvPr id="139" name="Forme libre 138">
            <a:extLst>
              <a:ext uri="{FF2B5EF4-FFF2-40B4-BE49-F238E27FC236}">
                <a16:creationId xmlns:a16="http://schemas.microsoft.com/office/drawing/2014/main" id="{5DC9F782-5896-6E43-A10C-C7D238B3AF4F}"/>
              </a:ext>
            </a:extLst>
          </p:cNvPr>
          <p:cNvSpPr/>
          <p:nvPr/>
        </p:nvSpPr>
        <p:spPr>
          <a:xfrm>
            <a:off x="9396000" y="3851999"/>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checkerboard(across)">
                                      <p:cBhvr>
                                        <p:cTn id="7" dur="500"/>
                                        <p:tgtEl>
                                          <p:spTgt spid="13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32"/>
                                        </p:tgtEl>
                                        <p:attrNameLst>
                                          <p:attrName>style.visibility</p:attrName>
                                        </p:attrNameLst>
                                      </p:cBhvr>
                                      <p:to>
                                        <p:strVal val="visible"/>
                                      </p:to>
                                    </p:set>
                                    <p:animEffect transition="in" filter="checkerboard(across)">
                                      <p:cBhvr>
                                        <p:cTn id="10" dur="5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P spid="133" grpId="0"/>
    </p:bldLst>
  </p:timing>
</p:sld>
</file>

<file path=ppt/slides/slide35.xml><?xml version="1.0" encoding="utf-8"?>
<p:sld xmlns:a="http://schemas.openxmlformats.org/drawingml/2006/main" xmlns:r="http://schemas.openxmlformats.org/officeDocument/2006/relationships" xmlns:p="http://schemas.openxmlformats.org/presentationml/2006/main">
  <p:cSld name="page3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ED3F0F3-57FC-3542-91A4-D871F67EDB9A}"/>
              </a:ext>
            </a:extLst>
          </p:cNvPr>
          <p:cNvSpPr/>
          <p:nvPr/>
        </p:nvSpPr>
        <p:spPr>
          <a:xfrm>
            <a:off x="144000" y="216000"/>
            <a:ext cx="9792000" cy="6983999"/>
          </a:xfrm>
          <a:prstGeom prst="rect">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ZoneTexte 2">
            <a:extLst>
              <a:ext uri="{FF2B5EF4-FFF2-40B4-BE49-F238E27FC236}">
                <a16:creationId xmlns:a16="http://schemas.microsoft.com/office/drawing/2014/main" id="{CD4A6FB8-13FE-294F-88E2-FED6F4623486}"/>
              </a:ext>
            </a:extLst>
          </p:cNvPr>
          <p:cNvSpPr txBox="1"/>
          <p:nvPr/>
        </p:nvSpPr>
        <p:spPr>
          <a:xfrm>
            <a:off x="180000" y="216000"/>
            <a:ext cx="9936000" cy="70920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3200" b="0" i="0" u="none" strike="noStrike" kern="1200">
                <a:ln>
                  <a:noFill/>
                </a:ln>
                <a:latin typeface="Comic Sans MS" pitchFamily="66"/>
                <a:ea typeface="Arial Unicode MS" pitchFamily="2"/>
                <a:cs typeface="Arial Unicode MS" pitchFamily="2"/>
              </a:rPr>
              <a:t>Les troupes allemandes prennent-elles Paris ?</a:t>
            </a:r>
          </a:p>
          <a:p>
            <a:pPr marL="0" marR="0" lvl="0" indent="0" rtl="0" hangingPunct="0">
              <a:lnSpc>
                <a:spcPct val="100000"/>
              </a:lnSpc>
              <a:spcBef>
                <a:spcPts val="0"/>
              </a:spcBef>
              <a:spcAft>
                <a:spcPts val="0"/>
              </a:spcAft>
              <a:buNone/>
              <a:tabLst/>
            </a:pPr>
            <a:endParaRPr lang="fr-FR" sz="3200" b="0" i="0" u="none" strike="noStrike" kern="1200">
              <a:ln>
                <a:noFill/>
              </a:ln>
              <a:latin typeface="Comic Sans MS" pitchFamily="66"/>
              <a:ea typeface="Arial Unicode MS" pitchFamily="2"/>
              <a:cs typeface="Arial Unicode MS" pitchFamily="2"/>
            </a:endParaRPr>
          </a:p>
          <a:p>
            <a:pPr marL="0" marR="0" lvl="0" indent="0" rtl="0" hangingPunct="0">
              <a:lnSpc>
                <a:spcPct val="100000"/>
              </a:lnSpc>
              <a:spcBef>
                <a:spcPts val="0"/>
              </a:spcBef>
              <a:spcAft>
                <a:spcPts val="0"/>
              </a:spcAft>
              <a:buNone/>
              <a:tabLst/>
            </a:pPr>
            <a:endParaRPr lang="fr-FR" sz="3200" b="0" i="0" u="none" strike="noStrike" kern="1200">
              <a:ln>
                <a:noFill/>
              </a:ln>
              <a:latin typeface="Comic Sans MS" pitchFamily="66"/>
              <a:ea typeface="Arial Unicode MS" pitchFamily="2"/>
              <a:cs typeface="Arial Unicode MS" pitchFamily="2"/>
            </a:endParaRPr>
          </a:p>
        </p:txBody>
      </p:sp>
      <p:sp>
        <p:nvSpPr>
          <p:cNvPr id="4" name="ZoneTexte 3">
            <a:extLst>
              <a:ext uri="{FF2B5EF4-FFF2-40B4-BE49-F238E27FC236}">
                <a16:creationId xmlns:a16="http://schemas.microsoft.com/office/drawing/2014/main" id="{62E6CE08-E6F0-C644-865F-30F4F85D374E}"/>
              </a:ext>
            </a:extLst>
          </p:cNvPr>
          <p:cNvSpPr txBox="1"/>
          <p:nvPr/>
        </p:nvSpPr>
        <p:spPr>
          <a:xfrm>
            <a:off x="216000" y="864000"/>
            <a:ext cx="9720000" cy="179136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Non</a:t>
            </a:r>
            <a:r>
              <a:rPr lang="fr-FR" sz="3200" b="0" i="0" u="none" strike="noStrike" kern="1200" dirty="0">
                <a:ln>
                  <a:noFill/>
                </a:ln>
                <a:solidFill>
                  <a:srgbClr val="000000"/>
                </a:solidFill>
                <a:latin typeface="Comic Sans MS" pitchFamily="66"/>
                <a:ea typeface="Arial Unicode MS" pitchFamily="2"/>
                <a:cs typeface="Arial Unicode MS" pitchFamily="2"/>
              </a:rPr>
              <a:t>, les troupes sont </a:t>
            </a:r>
            <a:r>
              <a:rPr lang="fr-FR" sz="3200" b="0" i="0" u="none" strike="noStrike" kern="1200" dirty="0">
                <a:ln>
                  <a:noFill/>
                </a:ln>
                <a:solidFill>
                  <a:srgbClr val="0000FF"/>
                </a:solidFill>
                <a:latin typeface="Comic Sans MS" pitchFamily="66"/>
                <a:ea typeface="Arial Unicode MS" pitchFamily="2"/>
                <a:cs typeface="Arial Unicode MS" pitchFamily="2"/>
              </a:rPr>
              <a:t>repoussées</a:t>
            </a:r>
            <a:r>
              <a:rPr lang="fr-FR" sz="3200" b="0" i="0" u="none" strike="noStrike" kern="1200" dirty="0">
                <a:ln>
                  <a:noFill/>
                </a:ln>
                <a:solidFill>
                  <a:srgbClr val="000000"/>
                </a:solidFill>
                <a:latin typeface="Comic Sans MS" pitchFamily="66"/>
                <a:ea typeface="Arial Unicode MS" pitchFamily="2"/>
                <a:cs typeface="Arial Unicode MS" pitchFamily="2"/>
              </a:rPr>
              <a:t> et reculent avant d'entamer une «</a:t>
            </a:r>
            <a:r>
              <a:rPr lang="fr-FR" sz="3200" b="0" i="0" u="none" strike="noStrike" kern="1200" dirty="0">
                <a:ln>
                  <a:noFill/>
                </a:ln>
                <a:solidFill>
                  <a:srgbClr val="0000FF"/>
                </a:solidFill>
                <a:latin typeface="Comic Sans MS" pitchFamily="66"/>
                <a:ea typeface="Arial Unicode MS" pitchFamily="2"/>
                <a:cs typeface="Arial Unicode MS" pitchFamily="2"/>
              </a:rPr>
              <a:t> course</a:t>
            </a:r>
            <a:r>
              <a:rPr lang="fr-FR" sz="3200" b="0" i="0" u="none" strike="noStrike" kern="1200" dirty="0">
                <a:ln>
                  <a:noFill/>
                </a:ln>
                <a:solidFill>
                  <a:srgbClr val="000000"/>
                </a:solidFill>
                <a:latin typeface="Comic Sans MS" pitchFamily="66"/>
                <a:ea typeface="Arial Unicode MS" pitchFamily="2"/>
                <a:cs typeface="Arial Unicode MS" pitchFamily="2"/>
              </a:rPr>
              <a:t> à la </a:t>
            </a:r>
            <a:r>
              <a:rPr lang="fr-FR" sz="3200" b="0" i="0" u="none" strike="noStrike" kern="1200" dirty="0">
                <a:ln>
                  <a:noFill/>
                </a:ln>
                <a:solidFill>
                  <a:srgbClr val="0000FF"/>
                </a:solidFill>
                <a:latin typeface="Comic Sans MS" pitchFamily="66"/>
                <a:ea typeface="Arial Unicode MS" pitchFamily="2"/>
                <a:cs typeface="Arial Unicode MS" pitchFamily="2"/>
              </a:rPr>
              <a:t>mer </a:t>
            </a:r>
            <a:r>
              <a:rPr lang="fr-FR" sz="3200" b="0" i="0" u="none" strike="noStrike" kern="1200" dirty="0">
                <a:ln>
                  <a:noFill/>
                </a:ln>
                <a:solidFill>
                  <a:srgbClr val="000000"/>
                </a:solidFill>
                <a:latin typeface="Comic Sans MS" pitchFamily="66"/>
                <a:ea typeface="Arial Unicode MS" pitchFamily="2"/>
                <a:cs typeface="Arial Unicode MS" pitchFamily="2"/>
              </a:rPr>
              <a:t>» jusqu'en </a:t>
            </a:r>
            <a:r>
              <a:rPr lang="fr-FR" sz="3200" b="0" i="0" u="none" strike="noStrike" kern="1200" dirty="0">
                <a:ln>
                  <a:noFill/>
                </a:ln>
                <a:solidFill>
                  <a:srgbClr val="0000FF"/>
                </a:solidFill>
                <a:latin typeface="Comic Sans MS" pitchFamily="66"/>
                <a:ea typeface="Arial Unicode MS" pitchFamily="2"/>
                <a:cs typeface="Arial Unicode MS" pitchFamily="2"/>
              </a:rPr>
              <a:t>novembre</a:t>
            </a:r>
            <a:r>
              <a:rPr lang="fr-FR" sz="3200" b="0" i="0" u="none" strike="noStrike" kern="1200" dirty="0">
                <a:ln>
                  <a:noFill/>
                </a:ln>
                <a:solidFill>
                  <a:srgbClr val="000000"/>
                </a:solidFill>
                <a:latin typeface="Comic Sans MS" pitchFamily="66"/>
                <a:ea typeface="Arial Unicode MS" pitchFamily="2"/>
                <a:cs typeface="Arial Unicode MS" pitchFamily="2"/>
              </a:rPr>
              <a:t> 1914.</a:t>
            </a:r>
          </a:p>
        </p:txBody>
      </p:sp>
      <p:sp>
        <p:nvSpPr>
          <p:cNvPr id="5" name="ZoneTexte 4">
            <a:extLst>
              <a:ext uri="{FF2B5EF4-FFF2-40B4-BE49-F238E27FC236}">
                <a16:creationId xmlns:a16="http://schemas.microsoft.com/office/drawing/2014/main" id="{C5B105BD-7EC9-724C-8EB1-1553EB80F44E}"/>
              </a:ext>
            </a:extLst>
          </p:cNvPr>
          <p:cNvSpPr txBox="1"/>
          <p:nvPr/>
        </p:nvSpPr>
        <p:spPr>
          <a:xfrm>
            <a:off x="144000" y="3168000"/>
            <a:ext cx="9792000" cy="122436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200" b="0" i="0" u="none" strike="noStrike" kern="1200" dirty="0">
                <a:ln>
                  <a:noFill/>
                </a:ln>
                <a:solidFill>
                  <a:srgbClr val="000000"/>
                </a:solidFill>
                <a:latin typeface="Comic Sans MS" pitchFamily="66"/>
                <a:ea typeface="Arial Unicode MS" pitchFamily="2"/>
                <a:cs typeface="Arial Unicode MS" pitchFamily="2"/>
              </a:rPr>
              <a:t>Après décembre 1914, la guerre de mouvement perdure-t-elle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name="page36">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2FBB15D-1409-054F-B26C-E47B526033E3}"/>
              </a:ext>
            </a:extLst>
          </p:cNvPr>
          <p:cNvSpPr txBox="1"/>
          <p:nvPr/>
        </p:nvSpPr>
        <p:spPr>
          <a:xfrm>
            <a:off x="503999" y="792000"/>
            <a:ext cx="9288000" cy="11142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pic>
        <p:nvPicPr>
          <p:cNvPr id="3" name="Image 2">
            <a:extLst>
              <a:ext uri="{FF2B5EF4-FFF2-40B4-BE49-F238E27FC236}">
                <a16:creationId xmlns:a16="http://schemas.microsoft.com/office/drawing/2014/main" id="{2DF8AD56-D549-CA42-B8FF-5AFF454895E0}"/>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167040" y="260280"/>
            <a:ext cx="7320960" cy="7039440"/>
          </a:xfrm>
          <a:prstGeom prst="rect">
            <a:avLst/>
          </a:prstGeom>
          <a:noFill/>
          <a:ln w="0">
            <a:solidFill>
              <a:srgbClr val="000000"/>
            </a:solidFill>
            <a:prstDash val="solid"/>
          </a:ln>
        </p:spPr>
      </p:pic>
      <p:sp>
        <p:nvSpPr>
          <p:cNvPr id="4" name="ZoneTexte 3">
            <a:extLst>
              <a:ext uri="{FF2B5EF4-FFF2-40B4-BE49-F238E27FC236}">
                <a16:creationId xmlns:a16="http://schemas.microsoft.com/office/drawing/2014/main" id="{85824A37-B138-6E4A-9B8F-4695F60EC240}"/>
              </a:ext>
            </a:extLst>
          </p:cNvPr>
          <p:cNvSpPr txBox="1"/>
          <p:nvPr/>
        </p:nvSpPr>
        <p:spPr>
          <a:xfrm>
            <a:off x="7488000" y="648000"/>
            <a:ext cx="2640958" cy="2664276"/>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400" b="0" i="0" u="none" strike="noStrike" kern="1200" dirty="0">
                <a:ln>
                  <a:noFill/>
                </a:ln>
                <a:latin typeface="Comic Sans MS" pitchFamily="66"/>
                <a:ea typeface="Arial Unicode MS" pitchFamily="2"/>
                <a:cs typeface="Arial Unicode MS" pitchFamily="2"/>
              </a:rPr>
              <a:t>La course à la mer : contourner l'autre.</a:t>
            </a:r>
          </a:p>
          <a:p>
            <a:pPr marL="0" marR="0" lvl="0" indent="0" algn="ctr" rtl="0" hangingPunct="0">
              <a:lnSpc>
                <a:spcPct val="100000"/>
              </a:lnSpc>
              <a:spcBef>
                <a:spcPts val="0"/>
              </a:spcBef>
              <a:spcAft>
                <a:spcPts val="0"/>
              </a:spcAft>
              <a:buNone/>
              <a:tabLst/>
            </a:pPr>
            <a:endParaRPr lang="fr-FR" sz="2400" b="0" i="0" u="none" strike="noStrike" kern="1200" dirty="0">
              <a:ln>
                <a:noFill/>
              </a:ln>
              <a:latin typeface="Comic Sans MS" pitchFamily="66"/>
              <a:ea typeface="Arial Unicode MS" pitchFamily="2"/>
              <a:cs typeface="Arial Unicode MS" pitchFamily="2"/>
            </a:endParaRPr>
          </a:p>
          <a:p>
            <a:pPr marL="0" marR="0" lvl="0" indent="0" algn="ctr" rtl="0" hangingPunct="0">
              <a:lnSpc>
                <a:spcPct val="100000"/>
              </a:lnSpc>
              <a:spcBef>
                <a:spcPts val="0"/>
              </a:spcBef>
              <a:spcAft>
                <a:spcPts val="0"/>
              </a:spcAft>
              <a:buNone/>
              <a:tabLst/>
            </a:pPr>
            <a:r>
              <a:rPr lang="fr-FR" sz="2400" b="0" i="0" u="none" strike="noStrike" kern="1200" dirty="0">
                <a:ln>
                  <a:noFill/>
                </a:ln>
                <a:latin typeface="Comic Sans MS" pitchFamily="66"/>
                <a:ea typeface="Arial Unicode MS" pitchFamily="2"/>
                <a:cs typeface="Arial Unicode MS" pitchFamily="2"/>
              </a:rPr>
              <a:t>septembre – octobre 1914</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page37">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0CFA67-6511-764B-BD41-6F192F789731}"/>
              </a:ext>
            </a:extLst>
          </p:cNvPr>
          <p:cNvSpPr/>
          <p:nvPr/>
        </p:nvSpPr>
        <p:spPr>
          <a:xfrm>
            <a:off x="144000" y="216000"/>
            <a:ext cx="9792000" cy="6983999"/>
          </a:xfrm>
          <a:prstGeom prst="rect">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ZoneTexte 2">
            <a:extLst>
              <a:ext uri="{FF2B5EF4-FFF2-40B4-BE49-F238E27FC236}">
                <a16:creationId xmlns:a16="http://schemas.microsoft.com/office/drawing/2014/main" id="{0A982566-BE2D-2F4C-BF63-9C3800A0C24B}"/>
              </a:ext>
            </a:extLst>
          </p:cNvPr>
          <p:cNvSpPr txBox="1"/>
          <p:nvPr/>
        </p:nvSpPr>
        <p:spPr>
          <a:xfrm>
            <a:off x="180000" y="216000"/>
            <a:ext cx="9936000" cy="70920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3200" b="0" i="0" u="none" strike="noStrike" kern="1200">
                <a:ln>
                  <a:noFill/>
                </a:ln>
                <a:latin typeface="Comic Sans MS" pitchFamily="66"/>
                <a:ea typeface="Arial Unicode MS" pitchFamily="2"/>
                <a:cs typeface="Arial Unicode MS" pitchFamily="2"/>
              </a:rPr>
              <a:t>Les troupes allemandes prennent-elles Paris ?</a:t>
            </a:r>
          </a:p>
          <a:p>
            <a:pPr marL="0" marR="0" lvl="0" indent="0" rtl="0" hangingPunct="0">
              <a:lnSpc>
                <a:spcPct val="100000"/>
              </a:lnSpc>
              <a:spcBef>
                <a:spcPts val="0"/>
              </a:spcBef>
              <a:spcAft>
                <a:spcPts val="0"/>
              </a:spcAft>
              <a:buNone/>
              <a:tabLst/>
            </a:pPr>
            <a:endParaRPr lang="fr-FR" sz="3200" b="0" i="0" u="none" strike="noStrike" kern="1200">
              <a:ln>
                <a:noFill/>
              </a:ln>
              <a:latin typeface="Comic Sans MS" pitchFamily="66"/>
              <a:ea typeface="Arial Unicode MS" pitchFamily="2"/>
              <a:cs typeface="Arial Unicode MS" pitchFamily="2"/>
            </a:endParaRPr>
          </a:p>
          <a:p>
            <a:pPr marL="0" marR="0" lvl="0" indent="0" rtl="0" hangingPunct="0">
              <a:lnSpc>
                <a:spcPct val="100000"/>
              </a:lnSpc>
              <a:spcBef>
                <a:spcPts val="0"/>
              </a:spcBef>
              <a:spcAft>
                <a:spcPts val="0"/>
              </a:spcAft>
              <a:buNone/>
              <a:tabLst/>
            </a:pPr>
            <a:endParaRPr lang="fr-FR" sz="3200" b="0" i="0" u="none" strike="noStrike" kern="1200">
              <a:ln>
                <a:noFill/>
              </a:ln>
              <a:latin typeface="Comic Sans MS" pitchFamily="66"/>
              <a:ea typeface="Arial Unicode MS" pitchFamily="2"/>
              <a:cs typeface="Arial Unicode MS" pitchFamily="2"/>
            </a:endParaRPr>
          </a:p>
        </p:txBody>
      </p:sp>
      <p:sp>
        <p:nvSpPr>
          <p:cNvPr id="4" name="ZoneTexte 3">
            <a:extLst>
              <a:ext uri="{FF2B5EF4-FFF2-40B4-BE49-F238E27FC236}">
                <a16:creationId xmlns:a16="http://schemas.microsoft.com/office/drawing/2014/main" id="{6E329193-55EF-CB40-898C-7D13FAD711A9}"/>
              </a:ext>
            </a:extLst>
          </p:cNvPr>
          <p:cNvSpPr txBox="1"/>
          <p:nvPr/>
        </p:nvSpPr>
        <p:spPr>
          <a:xfrm>
            <a:off x="144000" y="3168000"/>
            <a:ext cx="9792000" cy="122436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200" b="0" i="0" u="none" strike="noStrike" kern="1200" dirty="0">
                <a:ln>
                  <a:noFill/>
                </a:ln>
                <a:solidFill>
                  <a:srgbClr val="000000"/>
                </a:solidFill>
                <a:latin typeface="Comic Sans MS" pitchFamily="66"/>
                <a:ea typeface="Arial Unicode MS" pitchFamily="2"/>
                <a:cs typeface="Arial Unicode MS" pitchFamily="2"/>
              </a:rPr>
              <a:t>Après décembre 1914, la guerre de mouvement perdure-t-elle ?</a:t>
            </a:r>
          </a:p>
        </p:txBody>
      </p:sp>
      <p:sp>
        <p:nvSpPr>
          <p:cNvPr id="5" name="ZoneTexte 4">
            <a:extLst>
              <a:ext uri="{FF2B5EF4-FFF2-40B4-BE49-F238E27FC236}">
                <a16:creationId xmlns:a16="http://schemas.microsoft.com/office/drawing/2014/main" id="{AB2815EB-5F37-224A-9228-EAF311930086}"/>
              </a:ext>
            </a:extLst>
          </p:cNvPr>
          <p:cNvSpPr txBox="1"/>
          <p:nvPr/>
        </p:nvSpPr>
        <p:spPr>
          <a:xfrm>
            <a:off x="180000" y="4464000"/>
            <a:ext cx="9756000" cy="179136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Non</a:t>
            </a:r>
            <a:r>
              <a:rPr lang="fr-FR" sz="3200" b="0" i="0" u="none" strike="noStrike" kern="1200" dirty="0">
                <a:ln>
                  <a:noFill/>
                </a:ln>
                <a:solidFill>
                  <a:srgbClr val="000000"/>
                </a:solidFill>
                <a:latin typeface="Comic Sans MS" pitchFamily="66"/>
                <a:ea typeface="Arial Unicode MS" pitchFamily="2"/>
                <a:cs typeface="Arial Unicode MS" pitchFamily="2"/>
              </a:rPr>
              <a:t>, le front se </a:t>
            </a:r>
            <a:r>
              <a:rPr lang="fr-FR" sz="3200" b="0" i="0" u="none" strike="noStrike" kern="1200" dirty="0">
                <a:ln>
                  <a:noFill/>
                </a:ln>
                <a:solidFill>
                  <a:srgbClr val="0000FF"/>
                </a:solidFill>
                <a:latin typeface="Comic Sans MS" pitchFamily="66"/>
                <a:ea typeface="Arial Unicode MS" pitchFamily="2"/>
                <a:cs typeface="Arial Unicode MS" pitchFamily="2"/>
              </a:rPr>
              <a:t>stabilise</a:t>
            </a:r>
            <a:r>
              <a:rPr lang="fr-FR" sz="3200" b="0" i="0" u="none" strike="noStrike" kern="1200" dirty="0">
                <a:ln>
                  <a:noFill/>
                </a:ln>
                <a:solidFill>
                  <a:srgbClr val="000000"/>
                </a:solidFill>
                <a:latin typeface="Comic Sans MS" pitchFamily="66"/>
                <a:ea typeface="Arial Unicode MS" pitchFamily="2"/>
                <a:cs typeface="Arial Unicode MS" pitchFamily="2"/>
              </a:rPr>
              <a:t> et « s'enfonce » sous terre : c'est le début de la guerre des tranchées ou de positions qui dure jusqu'en mars 1918.</a:t>
            </a:r>
          </a:p>
        </p:txBody>
      </p:sp>
      <p:sp>
        <p:nvSpPr>
          <p:cNvPr id="6" name="ZoneTexte 5">
            <a:extLst>
              <a:ext uri="{FF2B5EF4-FFF2-40B4-BE49-F238E27FC236}">
                <a16:creationId xmlns:a16="http://schemas.microsoft.com/office/drawing/2014/main" id="{46700B67-04E6-6A40-AAEF-5B246709E322}"/>
              </a:ext>
            </a:extLst>
          </p:cNvPr>
          <p:cNvSpPr txBox="1"/>
          <p:nvPr/>
        </p:nvSpPr>
        <p:spPr>
          <a:xfrm>
            <a:off x="180375" y="864000"/>
            <a:ext cx="9756000" cy="179136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Non</a:t>
            </a:r>
            <a:r>
              <a:rPr lang="fr-FR" sz="3200" b="0" i="0" u="none" strike="noStrike" kern="1200" dirty="0">
                <a:ln>
                  <a:noFill/>
                </a:ln>
                <a:solidFill>
                  <a:srgbClr val="000000"/>
                </a:solidFill>
                <a:latin typeface="Comic Sans MS" pitchFamily="66"/>
                <a:ea typeface="Arial Unicode MS" pitchFamily="2"/>
                <a:cs typeface="Arial Unicode MS" pitchFamily="2"/>
              </a:rPr>
              <a:t>, les troupes sont </a:t>
            </a:r>
            <a:r>
              <a:rPr lang="fr-FR" sz="3200" b="0" i="0" u="none" strike="noStrike" kern="1200" dirty="0">
                <a:ln>
                  <a:noFill/>
                </a:ln>
                <a:solidFill>
                  <a:srgbClr val="0000FF"/>
                </a:solidFill>
                <a:latin typeface="Comic Sans MS" pitchFamily="66"/>
                <a:ea typeface="Arial Unicode MS" pitchFamily="2"/>
                <a:cs typeface="Arial Unicode MS" pitchFamily="2"/>
              </a:rPr>
              <a:t>repoussées</a:t>
            </a:r>
            <a:r>
              <a:rPr lang="fr-FR" sz="3200" b="0" i="0" u="none" strike="noStrike" kern="1200" dirty="0">
                <a:ln>
                  <a:noFill/>
                </a:ln>
                <a:solidFill>
                  <a:srgbClr val="000000"/>
                </a:solidFill>
                <a:latin typeface="Comic Sans MS" pitchFamily="66"/>
                <a:ea typeface="Arial Unicode MS" pitchFamily="2"/>
                <a:cs typeface="Arial Unicode MS" pitchFamily="2"/>
              </a:rPr>
              <a:t> et reculent avant d'entamer une «</a:t>
            </a:r>
            <a:r>
              <a:rPr lang="fr-FR" sz="3200" b="0" i="0" u="none" strike="noStrike" kern="1200" dirty="0">
                <a:ln>
                  <a:noFill/>
                </a:ln>
                <a:solidFill>
                  <a:srgbClr val="0000FF"/>
                </a:solidFill>
                <a:latin typeface="Comic Sans MS" pitchFamily="66"/>
                <a:ea typeface="Arial Unicode MS" pitchFamily="2"/>
                <a:cs typeface="Arial Unicode MS" pitchFamily="2"/>
              </a:rPr>
              <a:t> course</a:t>
            </a:r>
            <a:r>
              <a:rPr lang="fr-FR" sz="3200" b="0" i="0" u="none" strike="noStrike" kern="1200" dirty="0">
                <a:ln>
                  <a:noFill/>
                </a:ln>
                <a:solidFill>
                  <a:srgbClr val="000000"/>
                </a:solidFill>
                <a:latin typeface="Comic Sans MS" pitchFamily="66"/>
                <a:ea typeface="Arial Unicode MS" pitchFamily="2"/>
                <a:cs typeface="Arial Unicode MS" pitchFamily="2"/>
              </a:rPr>
              <a:t> à la </a:t>
            </a:r>
            <a:r>
              <a:rPr lang="fr-FR" sz="3200" b="0" i="0" u="none" strike="noStrike" kern="1200" dirty="0">
                <a:ln>
                  <a:noFill/>
                </a:ln>
                <a:solidFill>
                  <a:srgbClr val="0000FF"/>
                </a:solidFill>
                <a:latin typeface="Comic Sans MS" pitchFamily="66"/>
                <a:ea typeface="Arial Unicode MS" pitchFamily="2"/>
                <a:cs typeface="Arial Unicode MS" pitchFamily="2"/>
              </a:rPr>
              <a:t>mer </a:t>
            </a:r>
            <a:r>
              <a:rPr lang="fr-FR" sz="3200" b="0" i="0" u="none" strike="noStrike" kern="1200" dirty="0">
                <a:ln>
                  <a:noFill/>
                </a:ln>
                <a:solidFill>
                  <a:srgbClr val="000000"/>
                </a:solidFill>
                <a:latin typeface="Comic Sans MS" pitchFamily="66"/>
                <a:ea typeface="Arial Unicode MS" pitchFamily="2"/>
                <a:cs typeface="Arial Unicode MS" pitchFamily="2"/>
              </a:rPr>
              <a:t>» jusqu'en </a:t>
            </a:r>
            <a:r>
              <a:rPr lang="fr-FR" sz="3200" b="0" i="0" u="none" strike="noStrike" kern="1200" dirty="0">
                <a:ln>
                  <a:noFill/>
                </a:ln>
                <a:solidFill>
                  <a:srgbClr val="0000FF"/>
                </a:solidFill>
                <a:latin typeface="Comic Sans MS" pitchFamily="66"/>
                <a:ea typeface="Arial Unicode MS" pitchFamily="2"/>
                <a:cs typeface="Arial Unicode MS" pitchFamily="2"/>
              </a:rPr>
              <a:t>novembre</a:t>
            </a:r>
            <a:r>
              <a:rPr lang="fr-FR" sz="3200" b="0" i="0" u="none" strike="noStrike" kern="1200" dirty="0">
                <a:ln>
                  <a:noFill/>
                </a:ln>
                <a:solidFill>
                  <a:srgbClr val="000000"/>
                </a:solidFill>
                <a:latin typeface="Comic Sans MS" pitchFamily="66"/>
                <a:ea typeface="Arial Unicode MS" pitchFamily="2"/>
                <a:cs typeface="Arial Unicode MS" pitchFamily="2"/>
              </a:rPr>
              <a:t> 1914.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name="page38">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9BC238BD-88A2-224E-82A9-A89E143E476E}"/>
              </a:ext>
            </a:extLst>
          </p:cNvPr>
          <p:cNvSpPr/>
          <p:nvPr/>
        </p:nvSpPr>
        <p:spPr>
          <a:xfrm>
            <a:off x="486000" y="54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Connecteur droit 2">
            <a:extLst>
              <a:ext uri="{FF2B5EF4-FFF2-40B4-BE49-F238E27FC236}">
                <a16:creationId xmlns:a16="http://schemas.microsoft.com/office/drawing/2014/main" id="{F4E48CD8-2733-9C47-A979-81BE90A3DD02}"/>
              </a:ext>
            </a:extLst>
          </p:cNvPr>
          <p:cNvSpPr/>
          <p:nvPr/>
        </p:nvSpPr>
        <p:spPr>
          <a:xfrm>
            <a:off x="63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Connecteur droit 3">
            <a:extLst>
              <a:ext uri="{FF2B5EF4-FFF2-40B4-BE49-F238E27FC236}">
                <a16:creationId xmlns:a16="http://schemas.microsoft.com/office/drawing/2014/main" id="{5277FB71-F8C1-8042-9B3E-78C060258FEE}"/>
              </a:ext>
            </a:extLst>
          </p:cNvPr>
          <p:cNvSpPr/>
          <p:nvPr/>
        </p:nvSpPr>
        <p:spPr>
          <a:xfrm>
            <a:off x="77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 name="Connecteur droit 4">
            <a:extLst>
              <a:ext uri="{FF2B5EF4-FFF2-40B4-BE49-F238E27FC236}">
                <a16:creationId xmlns:a16="http://schemas.microsoft.com/office/drawing/2014/main" id="{88AE7B6A-2ED4-9A40-9BCA-D778D73E1A42}"/>
              </a:ext>
            </a:extLst>
          </p:cNvPr>
          <p:cNvSpPr/>
          <p:nvPr/>
        </p:nvSpPr>
        <p:spPr>
          <a:xfrm>
            <a:off x="917999"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 name="Connecteur droit 5">
            <a:extLst>
              <a:ext uri="{FF2B5EF4-FFF2-40B4-BE49-F238E27FC236}">
                <a16:creationId xmlns:a16="http://schemas.microsoft.com/office/drawing/2014/main" id="{0653BF01-4398-0545-81E5-04A5F18ED565}"/>
              </a:ext>
            </a:extLst>
          </p:cNvPr>
          <p:cNvSpPr/>
          <p:nvPr/>
        </p:nvSpPr>
        <p:spPr>
          <a:xfrm>
            <a:off x="1205999"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 name="Connecteur droit 6">
            <a:extLst>
              <a:ext uri="{FF2B5EF4-FFF2-40B4-BE49-F238E27FC236}">
                <a16:creationId xmlns:a16="http://schemas.microsoft.com/office/drawing/2014/main" id="{6091D900-D424-7645-916B-3263FC403D6C}"/>
              </a:ext>
            </a:extLst>
          </p:cNvPr>
          <p:cNvSpPr/>
          <p:nvPr/>
        </p:nvSpPr>
        <p:spPr>
          <a:xfrm>
            <a:off x="135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 name="Connecteur droit 7">
            <a:extLst>
              <a:ext uri="{FF2B5EF4-FFF2-40B4-BE49-F238E27FC236}">
                <a16:creationId xmlns:a16="http://schemas.microsoft.com/office/drawing/2014/main" id="{EEF7FA9C-C59D-9F4B-A885-CC37F13A0CBF}"/>
              </a:ext>
            </a:extLst>
          </p:cNvPr>
          <p:cNvSpPr/>
          <p:nvPr/>
        </p:nvSpPr>
        <p:spPr>
          <a:xfrm>
            <a:off x="1493999"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 name="Connecteur droit 8">
            <a:extLst>
              <a:ext uri="{FF2B5EF4-FFF2-40B4-BE49-F238E27FC236}">
                <a16:creationId xmlns:a16="http://schemas.microsoft.com/office/drawing/2014/main" id="{E23D9476-AA66-DB4C-BC87-37D4438F9C8B}"/>
              </a:ext>
            </a:extLst>
          </p:cNvPr>
          <p:cNvSpPr/>
          <p:nvPr/>
        </p:nvSpPr>
        <p:spPr>
          <a:xfrm>
            <a:off x="163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 name="Connecteur droit 9">
            <a:extLst>
              <a:ext uri="{FF2B5EF4-FFF2-40B4-BE49-F238E27FC236}">
                <a16:creationId xmlns:a16="http://schemas.microsoft.com/office/drawing/2014/main" id="{8580420E-073A-0A4E-ABAD-16326934D5C4}"/>
              </a:ext>
            </a:extLst>
          </p:cNvPr>
          <p:cNvSpPr/>
          <p:nvPr/>
        </p:nvSpPr>
        <p:spPr>
          <a:xfrm>
            <a:off x="106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 name="Connecteur droit 10">
            <a:extLst>
              <a:ext uri="{FF2B5EF4-FFF2-40B4-BE49-F238E27FC236}">
                <a16:creationId xmlns:a16="http://schemas.microsoft.com/office/drawing/2014/main" id="{460BE91F-DE0D-F648-B512-DDDB63E583E6}"/>
              </a:ext>
            </a:extLst>
          </p:cNvPr>
          <p:cNvSpPr/>
          <p:nvPr/>
        </p:nvSpPr>
        <p:spPr>
          <a:xfrm>
            <a:off x="1925999"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 name="Connecteur droit 11">
            <a:extLst>
              <a:ext uri="{FF2B5EF4-FFF2-40B4-BE49-F238E27FC236}">
                <a16:creationId xmlns:a16="http://schemas.microsoft.com/office/drawing/2014/main" id="{31F49FAC-C3B2-1349-824C-DAC3C5816537}"/>
              </a:ext>
            </a:extLst>
          </p:cNvPr>
          <p:cNvSpPr/>
          <p:nvPr/>
        </p:nvSpPr>
        <p:spPr>
          <a:xfrm>
            <a:off x="221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 name="Connecteur droit 12">
            <a:extLst>
              <a:ext uri="{FF2B5EF4-FFF2-40B4-BE49-F238E27FC236}">
                <a16:creationId xmlns:a16="http://schemas.microsoft.com/office/drawing/2014/main" id="{14DCFEB7-E7DC-1746-8BDE-A2D65F609E39}"/>
              </a:ext>
            </a:extLst>
          </p:cNvPr>
          <p:cNvSpPr/>
          <p:nvPr/>
        </p:nvSpPr>
        <p:spPr>
          <a:xfrm>
            <a:off x="178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4" name="Connecteur droit 13">
            <a:extLst>
              <a:ext uri="{FF2B5EF4-FFF2-40B4-BE49-F238E27FC236}">
                <a16:creationId xmlns:a16="http://schemas.microsoft.com/office/drawing/2014/main" id="{83F77BB8-1051-F449-B682-95FBE3FF062E}"/>
              </a:ext>
            </a:extLst>
          </p:cNvPr>
          <p:cNvSpPr/>
          <p:nvPr/>
        </p:nvSpPr>
        <p:spPr>
          <a:xfrm>
            <a:off x="235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5" name="Connecteur droit 14">
            <a:extLst>
              <a:ext uri="{FF2B5EF4-FFF2-40B4-BE49-F238E27FC236}">
                <a16:creationId xmlns:a16="http://schemas.microsoft.com/office/drawing/2014/main" id="{182B7421-BFF8-1941-A304-9B977C2F1710}"/>
              </a:ext>
            </a:extLst>
          </p:cNvPr>
          <p:cNvSpPr/>
          <p:nvPr/>
        </p:nvSpPr>
        <p:spPr>
          <a:xfrm>
            <a:off x="2646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6" name="Connecteur droit 15">
            <a:extLst>
              <a:ext uri="{FF2B5EF4-FFF2-40B4-BE49-F238E27FC236}">
                <a16:creationId xmlns:a16="http://schemas.microsoft.com/office/drawing/2014/main" id="{15D728ED-79CF-7F4D-8FE9-2F71B3D08730}"/>
              </a:ext>
            </a:extLst>
          </p:cNvPr>
          <p:cNvSpPr/>
          <p:nvPr/>
        </p:nvSpPr>
        <p:spPr>
          <a:xfrm>
            <a:off x="279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7" name="Connecteur droit 16">
            <a:extLst>
              <a:ext uri="{FF2B5EF4-FFF2-40B4-BE49-F238E27FC236}">
                <a16:creationId xmlns:a16="http://schemas.microsoft.com/office/drawing/2014/main" id="{6B8D24D9-57FC-9F41-BE0A-447B8BC71EEE}"/>
              </a:ext>
            </a:extLst>
          </p:cNvPr>
          <p:cNvSpPr/>
          <p:nvPr/>
        </p:nvSpPr>
        <p:spPr>
          <a:xfrm>
            <a:off x="293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8" name="Connecteur droit 17">
            <a:extLst>
              <a:ext uri="{FF2B5EF4-FFF2-40B4-BE49-F238E27FC236}">
                <a16:creationId xmlns:a16="http://schemas.microsoft.com/office/drawing/2014/main" id="{0C32422E-ADC0-A047-AB77-26A69FFBBE1D}"/>
              </a:ext>
            </a:extLst>
          </p:cNvPr>
          <p:cNvSpPr/>
          <p:nvPr/>
        </p:nvSpPr>
        <p:spPr>
          <a:xfrm>
            <a:off x="307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9" name="Connecteur droit 18">
            <a:extLst>
              <a:ext uri="{FF2B5EF4-FFF2-40B4-BE49-F238E27FC236}">
                <a16:creationId xmlns:a16="http://schemas.microsoft.com/office/drawing/2014/main" id="{54B262F1-C9C0-0C4B-A353-4975D3A3CF6A}"/>
              </a:ext>
            </a:extLst>
          </p:cNvPr>
          <p:cNvSpPr/>
          <p:nvPr/>
        </p:nvSpPr>
        <p:spPr>
          <a:xfrm>
            <a:off x="250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0" name="Connecteur droit 19">
            <a:extLst>
              <a:ext uri="{FF2B5EF4-FFF2-40B4-BE49-F238E27FC236}">
                <a16:creationId xmlns:a16="http://schemas.microsoft.com/office/drawing/2014/main" id="{2A690934-87E2-3441-82AA-72F97B555D9C}"/>
              </a:ext>
            </a:extLst>
          </p:cNvPr>
          <p:cNvSpPr/>
          <p:nvPr/>
        </p:nvSpPr>
        <p:spPr>
          <a:xfrm>
            <a:off x="322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1" name="Connecteur droit 20">
            <a:extLst>
              <a:ext uri="{FF2B5EF4-FFF2-40B4-BE49-F238E27FC236}">
                <a16:creationId xmlns:a16="http://schemas.microsoft.com/office/drawing/2014/main" id="{51C9B022-EB34-A244-8210-ADC8765599C8}"/>
              </a:ext>
            </a:extLst>
          </p:cNvPr>
          <p:cNvSpPr/>
          <p:nvPr/>
        </p:nvSpPr>
        <p:spPr>
          <a:xfrm>
            <a:off x="3366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2" name="Connecteur droit 21">
            <a:extLst>
              <a:ext uri="{FF2B5EF4-FFF2-40B4-BE49-F238E27FC236}">
                <a16:creationId xmlns:a16="http://schemas.microsoft.com/office/drawing/2014/main" id="{B894447B-6BCA-D54C-8288-0E7EEB6D27EB}"/>
              </a:ext>
            </a:extLst>
          </p:cNvPr>
          <p:cNvSpPr/>
          <p:nvPr/>
        </p:nvSpPr>
        <p:spPr>
          <a:xfrm>
            <a:off x="351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3" name="Connecteur droit 22">
            <a:extLst>
              <a:ext uri="{FF2B5EF4-FFF2-40B4-BE49-F238E27FC236}">
                <a16:creationId xmlns:a16="http://schemas.microsoft.com/office/drawing/2014/main" id="{744E3ACC-B147-554D-8B66-D6A54C6BBAF3}"/>
              </a:ext>
            </a:extLst>
          </p:cNvPr>
          <p:cNvSpPr/>
          <p:nvPr/>
        </p:nvSpPr>
        <p:spPr>
          <a:xfrm>
            <a:off x="365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4" name="Connecteur droit 23">
            <a:extLst>
              <a:ext uri="{FF2B5EF4-FFF2-40B4-BE49-F238E27FC236}">
                <a16:creationId xmlns:a16="http://schemas.microsoft.com/office/drawing/2014/main" id="{04065AB0-7C9A-8945-84AF-72DC4092B662}"/>
              </a:ext>
            </a:extLst>
          </p:cNvPr>
          <p:cNvSpPr/>
          <p:nvPr/>
        </p:nvSpPr>
        <p:spPr>
          <a:xfrm>
            <a:off x="4086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5" name="Connecteur droit 24">
            <a:extLst>
              <a:ext uri="{FF2B5EF4-FFF2-40B4-BE49-F238E27FC236}">
                <a16:creationId xmlns:a16="http://schemas.microsoft.com/office/drawing/2014/main" id="{BD048F9F-3684-194D-BAD9-1EA126F02F07}"/>
              </a:ext>
            </a:extLst>
          </p:cNvPr>
          <p:cNvSpPr/>
          <p:nvPr/>
        </p:nvSpPr>
        <p:spPr>
          <a:xfrm>
            <a:off x="423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6" name="Connecteur droit 25">
            <a:extLst>
              <a:ext uri="{FF2B5EF4-FFF2-40B4-BE49-F238E27FC236}">
                <a16:creationId xmlns:a16="http://schemas.microsoft.com/office/drawing/2014/main" id="{7CB4B525-446D-8949-A859-67BC55BCF4C0}"/>
              </a:ext>
            </a:extLst>
          </p:cNvPr>
          <p:cNvSpPr/>
          <p:nvPr/>
        </p:nvSpPr>
        <p:spPr>
          <a:xfrm>
            <a:off x="437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7" name="Connecteur droit 26">
            <a:extLst>
              <a:ext uri="{FF2B5EF4-FFF2-40B4-BE49-F238E27FC236}">
                <a16:creationId xmlns:a16="http://schemas.microsoft.com/office/drawing/2014/main" id="{FF806E3D-F380-704C-A146-258EA5634205}"/>
              </a:ext>
            </a:extLst>
          </p:cNvPr>
          <p:cNvSpPr/>
          <p:nvPr/>
        </p:nvSpPr>
        <p:spPr>
          <a:xfrm>
            <a:off x="451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8" name="Connecteur droit 27">
            <a:extLst>
              <a:ext uri="{FF2B5EF4-FFF2-40B4-BE49-F238E27FC236}">
                <a16:creationId xmlns:a16="http://schemas.microsoft.com/office/drawing/2014/main" id="{7716B01B-633B-1E49-BDD9-81945687B84C}"/>
              </a:ext>
            </a:extLst>
          </p:cNvPr>
          <p:cNvSpPr/>
          <p:nvPr/>
        </p:nvSpPr>
        <p:spPr>
          <a:xfrm>
            <a:off x="394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9" name="Connecteur droit 28">
            <a:extLst>
              <a:ext uri="{FF2B5EF4-FFF2-40B4-BE49-F238E27FC236}">
                <a16:creationId xmlns:a16="http://schemas.microsoft.com/office/drawing/2014/main" id="{7E45831A-8F2E-CF48-BC0E-56D1B61CCDFC}"/>
              </a:ext>
            </a:extLst>
          </p:cNvPr>
          <p:cNvSpPr/>
          <p:nvPr/>
        </p:nvSpPr>
        <p:spPr>
          <a:xfrm>
            <a:off x="466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0" name="Connecteur droit 29">
            <a:extLst>
              <a:ext uri="{FF2B5EF4-FFF2-40B4-BE49-F238E27FC236}">
                <a16:creationId xmlns:a16="http://schemas.microsoft.com/office/drawing/2014/main" id="{7144D39A-D2C8-2548-95BB-4B1523177191}"/>
              </a:ext>
            </a:extLst>
          </p:cNvPr>
          <p:cNvSpPr/>
          <p:nvPr/>
        </p:nvSpPr>
        <p:spPr>
          <a:xfrm>
            <a:off x="4806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1" name="Connecteur droit 30">
            <a:extLst>
              <a:ext uri="{FF2B5EF4-FFF2-40B4-BE49-F238E27FC236}">
                <a16:creationId xmlns:a16="http://schemas.microsoft.com/office/drawing/2014/main" id="{55C34F2C-EB38-0147-9175-D1295EA42E5F}"/>
              </a:ext>
            </a:extLst>
          </p:cNvPr>
          <p:cNvSpPr/>
          <p:nvPr/>
        </p:nvSpPr>
        <p:spPr>
          <a:xfrm>
            <a:off x="495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2" name="Connecteur droit 31">
            <a:extLst>
              <a:ext uri="{FF2B5EF4-FFF2-40B4-BE49-F238E27FC236}">
                <a16:creationId xmlns:a16="http://schemas.microsoft.com/office/drawing/2014/main" id="{3C53400D-AC41-E640-B341-0EF63B3C775A}"/>
              </a:ext>
            </a:extLst>
          </p:cNvPr>
          <p:cNvSpPr/>
          <p:nvPr/>
        </p:nvSpPr>
        <p:spPr>
          <a:xfrm>
            <a:off x="509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3" name="Connecteur droit 32">
            <a:extLst>
              <a:ext uri="{FF2B5EF4-FFF2-40B4-BE49-F238E27FC236}">
                <a16:creationId xmlns:a16="http://schemas.microsoft.com/office/drawing/2014/main" id="{887EEC57-ED74-4E4D-9228-DB11900ABF04}"/>
              </a:ext>
            </a:extLst>
          </p:cNvPr>
          <p:cNvSpPr/>
          <p:nvPr/>
        </p:nvSpPr>
        <p:spPr>
          <a:xfrm>
            <a:off x="538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4" name="Connecteur droit 33">
            <a:extLst>
              <a:ext uri="{FF2B5EF4-FFF2-40B4-BE49-F238E27FC236}">
                <a16:creationId xmlns:a16="http://schemas.microsoft.com/office/drawing/2014/main" id="{6A47C99F-4463-AC46-9489-7CF17B2836B1}"/>
              </a:ext>
            </a:extLst>
          </p:cNvPr>
          <p:cNvSpPr/>
          <p:nvPr/>
        </p:nvSpPr>
        <p:spPr>
          <a:xfrm>
            <a:off x="567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5" name="Connecteur droit 34">
            <a:extLst>
              <a:ext uri="{FF2B5EF4-FFF2-40B4-BE49-F238E27FC236}">
                <a16:creationId xmlns:a16="http://schemas.microsoft.com/office/drawing/2014/main" id="{EEC73393-50D5-CB4D-9530-9F9410713EF7}"/>
              </a:ext>
            </a:extLst>
          </p:cNvPr>
          <p:cNvSpPr/>
          <p:nvPr/>
        </p:nvSpPr>
        <p:spPr>
          <a:xfrm>
            <a:off x="581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6" name="Connecteur droit 35">
            <a:extLst>
              <a:ext uri="{FF2B5EF4-FFF2-40B4-BE49-F238E27FC236}">
                <a16:creationId xmlns:a16="http://schemas.microsoft.com/office/drawing/2014/main" id="{D94CDA9A-31B6-1647-9582-ED9267EBAC83}"/>
              </a:ext>
            </a:extLst>
          </p:cNvPr>
          <p:cNvSpPr/>
          <p:nvPr/>
        </p:nvSpPr>
        <p:spPr>
          <a:xfrm>
            <a:off x="595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7" name="Connecteur droit 36">
            <a:extLst>
              <a:ext uri="{FF2B5EF4-FFF2-40B4-BE49-F238E27FC236}">
                <a16:creationId xmlns:a16="http://schemas.microsoft.com/office/drawing/2014/main" id="{BFAA9E6A-9DC0-3C4E-954C-C6E7542A9B32}"/>
              </a:ext>
            </a:extLst>
          </p:cNvPr>
          <p:cNvSpPr/>
          <p:nvPr/>
        </p:nvSpPr>
        <p:spPr>
          <a:xfrm>
            <a:off x="610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8" name="Connecteur droit 37">
            <a:extLst>
              <a:ext uri="{FF2B5EF4-FFF2-40B4-BE49-F238E27FC236}">
                <a16:creationId xmlns:a16="http://schemas.microsoft.com/office/drawing/2014/main" id="{BBC304F9-64BD-C14D-98B7-627E10231B62}"/>
              </a:ext>
            </a:extLst>
          </p:cNvPr>
          <p:cNvSpPr/>
          <p:nvPr/>
        </p:nvSpPr>
        <p:spPr>
          <a:xfrm>
            <a:off x="6246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9" name="Connecteur droit 38">
            <a:extLst>
              <a:ext uri="{FF2B5EF4-FFF2-40B4-BE49-F238E27FC236}">
                <a16:creationId xmlns:a16="http://schemas.microsoft.com/office/drawing/2014/main" id="{778BB87E-275E-2545-9BD5-A6B56EDF13F2}"/>
              </a:ext>
            </a:extLst>
          </p:cNvPr>
          <p:cNvSpPr/>
          <p:nvPr/>
        </p:nvSpPr>
        <p:spPr>
          <a:xfrm>
            <a:off x="639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0" name="Connecteur droit 39">
            <a:extLst>
              <a:ext uri="{FF2B5EF4-FFF2-40B4-BE49-F238E27FC236}">
                <a16:creationId xmlns:a16="http://schemas.microsoft.com/office/drawing/2014/main" id="{F35A4692-C7FB-9046-840C-99B7ED261AAC}"/>
              </a:ext>
            </a:extLst>
          </p:cNvPr>
          <p:cNvSpPr/>
          <p:nvPr/>
        </p:nvSpPr>
        <p:spPr>
          <a:xfrm>
            <a:off x="6966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1" name="Connecteur droit 40">
            <a:extLst>
              <a:ext uri="{FF2B5EF4-FFF2-40B4-BE49-F238E27FC236}">
                <a16:creationId xmlns:a16="http://schemas.microsoft.com/office/drawing/2014/main" id="{F3BB0F66-FCDF-4E4B-A5BB-295C3F3E8E74}"/>
              </a:ext>
            </a:extLst>
          </p:cNvPr>
          <p:cNvSpPr/>
          <p:nvPr/>
        </p:nvSpPr>
        <p:spPr>
          <a:xfrm>
            <a:off x="711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2" name="Connecteur droit 41">
            <a:extLst>
              <a:ext uri="{FF2B5EF4-FFF2-40B4-BE49-F238E27FC236}">
                <a16:creationId xmlns:a16="http://schemas.microsoft.com/office/drawing/2014/main" id="{05D0941F-005C-BC41-AB40-91C34B1FA7D4}"/>
              </a:ext>
            </a:extLst>
          </p:cNvPr>
          <p:cNvSpPr/>
          <p:nvPr/>
        </p:nvSpPr>
        <p:spPr>
          <a:xfrm>
            <a:off x="667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3" name="Connecteur droit 42">
            <a:extLst>
              <a:ext uri="{FF2B5EF4-FFF2-40B4-BE49-F238E27FC236}">
                <a16:creationId xmlns:a16="http://schemas.microsoft.com/office/drawing/2014/main" id="{3E06ADF4-B6E0-4B4B-A401-5BD82FCC92F5}"/>
              </a:ext>
            </a:extLst>
          </p:cNvPr>
          <p:cNvSpPr/>
          <p:nvPr/>
        </p:nvSpPr>
        <p:spPr>
          <a:xfrm>
            <a:off x="682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4" name="Connecteur droit 43">
            <a:extLst>
              <a:ext uri="{FF2B5EF4-FFF2-40B4-BE49-F238E27FC236}">
                <a16:creationId xmlns:a16="http://schemas.microsoft.com/office/drawing/2014/main" id="{3365B805-9ACC-0E4E-9E41-8515FAC926B8}"/>
              </a:ext>
            </a:extLst>
          </p:cNvPr>
          <p:cNvSpPr/>
          <p:nvPr/>
        </p:nvSpPr>
        <p:spPr>
          <a:xfrm>
            <a:off x="342000" y="5455080"/>
            <a:ext cx="0" cy="324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5" name="Connecteur droit 44">
            <a:extLst>
              <a:ext uri="{FF2B5EF4-FFF2-40B4-BE49-F238E27FC236}">
                <a16:creationId xmlns:a16="http://schemas.microsoft.com/office/drawing/2014/main" id="{4CCDF325-E6E2-EB4F-B8AE-3B8620498DBD}"/>
              </a:ext>
            </a:extLst>
          </p:cNvPr>
          <p:cNvSpPr/>
          <p:nvPr/>
        </p:nvSpPr>
        <p:spPr>
          <a:xfrm flipV="1">
            <a:off x="8982000" y="2018519"/>
            <a:ext cx="0" cy="3780001"/>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6" name="ZoneTexte 45">
            <a:extLst>
              <a:ext uri="{FF2B5EF4-FFF2-40B4-BE49-F238E27FC236}">
                <a16:creationId xmlns:a16="http://schemas.microsoft.com/office/drawing/2014/main" id="{3A56885F-208A-7C4A-AF75-C43710BE5535}"/>
              </a:ext>
            </a:extLst>
          </p:cNvPr>
          <p:cNvSpPr txBox="1"/>
          <p:nvPr/>
        </p:nvSpPr>
        <p:spPr>
          <a:xfrm>
            <a:off x="-163080" y="5774400"/>
            <a:ext cx="102492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400" b="1" i="0" u="none" strike="noStrike" kern="1200">
                <a:ln>
                  <a:noFill/>
                </a:ln>
                <a:latin typeface="Arial" pitchFamily="18"/>
                <a:ea typeface="Arial Unicode MS" pitchFamily="2"/>
                <a:cs typeface="Arial Unicode MS" pitchFamily="2"/>
              </a:rPr>
              <a:t>1914</a:t>
            </a:r>
          </a:p>
        </p:txBody>
      </p:sp>
      <p:sp>
        <p:nvSpPr>
          <p:cNvPr id="47" name="ZoneTexte 46">
            <a:extLst>
              <a:ext uri="{FF2B5EF4-FFF2-40B4-BE49-F238E27FC236}">
                <a16:creationId xmlns:a16="http://schemas.microsoft.com/office/drawing/2014/main" id="{B33780E5-ECBF-E145-B9B2-0AC9BE9ADDB8}"/>
              </a:ext>
            </a:extLst>
          </p:cNvPr>
          <p:cNvSpPr txBox="1"/>
          <p:nvPr/>
        </p:nvSpPr>
        <p:spPr>
          <a:xfrm>
            <a:off x="1567080" y="5793840"/>
            <a:ext cx="102492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400" b="1" i="0" u="none" strike="noStrike" kern="1200">
                <a:ln>
                  <a:noFill/>
                </a:ln>
                <a:latin typeface="Arial" pitchFamily="18"/>
                <a:ea typeface="Arial Unicode MS" pitchFamily="2"/>
                <a:cs typeface="Arial Unicode MS" pitchFamily="2"/>
              </a:rPr>
              <a:t>1915</a:t>
            </a:r>
          </a:p>
        </p:txBody>
      </p:sp>
      <p:sp>
        <p:nvSpPr>
          <p:cNvPr id="48" name="ZoneTexte 47">
            <a:extLst>
              <a:ext uri="{FF2B5EF4-FFF2-40B4-BE49-F238E27FC236}">
                <a16:creationId xmlns:a16="http://schemas.microsoft.com/office/drawing/2014/main" id="{2342B983-1CB9-A245-8227-B52542018AD8}"/>
              </a:ext>
            </a:extLst>
          </p:cNvPr>
          <p:cNvSpPr txBox="1"/>
          <p:nvPr/>
        </p:nvSpPr>
        <p:spPr>
          <a:xfrm>
            <a:off x="3290039" y="5810400"/>
            <a:ext cx="102492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400" b="1" i="0" u="none" strike="noStrike" kern="1200">
                <a:ln>
                  <a:noFill/>
                </a:ln>
                <a:latin typeface="Arial" pitchFamily="18"/>
                <a:ea typeface="Arial Unicode MS" pitchFamily="2"/>
                <a:cs typeface="Arial Unicode MS" pitchFamily="2"/>
              </a:rPr>
              <a:t>1916</a:t>
            </a:r>
          </a:p>
        </p:txBody>
      </p:sp>
      <p:sp>
        <p:nvSpPr>
          <p:cNvPr id="49" name="ZoneTexte 48">
            <a:extLst>
              <a:ext uri="{FF2B5EF4-FFF2-40B4-BE49-F238E27FC236}">
                <a16:creationId xmlns:a16="http://schemas.microsoft.com/office/drawing/2014/main" id="{D6205E46-9DFF-C346-BAC4-4E75FE0AC556}"/>
              </a:ext>
            </a:extLst>
          </p:cNvPr>
          <p:cNvSpPr txBox="1"/>
          <p:nvPr/>
        </p:nvSpPr>
        <p:spPr>
          <a:xfrm>
            <a:off x="4998600" y="5810400"/>
            <a:ext cx="102492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400" b="1" i="0" u="none" strike="noStrike" kern="1200">
                <a:ln>
                  <a:noFill/>
                </a:ln>
                <a:latin typeface="Arial" pitchFamily="18"/>
                <a:ea typeface="Arial Unicode MS" pitchFamily="2"/>
                <a:cs typeface="Arial Unicode MS" pitchFamily="2"/>
              </a:rPr>
              <a:t>1917</a:t>
            </a:r>
          </a:p>
        </p:txBody>
      </p:sp>
      <p:sp>
        <p:nvSpPr>
          <p:cNvPr id="50" name="ZoneTexte 49">
            <a:extLst>
              <a:ext uri="{FF2B5EF4-FFF2-40B4-BE49-F238E27FC236}">
                <a16:creationId xmlns:a16="http://schemas.microsoft.com/office/drawing/2014/main" id="{E83C9F86-89FC-5646-93BE-B94A4B5D0B57}"/>
              </a:ext>
            </a:extLst>
          </p:cNvPr>
          <p:cNvSpPr txBox="1"/>
          <p:nvPr/>
        </p:nvSpPr>
        <p:spPr>
          <a:xfrm>
            <a:off x="6742800" y="5846399"/>
            <a:ext cx="102492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400" b="1" i="0" u="none" strike="noStrike" kern="1200">
                <a:ln>
                  <a:noFill/>
                </a:ln>
                <a:latin typeface="Arial" pitchFamily="18"/>
                <a:ea typeface="Arial Unicode MS" pitchFamily="2"/>
                <a:cs typeface="Arial Unicode MS" pitchFamily="2"/>
              </a:rPr>
              <a:t>1918</a:t>
            </a:r>
          </a:p>
        </p:txBody>
      </p:sp>
      <p:sp>
        <p:nvSpPr>
          <p:cNvPr id="51" name="Connecteur droit 50">
            <a:extLst>
              <a:ext uri="{FF2B5EF4-FFF2-40B4-BE49-F238E27FC236}">
                <a16:creationId xmlns:a16="http://schemas.microsoft.com/office/drawing/2014/main" id="{1DAE0FC6-9F1F-0B4D-BAA6-3BF0F8E68954}"/>
              </a:ext>
            </a:extLst>
          </p:cNvPr>
          <p:cNvSpPr/>
          <p:nvPr/>
        </p:nvSpPr>
        <p:spPr>
          <a:xfrm flipV="1">
            <a:off x="2070000" y="2018519"/>
            <a:ext cx="0" cy="3780001"/>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2" name="Connecteur droit 51">
            <a:extLst>
              <a:ext uri="{FF2B5EF4-FFF2-40B4-BE49-F238E27FC236}">
                <a16:creationId xmlns:a16="http://schemas.microsoft.com/office/drawing/2014/main" id="{A449A197-9A94-A54F-99AD-A964E2854754}"/>
              </a:ext>
            </a:extLst>
          </p:cNvPr>
          <p:cNvSpPr/>
          <p:nvPr/>
        </p:nvSpPr>
        <p:spPr>
          <a:xfrm flipV="1">
            <a:off x="3798000" y="2018519"/>
            <a:ext cx="0" cy="3780001"/>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3" name="Connecteur droit 52">
            <a:extLst>
              <a:ext uri="{FF2B5EF4-FFF2-40B4-BE49-F238E27FC236}">
                <a16:creationId xmlns:a16="http://schemas.microsoft.com/office/drawing/2014/main" id="{BD44375F-37E9-4D46-95FE-9B0C531B179E}"/>
              </a:ext>
            </a:extLst>
          </p:cNvPr>
          <p:cNvSpPr/>
          <p:nvPr/>
        </p:nvSpPr>
        <p:spPr>
          <a:xfrm flipV="1">
            <a:off x="5526000" y="2029319"/>
            <a:ext cx="0" cy="3780001"/>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4" name="Connecteur droit 53">
            <a:extLst>
              <a:ext uri="{FF2B5EF4-FFF2-40B4-BE49-F238E27FC236}">
                <a16:creationId xmlns:a16="http://schemas.microsoft.com/office/drawing/2014/main" id="{C20B0407-9752-C14B-A070-AD9FF4B28BDA}"/>
              </a:ext>
            </a:extLst>
          </p:cNvPr>
          <p:cNvSpPr/>
          <p:nvPr/>
        </p:nvSpPr>
        <p:spPr>
          <a:xfrm flipV="1">
            <a:off x="6822000" y="2090519"/>
            <a:ext cx="0" cy="36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5" name="Connecteur droit 54">
            <a:extLst>
              <a:ext uri="{FF2B5EF4-FFF2-40B4-BE49-F238E27FC236}">
                <a16:creationId xmlns:a16="http://schemas.microsoft.com/office/drawing/2014/main" id="{6EA55A14-2B16-4F4B-BB96-FDED65925B7F}"/>
              </a:ext>
            </a:extLst>
          </p:cNvPr>
          <p:cNvSpPr/>
          <p:nvPr/>
        </p:nvSpPr>
        <p:spPr>
          <a:xfrm>
            <a:off x="523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6" name="Connecteur droit 55">
            <a:extLst>
              <a:ext uri="{FF2B5EF4-FFF2-40B4-BE49-F238E27FC236}">
                <a16:creationId xmlns:a16="http://schemas.microsoft.com/office/drawing/2014/main" id="{4F380B8D-4D0D-E64E-AB7B-B849D903BF25}"/>
              </a:ext>
            </a:extLst>
          </p:cNvPr>
          <p:cNvSpPr/>
          <p:nvPr/>
        </p:nvSpPr>
        <p:spPr>
          <a:xfrm>
            <a:off x="739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7" name="Connecteur droit 56">
            <a:extLst>
              <a:ext uri="{FF2B5EF4-FFF2-40B4-BE49-F238E27FC236}">
                <a16:creationId xmlns:a16="http://schemas.microsoft.com/office/drawing/2014/main" id="{48471DD8-FC59-C444-A551-00F10A932F40}"/>
              </a:ext>
            </a:extLst>
          </p:cNvPr>
          <p:cNvSpPr/>
          <p:nvPr/>
        </p:nvSpPr>
        <p:spPr>
          <a:xfrm>
            <a:off x="653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8" name="Forme libre 57">
            <a:extLst>
              <a:ext uri="{FF2B5EF4-FFF2-40B4-BE49-F238E27FC236}">
                <a16:creationId xmlns:a16="http://schemas.microsoft.com/office/drawing/2014/main" id="{7DEAC1BD-21EF-B44F-9A22-2A1FD70C3A72}"/>
              </a:ext>
            </a:extLst>
          </p:cNvPr>
          <p:cNvSpPr/>
          <p:nvPr/>
        </p:nvSpPr>
        <p:spPr>
          <a:xfrm>
            <a:off x="342000" y="432000"/>
            <a:ext cx="9567360" cy="6623999"/>
          </a:xfrm>
          <a:custGeom>
            <a:avLst>
              <a:gd name="f0" fmla="val 19899"/>
              <a:gd name="f1" fmla="val 5172"/>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noFill/>
          <a:ln w="19080">
            <a:solidFill>
              <a:srgbClr val="000000"/>
            </a:solidFill>
            <a:prstDash val="solid"/>
          </a:ln>
        </p:spPr>
        <p:txBody>
          <a:bodyPr vert="horz" wrap="none" lIns="99360" tIns="54360" rIns="99360" bIns="5436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9" name="ZoneTexte 58">
            <a:extLst>
              <a:ext uri="{FF2B5EF4-FFF2-40B4-BE49-F238E27FC236}">
                <a16:creationId xmlns:a16="http://schemas.microsoft.com/office/drawing/2014/main" id="{C0E439FC-AE78-9F4C-B938-8BA8FE04F4F3}"/>
              </a:ext>
            </a:extLst>
          </p:cNvPr>
          <p:cNvSpPr txBox="1"/>
          <p:nvPr/>
        </p:nvSpPr>
        <p:spPr>
          <a:xfrm>
            <a:off x="191880" y="710640"/>
            <a:ext cx="5040000" cy="4089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1800" b="0" i="0" u="none" strike="noStrike" kern="1200">
                <a:ln>
                  <a:noFill/>
                </a:ln>
                <a:latin typeface="Comic Sans MS" pitchFamily="66"/>
                <a:ea typeface="Arial Unicode MS" pitchFamily="2"/>
                <a:cs typeface="Arial Unicode MS" pitchFamily="2"/>
              </a:rPr>
              <a:t>Je situe dans le temps</a:t>
            </a:r>
          </a:p>
        </p:txBody>
      </p:sp>
      <p:sp>
        <p:nvSpPr>
          <p:cNvPr id="60" name="Connecteur droit 59">
            <a:extLst>
              <a:ext uri="{FF2B5EF4-FFF2-40B4-BE49-F238E27FC236}">
                <a16:creationId xmlns:a16="http://schemas.microsoft.com/office/drawing/2014/main" id="{75792B36-6C26-2347-87FA-9B6B9D2EF01F}"/>
              </a:ext>
            </a:extLst>
          </p:cNvPr>
          <p:cNvSpPr/>
          <p:nvPr/>
        </p:nvSpPr>
        <p:spPr>
          <a:xfrm>
            <a:off x="7542000" y="546264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1" name="Connecteur droit 60">
            <a:extLst>
              <a:ext uri="{FF2B5EF4-FFF2-40B4-BE49-F238E27FC236}">
                <a16:creationId xmlns:a16="http://schemas.microsoft.com/office/drawing/2014/main" id="{F236D035-9E25-A349-B8B6-A64FF0710FB9}"/>
              </a:ext>
            </a:extLst>
          </p:cNvPr>
          <p:cNvSpPr/>
          <p:nvPr/>
        </p:nvSpPr>
        <p:spPr>
          <a:xfrm>
            <a:off x="7686000" y="546300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2" name="Connecteur droit 61">
            <a:extLst>
              <a:ext uri="{FF2B5EF4-FFF2-40B4-BE49-F238E27FC236}">
                <a16:creationId xmlns:a16="http://schemas.microsoft.com/office/drawing/2014/main" id="{FE72CC5F-D18E-5F44-820F-D6B3E216BD35}"/>
              </a:ext>
            </a:extLst>
          </p:cNvPr>
          <p:cNvSpPr/>
          <p:nvPr/>
        </p:nvSpPr>
        <p:spPr>
          <a:xfrm>
            <a:off x="7830000" y="546336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3" name="Connecteur droit 62">
            <a:extLst>
              <a:ext uri="{FF2B5EF4-FFF2-40B4-BE49-F238E27FC236}">
                <a16:creationId xmlns:a16="http://schemas.microsoft.com/office/drawing/2014/main" id="{0F8D91B3-859E-194E-9ABE-293B70ECAF29}"/>
              </a:ext>
            </a:extLst>
          </p:cNvPr>
          <p:cNvSpPr/>
          <p:nvPr/>
        </p:nvSpPr>
        <p:spPr>
          <a:xfrm>
            <a:off x="7974000" y="546372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4" name="Connecteur droit 63">
            <a:extLst>
              <a:ext uri="{FF2B5EF4-FFF2-40B4-BE49-F238E27FC236}">
                <a16:creationId xmlns:a16="http://schemas.microsoft.com/office/drawing/2014/main" id="{A7B0E8A0-07E7-F04A-8030-22963DB31344}"/>
              </a:ext>
            </a:extLst>
          </p:cNvPr>
          <p:cNvSpPr/>
          <p:nvPr/>
        </p:nvSpPr>
        <p:spPr>
          <a:xfrm>
            <a:off x="8118000" y="54640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5" name="Connecteur droit 64">
            <a:extLst>
              <a:ext uri="{FF2B5EF4-FFF2-40B4-BE49-F238E27FC236}">
                <a16:creationId xmlns:a16="http://schemas.microsoft.com/office/drawing/2014/main" id="{9FC211D7-6CE4-A042-B46B-D67CF8810A6C}"/>
              </a:ext>
            </a:extLst>
          </p:cNvPr>
          <p:cNvSpPr/>
          <p:nvPr/>
        </p:nvSpPr>
        <p:spPr>
          <a:xfrm>
            <a:off x="8262000" y="546444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6" name="Connecteur droit 65">
            <a:extLst>
              <a:ext uri="{FF2B5EF4-FFF2-40B4-BE49-F238E27FC236}">
                <a16:creationId xmlns:a16="http://schemas.microsoft.com/office/drawing/2014/main" id="{B20B38BD-C890-F04F-A3A2-833D19069641}"/>
              </a:ext>
            </a:extLst>
          </p:cNvPr>
          <p:cNvSpPr/>
          <p:nvPr/>
        </p:nvSpPr>
        <p:spPr>
          <a:xfrm>
            <a:off x="8406000" y="546480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7" name="Connecteur droit 66">
            <a:extLst>
              <a:ext uri="{FF2B5EF4-FFF2-40B4-BE49-F238E27FC236}">
                <a16:creationId xmlns:a16="http://schemas.microsoft.com/office/drawing/2014/main" id="{F75D0A50-57B1-BF45-97AA-336EFB00652B}"/>
              </a:ext>
            </a:extLst>
          </p:cNvPr>
          <p:cNvSpPr/>
          <p:nvPr/>
        </p:nvSpPr>
        <p:spPr>
          <a:xfrm>
            <a:off x="8550000" y="546516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8" name="Connecteur droit 67">
            <a:extLst>
              <a:ext uri="{FF2B5EF4-FFF2-40B4-BE49-F238E27FC236}">
                <a16:creationId xmlns:a16="http://schemas.microsoft.com/office/drawing/2014/main" id="{8854EF56-ACA1-0143-9FAF-E3561707FAA3}"/>
              </a:ext>
            </a:extLst>
          </p:cNvPr>
          <p:cNvSpPr/>
          <p:nvPr/>
        </p:nvSpPr>
        <p:spPr>
          <a:xfrm>
            <a:off x="8694000" y="546552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9" name="Connecteur droit 68">
            <a:extLst>
              <a:ext uri="{FF2B5EF4-FFF2-40B4-BE49-F238E27FC236}">
                <a16:creationId xmlns:a16="http://schemas.microsoft.com/office/drawing/2014/main" id="{08BF8FA9-61DB-CF45-9D45-A6F271F80879}"/>
              </a:ext>
            </a:extLst>
          </p:cNvPr>
          <p:cNvSpPr/>
          <p:nvPr/>
        </p:nvSpPr>
        <p:spPr>
          <a:xfrm>
            <a:off x="8838000" y="54658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0" name="ZoneTexte 69">
            <a:extLst>
              <a:ext uri="{FF2B5EF4-FFF2-40B4-BE49-F238E27FC236}">
                <a16:creationId xmlns:a16="http://schemas.microsoft.com/office/drawing/2014/main" id="{C1EF7638-AD24-CA40-8219-02D5FE4AAB3D}"/>
              </a:ext>
            </a:extLst>
          </p:cNvPr>
          <p:cNvSpPr txBox="1"/>
          <p:nvPr/>
        </p:nvSpPr>
        <p:spPr>
          <a:xfrm>
            <a:off x="8435160" y="5810400"/>
            <a:ext cx="102492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400" b="1" i="0" u="none" strike="noStrike" kern="1200">
                <a:ln>
                  <a:noFill/>
                </a:ln>
                <a:latin typeface="Arial" pitchFamily="18"/>
                <a:ea typeface="Arial Unicode MS" pitchFamily="2"/>
                <a:cs typeface="Arial Unicode MS" pitchFamily="2"/>
              </a:rPr>
              <a:t>1919</a:t>
            </a:r>
          </a:p>
        </p:txBody>
      </p:sp>
      <p:sp>
        <p:nvSpPr>
          <p:cNvPr id="71" name="Connecteur droit 70">
            <a:extLst>
              <a:ext uri="{FF2B5EF4-FFF2-40B4-BE49-F238E27FC236}">
                <a16:creationId xmlns:a16="http://schemas.microsoft.com/office/drawing/2014/main" id="{91BEF24B-D3C8-A04D-905D-79C404E48B8F}"/>
              </a:ext>
            </a:extLst>
          </p:cNvPr>
          <p:cNvSpPr/>
          <p:nvPr/>
        </p:nvSpPr>
        <p:spPr>
          <a:xfrm flipV="1">
            <a:off x="7254000" y="2029319"/>
            <a:ext cx="0" cy="3780001"/>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2" name="Connecteur droit 71">
            <a:extLst>
              <a:ext uri="{FF2B5EF4-FFF2-40B4-BE49-F238E27FC236}">
                <a16:creationId xmlns:a16="http://schemas.microsoft.com/office/drawing/2014/main" id="{00D31302-35AF-C342-BF85-232DDE5726F9}"/>
              </a:ext>
            </a:extLst>
          </p:cNvPr>
          <p:cNvSpPr/>
          <p:nvPr/>
        </p:nvSpPr>
        <p:spPr>
          <a:xfrm>
            <a:off x="1368000" y="3060000"/>
            <a:ext cx="432000" cy="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3" name="Connecteur droit 72">
            <a:extLst>
              <a:ext uri="{FF2B5EF4-FFF2-40B4-BE49-F238E27FC236}">
                <a16:creationId xmlns:a16="http://schemas.microsoft.com/office/drawing/2014/main" id="{C6435C51-02FA-6245-B3F1-FB008F518754}"/>
              </a:ext>
            </a:extLst>
          </p:cNvPr>
          <p:cNvSpPr/>
          <p:nvPr/>
        </p:nvSpPr>
        <p:spPr>
          <a:xfrm>
            <a:off x="1368000" y="2015999"/>
            <a:ext cx="0" cy="1044001"/>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4" name="Connecteur droit 73">
            <a:extLst>
              <a:ext uri="{FF2B5EF4-FFF2-40B4-BE49-F238E27FC236}">
                <a16:creationId xmlns:a16="http://schemas.microsoft.com/office/drawing/2014/main" id="{084C21C9-EF1C-A949-930B-30A844B84ECC}"/>
              </a:ext>
            </a:extLst>
          </p:cNvPr>
          <p:cNvSpPr/>
          <p:nvPr/>
        </p:nvSpPr>
        <p:spPr>
          <a:xfrm>
            <a:off x="1800000" y="2015999"/>
            <a:ext cx="0" cy="1044001"/>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5" name="Connecteur droit 74">
            <a:extLst>
              <a:ext uri="{FF2B5EF4-FFF2-40B4-BE49-F238E27FC236}">
                <a16:creationId xmlns:a16="http://schemas.microsoft.com/office/drawing/2014/main" id="{7548D118-D5C1-FA44-B673-8053282AB063}"/>
              </a:ext>
            </a:extLst>
          </p:cNvPr>
          <p:cNvSpPr/>
          <p:nvPr/>
        </p:nvSpPr>
        <p:spPr>
          <a:xfrm>
            <a:off x="1800000" y="3060000"/>
            <a:ext cx="5903999" cy="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6" name="Connecteur droit 75">
            <a:extLst>
              <a:ext uri="{FF2B5EF4-FFF2-40B4-BE49-F238E27FC236}">
                <a16:creationId xmlns:a16="http://schemas.microsoft.com/office/drawing/2014/main" id="{32F91868-7344-4E40-B651-B7DCDB038E24}"/>
              </a:ext>
            </a:extLst>
          </p:cNvPr>
          <p:cNvSpPr/>
          <p:nvPr/>
        </p:nvSpPr>
        <p:spPr>
          <a:xfrm>
            <a:off x="7703999" y="2015999"/>
            <a:ext cx="0" cy="1044001"/>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7" name="Connecteur droit 76">
            <a:extLst>
              <a:ext uri="{FF2B5EF4-FFF2-40B4-BE49-F238E27FC236}">
                <a16:creationId xmlns:a16="http://schemas.microsoft.com/office/drawing/2014/main" id="{A494B99D-DC4D-204A-977C-BDA25F750E67}"/>
              </a:ext>
            </a:extLst>
          </p:cNvPr>
          <p:cNvSpPr/>
          <p:nvPr/>
        </p:nvSpPr>
        <p:spPr>
          <a:xfrm>
            <a:off x="7703999" y="3060000"/>
            <a:ext cx="1044001" cy="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8" name="Connecteur droit 77">
            <a:extLst>
              <a:ext uri="{FF2B5EF4-FFF2-40B4-BE49-F238E27FC236}">
                <a16:creationId xmlns:a16="http://schemas.microsoft.com/office/drawing/2014/main" id="{CBEDEEF9-CE94-084F-8CF9-6E326383EAB9}"/>
              </a:ext>
            </a:extLst>
          </p:cNvPr>
          <p:cNvSpPr/>
          <p:nvPr/>
        </p:nvSpPr>
        <p:spPr>
          <a:xfrm>
            <a:off x="8748000" y="2015999"/>
            <a:ext cx="0" cy="1044001"/>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9" name="Forme libre 78">
            <a:extLst>
              <a:ext uri="{FF2B5EF4-FFF2-40B4-BE49-F238E27FC236}">
                <a16:creationId xmlns:a16="http://schemas.microsoft.com/office/drawing/2014/main" id="{CD281660-958E-C546-8D49-5AC568C462C3}"/>
              </a:ext>
            </a:extLst>
          </p:cNvPr>
          <p:cNvSpPr/>
          <p:nvPr/>
        </p:nvSpPr>
        <p:spPr>
          <a:xfrm>
            <a:off x="1296000" y="3168000"/>
            <a:ext cx="360000" cy="180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0" name="Forme libre 79">
            <a:extLst>
              <a:ext uri="{FF2B5EF4-FFF2-40B4-BE49-F238E27FC236}">
                <a16:creationId xmlns:a16="http://schemas.microsoft.com/office/drawing/2014/main" id="{376B6E95-5F98-DD4F-9E25-DF9111AE461B}"/>
              </a:ext>
            </a:extLst>
          </p:cNvPr>
          <p:cNvSpPr/>
          <p:nvPr/>
        </p:nvSpPr>
        <p:spPr>
          <a:xfrm>
            <a:off x="4572360" y="3168360"/>
            <a:ext cx="360000" cy="180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1" name="Connecteur droit 80">
            <a:extLst>
              <a:ext uri="{FF2B5EF4-FFF2-40B4-BE49-F238E27FC236}">
                <a16:creationId xmlns:a16="http://schemas.microsoft.com/office/drawing/2014/main" id="{E015620D-8E7D-EF42-A712-A51045F10D94}"/>
              </a:ext>
            </a:extLst>
          </p:cNvPr>
          <p:cNvSpPr/>
          <p:nvPr/>
        </p:nvSpPr>
        <p:spPr>
          <a:xfrm>
            <a:off x="4104000" y="3384000"/>
            <a:ext cx="1368000" cy="0"/>
          </a:xfrm>
          <a:prstGeom prst="line">
            <a:avLst/>
          </a:prstGeom>
          <a:noFill/>
          <a:ln w="0">
            <a:solidFill>
              <a:srgbClr val="000000"/>
            </a:solidFill>
            <a:prstDash val="solid"/>
            <a:headEnd type="arrow"/>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2" name="Forme libre 81">
            <a:extLst>
              <a:ext uri="{FF2B5EF4-FFF2-40B4-BE49-F238E27FC236}">
                <a16:creationId xmlns:a16="http://schemas.microsoft.com/office/drawing/2014/main" id="{9B763BA9-4458-E546-8A92-A84D2FF33F5B}"/>
              </a:ext>
            </a:extLst>
          </p:cNvPr>
          <p:cNvSpPr/>
          <p:nvPr/>
        </p:nvSpPr>
        <p:spPr>
          <a:xfrm>
            <a:off x="1044000" y="5292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3" name="Connecteur droit 82">
            <a:extLst>
              <a:ext uri="{FF2B5EF4-FFF2-40B4-BE49-F238E27FC236}">
                <a16:creationId xmlns:a16="http://schemas.microsoft.com/office/drawing/2014/main" id="{57D7EF31-5CE2-7646-8BB4-599755AD755D}"/>
              </a:ext>
            </a:extLst>
          </p:cNvPr>
          <p:cNvSpPr/>
          <p:nvPr/>
        </p:nvSpPr>
        <p:spPr>
          <a:xfrm>
            <a:off x="432000" y="4968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4" name="Connecteur droit 83">
            <a:extLst>
              <a:ext uri="{FF2B5EF4-FFF2-40B4-BE49-F238E27FC236}">
                <a16:creationId xmlns:a16="http://schemas.microsoft.com/office/drawing/2014/main" id="{F0E8985B-C2E7-5341-85A1-418005120C05}"/>
              </a:ext>
            </a:extLst>
          </p:cNvPr>
          <p:cNvSpPr/>
          <p:nvPr/>
        </p:nvSpPr>
        <p:spPr>
          <a:xfrm>
            <a:off x="432000" y="5184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5" name="Connecteur droit 84">
            <a:extLst>
              <a:ext uri="{FF2B5EF4-FFF2-40B4-BE49-F238E27FC236}">
                <a16:creationId xmlns:a16="http://schemas.microsoft.com/office/drawing/2014/main" id="{42222684-2E5A-F242-9DD7-D8CB9E960923}"/>
              </a:ext>
            </a:extLst>
          </p:cNvPr>
          <p:cNvSpPr/>
          <p:nvPr/>
        </p:nvSpPr>
        <p:spPr>
          <a:xfrm>
            <a:off x="432000" y="4752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6" name="Connecteur droit 85">
            <a:extLst>
              <a:ext uri="{FF2B5EF4-FFF2-40B4-BE49-F238E27FC236}">
                <a16:creationId xmlns:a16="http://schemas.microsoft.com/office/drawing/2014/main" id="{E41F2F01-714A-7F43-8F3F-2D5BE5A17049}"/>
              </a:ext>
            </a:extLst>
          </p:cNvPr>
          <p:cNvSpPr/>
          <p:nvPr/>
        </p:nvSpPr>
        <p:spPr>
          <a:xfrm>
            <a:off x="1800000" y="1655999"/>
            <a:ext cx="0" cy="360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7" name="Connecteur droit 86">
            <a:extLst>
              <a:ext uri="{FF2B5EF4-FFF2-40B4-BE49-F238E27FC236}">
                <a16:creationId xmlns:a16="http://schemas.microsoft.com/office/drawing/2014/main" id="{0E72E6BA-8AAF-8B4B-ADA3-BF0E92A6A262}"/>
              </a:ext>
            </a:extLst>
          </p:cNvPr>
          <p:cNvSpPr/>
          <p:nvPr/>
        </p:nvSpPr>
        <p:spPr>
          <a:xfrm>
            <a:off x="7703999" y="1655999"/>
            <a:ext cx="0" cy="360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8" name="Forme libre 87">
            <a:extLst>
              <a:ext uri="{FF2B5EF4-FFF2-40B4-BE49-F238E27FC236}">
                <a16:creationId xmlns:a16="http://schemas.microsoft.com/office/drawing/2014/main" id="{84039FD7-A63D-4240-B702-B1E099C53A0D}"/>
              </a:ext>
            </a:extLst>
          </p:cNvPr>
          <p:cNvSpPr/>
          <p:nvPr/>
        </p:nvSpPr>
        <p:spPr>
          <a:xfrm>
            <a:off x="6732000" y="5292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9" name="Connecteur droit 88">
            <a:extLst>
              <a:ext uri="{FF2B5EF4-FFF2-40B4-BE49-F238E27FC236}">
                <a16:creationId xmlns:a16="http://schemas.microsoft.com/office/drawing/2014/main" id="{3501FA43-99E5-C249-9BC2-59827C4C1C36}"/>
              </a:ext>
            </a:extLst>
          </p:cNvPr>
          <p:cNvSpPr/>
          <p:nvPr/>
        </p:nvSpPr>
        <p:spPr>
          <a:xfrm>
            <a:off x="6083999" y="4968000"/>
            <a:ext cx="1368001"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0" name="Connecteur droit 89">
            <a:extLst>
              <a:ext uri="{FF2B5EF4-FFF2-40B4-BE49-F238E27FC236}">
                <a16:creationId xmlns:a16="http://schemas.microsoft.com/office/drawing/2014/main" id="{33FA5960-9AE4-DE49-9A68-2E59FAA7194C}"/>
              </a:ext>
            </a:extLst>
          </p:cNvPr>
          <p:cNvSpPr/>
          <p:nvPr/>
        </p:nvSpPr>
        <p:spPr>
          <a:xfrm>
            <a:off x="6083999" y="5184000"/>
            <a:ext cx="1368001"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1" name="Forme libre 90">
            <a:extLst>
              <a:ext uri="{FF2B5EF4-FFF2-40B4-BE49-F238E27FC236}">
                <a16:creationId xmlns:a16="http://schemas.microsoft.com/office/drawing/2014/main" id="{2FA06400-89C6-934C-AA1D-20979379B0B6}"/>
              </a:ext>
            </a:extLst>
          </p:cNvPr>
          <p:cNvSpPr/>
          <p:nvPr/>
        </p:nvSpPr>
        <p:spPr>
          <a:xfrm>
            <a:off x="6083999" y="4500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2" name="Connecteur droit 91">
            <a:extLst>
              <a:ext uri="{FF2B5EF4-FFF2-40B4-BE49-F238E27FC236}">
                <a16:creationId xmlns:a16="http://schemas.microsoft.com/office/drawing/2014/main" id="{EEB28D6F-974B-E444-9098-5F1782820A3C}"/>
              </a:ext>
            </a:extLst>
          </p:cNvPr>
          <p:cNvSpPr/>
          <p:nvPr/>
        </p:nvSpPr>
        <p:spPr>
          <a:xfrm>
            <a:off x="5580000" y="4140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3" name="Connecteur droit 92">
            <a:extLst>
              <a:ext uri="{FF2B5EF4-FFF2-40B4-BE49-F238E27FC236}">
                <a16:creationId xmlns:a16="http://schemas.microsoft.com/office/drawing/2014/main" id="{E3E24C0C-40D6-314F-8027-53BDDA56554B}"/>
              </a:ext>
            </a:extLst>
          </p:cNvPr>
          <p:cNvSpPr/>
          <p:nvPr/>
        </p:nvSpPr>
        <p:spPr>
          <a:xfrm>
            <a:off x="5580000" y="4356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4" name="Forme libre 93">
            <a:extLst>
              <a:ext uri="{FF2B5EF4-FFF2-40B4-BE49-F238E27FC236}">
                <a16:creationId xmlns:a16="http://schemas.microsoft.com/office/drawing/2014/main" id="{EED5361C-F716-CA41-8CA2-F63E197903B5}"/>
              </a:ext>
            </a:extLst>
          </p:cNvPr>
          <p:cNvSpPr/>
          <p:nvPr/>
        </p:nvSpPr>
        <p:spPr>
          <a:xfrm>
            <a:off x="8604000" y="5292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nvGrpSpPr>
          <p:cNvPr id="95" name="Groupe 94">
            <a:extLst>
              <a:ext uri="{FF2B5EF4-FFF2-40B4-BE49-F238E27FC236}">
                <a16:creationId xmlns:a16="http://schemas.microsoft.com/office/drawing/2014/main" id="{A9F6D997-D5C8-9946-9581-0928E366D319}"/>
              </a:ext>
            </a:extLst>
          </p:cNvPr>
          <p:cNvGrpSpPr/>
          <p:nvPr/>
        </p:nvGrpSpPr>
        <p:grpSpPr>
          <a:xfrm>
            <a:off x="7992000" y="4752000"/>
            <a:ext cx="1368000" cy="432000"/>
            <a:chOff x="7992000" y="4752000"/>
            <a:chExt cx="1368000" cy="432000"/>
          </a:xfrm>
        </p:grpSpPr>
        <p:sp>
          <p:nvSpPr>
            <p:cNvPr id="96" name="Connecteur droit 95">
              <a:extLst>
                <a:ext uri="{FF2B5EF4-FFF2-40B4-BE49-F238E27FC236}">
                  <a16:creationId xmlns:a16="http://schemas.microsoft.com/office/drawing/2014/main" id="{A273A87E-AB9B-1B48-8878-DE508313F4EB}"/>
                </a:ext>
              </a:extLst>
            </p:cNvPr>
            <p:cNvSpPr/>
            <p:nvPr/>
          </p:nvSpPr>
          <p:spPr>
            <a:xfrm>
              <a:off x="7992000" y="4968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7" name="Connecteur droit 96">
              <a:extLst>
                <a:ext uri="{FF2B5EF4-FFF2-40B4-BE49-F238E27FC236}">
                  <a16:creationId xmlns:a16="http://schemas.microsoft.com/office/drawing/2014/main" id="{527AF36C-C6BE-A741-BF06-B33B1AA69DFA}"/>
                </a:ext>
              </a:extLst>
            </p:cNvPr>
            <p:cNvSpPr/>
            <p:nvPr/>
          </p:nvSpPr>
          <p:spPr>
            <a:xfrm>
              <a:off x="7992000" y="5184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8" name="Connecteur droit 97">
              <a:extLst>
                <a:ext uri="{FF2B5EF4-FFF2-40B4-BE49-F238E27FC236}">
                  <a16:creationId xmlns:a16="http://schemas.microsoft.com/office/drawing/2014/main" id="{EA3CB452-64DA-7644-8120-F4ED55B2046C}"/>
                </a:ext>
              </a:extLst>
            </p:cNvPr>
            <p:cNvSpPr/>
            <p:nvPr/>
          </p:nvSpPr>
          <p:spPr>
            <a:xfrm>
              <a:off x="7992000" y="4752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sp>
        <p:nvSpPr>
          <p:cNvPr id="99" name="Connecteur droit 98">
            <a:extLst>
              <a:ext uri="{FF2B5EF4-FFF2-40B4-BE49-F238E27FC236}">
                <a16:creationId xmlns:a16="http://schemas.microsoft.com/office/drawing/2014/main" id="{D30C2C26-2AF3-F34C-8FD7-3ABD3B4A4629}"/>
              </a:ext>
            </a:extLst>
          </p:cNvPr>
          <p:cNvSpPr/>
          <p:nvPr/>
        </p:nvSpPr>
        <p:spPr>
          <a:xfrm>
            <a:off x="8424000" y="3491999"/>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0" name="Connecteur droit 99">
            <a:extLst>
              <a:ext uri="{FF2B5EF4-FFF2-40B4-BE49-F238E27FC236}">
                <a16:creationId xmlns:a16="http://schemas.microsoft.com/office/drawing/2014/main" id="{9BB8624E-B75E-6344-AD85-152C4D655800}"/>
              </a:ext>
            </a:extLst>
          </p:cNvPr>
          <p:cNvSpPr/>
          <p:nvPr/>
        </p:nvSpPr>
        <p:spPr>
          <a:xfrm>
            <a:off x="8424000" y="3708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1" name="Rectangle 100">
            <a:extLst>
              <a:ext uri="{FF2B5EF4-FFF2-40B4-BE49-F238E27FC236}">
                <a16:creationId xmlns:a16="http://schemas.microsoft.com/office/drawing/2014/main" id="{DD89F3B6-CE23-BF43-81BB-171E5024508F}"/>
              </a:ext>
            </a:extLst>
          </p:cNvPr>
          <p:cNvSpPr/>
          <p:nvPr/>
        </p:nvSpPr>
        <p:spPr>
          <a:xfrm>
            <a:off x="342000" y="6443999"/>
            <a:ext cx="594000" cy="216000"/>
          </a:xfrm>
          <a:prstGeom prst="rect">
            <a:avLst/>
          </a:pr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2" name="Rectangle 101">
            <a:extLst>
              <a:ext uri="{FF2B5EF4-FFF2-40B4-BE49-F238E27FC236}">
                <a16:creationId xmlns:a16="http://schemas.microsoft.com/office/drawing/2014/main" id="{2CC82E00-7D86-D044-9443-EF003E8B61EA}"/>
              </a:ext>
            </a:extLst>
          </p:cNvPr>
          <p:cNvSpPr/>
          <p:nvPr/>
        </p:nvSpPr>
        <p:spPr>
          <a:xfrm>
            <a:off x="342000" y="6948000"/>
            <a:ext cx="594000" cy="216000"/>
          </a:xfrm>
          <a:prstGeom prst="rect">
            <a:avLst/>
          </a:pr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3" name="Connecteur droit 102">
            <a:extLst>
              <a:ext uri="{FF2B5EF4-FFF2-40B4-BE49-F238E27FC236}">
                <a16:creationId xmlns:a16="http://schemas.microsoft.com/office/drawing/2014/main" id="{208AE984-499E-EA43-ACB2-E97CC80E2307}"/>
              </a:ext>
            </a:extLst>
          </p:cNvPr>
          <p:cNvSpPr/>
          <p:nvPr/>
        </p:nvSpPr>
        <p:spPr>
          <a:xfrm>
            <a:off x="1080000" y="6443999"/>
            <a:ext cx="2376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4" name="Connecteur droit 103">
            <a:extLst>
              <a:ext uri="{FF2B5EF4-FFF2-40B4-BE49-F238E27FC236}">
                <a16:creationId xmlns:a16="http://schemas.microsoft.com/office/drawing/2014/main" id="{F3812B8B-F446-BF4E-8979-1338E0009173}"/>
              </a:ext>
            </a:extLst>
          </p:cNvPr>
          <p:cNvSpPr/>
          <p:nvPr/>
        </p:nvSpPr>
        <p:spPr>
          <a:xfrm>
            <a:off x="1080000" y="6660000"/>
            <a:ext cx="2376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5" name="Connecteur droit 104">
            <a:extLst>
              <a:ext uri="{FF2B5EF4-FFF2-40B4-BE49-F238E27FC236}">
                <a16:creationId xmlns:a16="http://schemas.microsoft.com/office/drawing/2014/main" id="{CB094D19-644F-6A44-89EB-F36F0552CD9A}"/>
              </a:ext>
            </a:extLst>
          </p:cNvPr>
          <p:cNvSpPr/>
          <p:nvPr/>
        </p:nvSpPr>
        <p:spPr>
          <a:xfrm>
            <a:off x="1080000" y="6948000"/>
            <a:ext cx="2376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6" name="Connecteur droit 105">
            <a:extLst>
              <a:ext uri="{FF2B5EF4-FFF2-40B4-BE49-F238E27FC236}">
                <a16:creationId xmlns:a16="http://schemas.microsoft.com/office/drawing/2014/main" id="{AC5ED0FD-2EB6-5849-B8C1-52A05CFE9E9E}"/>
              </a:ext>
            </a:extLst>
          </p:cNvPr>
          <p:cNvSpPr/>
          <p:nvPr/>
        </p:nvSpPr>
        <p:spPr>
          <a:xfrm>
            <a:off x="1080000" y="7163999"/>
            <a:ext cx="2376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nvGrpSpPr>
          <p:cNvPr id="107" name="Groupe 106">
            <a:extLst>
              <a:ext uri="{FF2B5EF4-FFF2-40B4-BE49-F238E27FC236}">
                <a16:creationId xmlns:a16="http://schemas.microsoft.com/office/drawing/2014/main" id="{74B590D4-AF9D-384B-B4DD-57337CCF86B2}"/>
              </a:ext>
            </a:extLst>
          </p:cNvPr>
          <p:cNvGrpSpPr/>
          <p:nvPr/>
        </p:nvGrpSpPr>
        <p:grpSpPr>
          <a:xfrm>
            <a:off x="1728000" y="3276000"/>
            <a:ext cx="1368000" cy="432000"/>
            <a:chOff x="1728000" y="3276000"/>
            <a:chExt cx="1368000" cy="432000"/>
          </a:xfrm>
        </p:grpSpPr>
        <p:sp>
          <p:nvSpPr>
            <p:cNvPr id="108" name="Connecteur droit 107">
              <a:extLst>
                <a:ext uri="{FF2B5EF4-FFF2-40B4-BE49-F238E27FC236}">
                  <a16:creationId xmlns:a16="http://schemas.microsoft.com/office/drawing/2014/main" id="{8456F72F-7CD8-D14D-8035-B4CB63C95709}"/>
                </a:ext>
              </a:extLst>
            </p:cNvPr>
            <p:cNvSpPr/>
            <p:nvPr/>
          </p:nvSpPr>
          <p:spPr>
            <a:xfrm>
              <a:off x="1728000" y="3491999"/>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9" name="Connecteur droit 108">
              <a:extLst>
                <a:ext uri="{FF2B5EF4-FFF2-40B4-BE49-F238E27FC236}">
                  <a16:creationId xmlns:a16="http://schemas.microsoft.com/office/drawing/2014/main" id="{F3F5B75C-BE01-3E48-84E3-D4C6E5FBDA45}"/>
                </a:ext>
              </a:extLst>
            </p:cNvPr>
            <p:cNvSpPr/>
            <p:nvPr/>
          </p:nvSpPr>
          <p:spPr>
            <a:xfrm>
              <a:off x="1728000" y="3708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0" name="Connecteur droit 109">
              <a:extLst>
                <a:ext uri="{FF2B5EF4-FFF2-40B4-BE49-F238E27FC236}">
                  <a16:creationId xmlns:a16="http://schemas.microsoft.com/office/drawing/2014/main" id="{32BAEDAC-82BB-4446-AB4D-AE32629BBA8F}"/>
                </a:ext>
              </a:extLst>
            </p:cNvPr>
            <p:cNvSpPr/>
            <p:nvPr/>
          </p:nvSpPr>
          <p:spPr>
            <a:xfrm>
              <a:off x="1728000" y="3276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grpSp>
        <p:nvGrpSpPr>
          <p:cNvPr id="111" name="Groupe 110">
            <a:extLst>
              <a:ext uri="{FF2B5EF4-FFF2-40B4-BE49-F238E27FC236}">
                <a16:creationId xmlns:a16="http://schemas.microsoft.com/office/drawing/2014/main" id="{1C60BC53-285E-C64C-BB55-67AD65B448A4}"/>
              </a:ext>
            </a:extLst>
          </p:cNvPr>
          <p:cNvGrpSpPr/>
          <p:nvPr/>
        </p:nvGrpSpPr>
        <p:grpSpPr>
          <a:xfrm>
            <a:off x="4068000" y="3528000"/>
            <a:ext cx="1368000" cy="432000"/>
            <a:chOff x="4068000" y="3528000"/>
            <a:chExt cx="1368000" cy="432000"/>
          </a:xfrm>
        </p:grpSpPr>
        <p:sp>
          <p:nvSpPr>
            <p:cNvPr id="112" name="Connecteur droit 111">
              <a:extLst>
                <a:ext uri="{FF2B5EF4-FFF2-40B4-BE49-F238E27FC236}">
                  <a16:creationId xmlns:a16="http://schemas.microsoft.com/office/drawing/2014/main" id="{6B09DD67-2966-9D47-9B8E-B2411D97A66F}"/>
                </a:ext>
              </a:extLst>
            </p:cNvPr>
            <p:cNvSpPr/>
            <p:nvPr/>
          </p:nvSpPr>
          <p:spPr>
            <a:xfrm>
              <a:off x="4068000" y="3744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3" name="Connecteur droit 112">
              <a:extLst>
                <a:ext uri="{FF2B5EF4-FFF2-40B4-BE49-F238E27FC236}">
                  <a16:creationId xmlns:a16="http://schemas.microsoft.com/office/drawing/2014/main" id="{E88F4BCF-18F7-C145-B43B-73E124E590D3}"/>
                </a:ext>
              </a:extLst>
            </p:cNvPr>
            <p:cNvSpPr/>
            <p:nvPr/>
          </p:nvSpPr>
          <p:spPr>
            <a:xfrm>
              <a:off x="4068000" y="3960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4" name="Connecteur droit 113">
              <a:extLst>
                <a:ext uri="{FF2B5EF4-FFF2-40B4-BE49-F238E27FC236}">
                  <a16:creationId xmlns:a16="http://schemas.microsoft.com/office/drawing/2014/main" id="{D6538573-2A27-C447-A8C6-FB3623B3241B}"/>
                </a:ext>
              </a:extLst>
            </p:cNvPr>
            <p:cNvSpPr/>
            <p:nvPr/>
          </p:nvSpPr>
          <p:spPr>
            <a:xfrm>
              <a:off x="4068000" y="3528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sp>
        <p:nvSpPr>
          <p:cNvPr id="115" name="Forme libre 114">
            <a:extLst>
              <a:ext uri="{FF2B5EF4-FFF2-40B4-BE49-F238E27FC236}">
                <a16:creationId xmlns:a16="http://schemas.microsoft.com/office/drawing/2014/main" id="{818DAE5A-49E5-E647-B7B1-C13879DAD0F1}"/>
              </a:ext>
            </a:extLst>
          </p:cNvPr>
          <p:cNvSpPr/>
          <p:nvPr/>
        </p:nvSpPr>
        <p:spPr>
          <a:xfrm>
            <a:off x="1260000" y="4500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6" name="Connecteur droit 115">
            <a:extLst>
              <a:ext uri="{FF2B5EF4-FFF2-40B4-BE49-F238E27FC236}">
                <a16:creationId xmlns:a16="http://schemas.microsoft.com/office/drawing/2014/main" id="{1FD6154F-5578-5F40-B4DA-6BE1B9434103}"/>
              </a:ext>
            </a:extLst>
          </p:cNvPr>
          <p:cNvSpPr/>
          <p:nvPr/>
        </p:nvSpPr>
        <p:spPr>
          <a:xfrm>
            <a:off x="648000" y="4176000"/>
            <a:ext cx="1367999"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7" name="Connecteur droit 116">
            <a:extLst>
              <a:ext uri="{FF2B5EF4-FFF2-40B4-BE49-F238E27FC236}">
                <a16:creationId xmlns:a16="http://schemas.microsoft.com/office/drawing/2014/main" id="{EEB2C631-0C42-474A-9A20-51CB764E47FC}"/>
              </a:ext>
            </a:extLst>
          </p:cNvPr>
          <p:cNvSpPr/>
          <p:nvPr/>
        </p:nvSpPr>
        <p:spPr>
          <a:xfrm>
            <a:off x="648000" y="4392000"/>
            <a:ext cx="1367999"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8" name="Connecteur droit 117">
            <a:extLst>
              <a:ext uri="{FF2B5EF4-FFF2-40B4-BE49-F238E27FC236}">
                <a16:creationId xmlns:a16="http://schemas.microsoft.com/office/drawing/2014/main" id="{70DBD958-EA6C-4349-A71A-B86DECE6357D}"/>
              </a:ext>
            </a:extLst>
          </p:cNvPr>
          <p:cNvSpPr/>
          <p:nvPr/>
        </p:nvSpPr>
        <p:spPr>
          <a:xfrm>
            <a:off x="648000" y="3960000"/>
            <a:ext cx="1367999"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nvGrpSpPr>
          <p:cNvPr id="119" name="Groupe 118">
            <a:extLst>
              <a:ext uri="{FF2B5EF4-FFF2-40B4-BE49-F238E27FC236}">
                <a16:creationId xmlns:a16="http://schemas.microsoft.com/office/drawing/2014/main" id="{D176B8D9-A3D3-B147-8653-986F36A1E6BD}"/>
              </a:ext>
            </a:extLst>
          </p:cNvPr>
          <p:cNvGrpSpPr/>
          <p:nvPr/>
        </p:nvGrpSpPr>
        <p:grpSpPr>
          <a:xfrm>
            <a:off x="5112000" y="6443999"/>
            <a:ext cx="3024000" cy="0"/>
            <a:chOff x="5112000" y="6443999"/>
            <a:chExt cx="3024000" cy="0"/>
          </a:xfrm>
        </p:grpSpPr>
        <p:sp>
          <p:nvSpPr>
            <p:cNvPr id="120" name="Connecteur droit 119">
              <a:extLst>
                <a:ext uri="{FF2B5EF4-FFF2-40B4-BE49-F238E27FC236}">
                  <a16:creationId xmlns:a16="http://schemas.microsoft.com/office/drawing/2014/main" id="{1B247989-A8B4-194A-A393-4650FEFB6F01}"/>
                </a:ext>
              </a:extLst>
            </p:cNvPr>
            <p:cNvSpPr/>
            <p:nvPr/>
          </p:nvSpPr>
          <p:spPr>
            <a:xfrm>
              <a:off x="5112000" y="6443999"/>
              <a:ext cx="504000" cy="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1" name="Connecteur droit 120">
              <a:extLst>
                <a:ext uri="{FF2B5EF4-FFF2-40B4-BE49-F238E27FC236}">
                  <a16:creationId xmlns:a16="http://schemas.microsoft.com/office/drawing/2014/main" id="{298B3D46-20E8-014C-8F14-387017A1CDAE}"/>
                </a:ext>
              </a:extLst>
            </p:cNvPr>
            <p:cNvSpPr/>
            <p:nvPr/>
          </p:nvSpPr>
          <p:spPr>
            <a:xfrm>
              <a:off x="5760000" y="6443999"/>
              <a:ext cx="2376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pic>
        <p:nvPicPr>
          <p:cNvPr id="122" name="Image 121">
            <a:extLst>
              <a:ext uri="{FF2B5EF4-FFF2-40B4-BE49-F238E27FC236}">
                <a16:creationId xmlns:a16="http://schemas.microsoft.com/office/drawing/2014/main" id="{522C28B9-9EC9-E24A-BC1D-CE16940580EB}"/>
              </a:ext>
            </a:extLst>
          </p:cNvPr>
          <p:cNvPicPr>
            <a:picLocks noChangeAspect="1"/>
          </p:cNvPicPr>
          <p:nvPr/>
        </p:nvPicPr>
        <p:blipFill>
          <a:blip r:embed="rId3">
            <a:lum/>
            <a:alphaModFix/>
          </a:blip>
          <a:srcRect/>
          <a:stretch>
            <a:fillRect/>
          </a:stretch>
        </p:blipFill>
        <p:spPr>
          <a:xfrm>
            <a:off x="2880000" y="723599"/>
            <a:ext cx="360000" cy="360000"/>
          </a:xfrm>
          <a:prstGeom prst="rect">
            <a:avLst/>
          </a:prstGeom>
          <a:noFill/>
          <a:ln>
            <a:noFill/>
          </a:ln>
        </p:spPr>
      </p:pic>
      <p:sp>
        <p:nvSpPr>
          <p:cNvPr id="123" name="Forme libre 122">
            <a:extLst>
              <a:ext uri="{FF2B5EF4-FFF2-40B4-BE49-F238E27FC236}">
                <a16:creationId xmlns:a16="http://schemas.microsoft.com/office/drawing/2014/main" id="{0EB7553B-29AA-5743-920A-E8EB6D5D6CAE}"/>
              </a:ext>
            </a:extLst>
          </p:cNvPr>
          <p:cNvSpPr/>
          <p:nvPr/>
        </p:nvSpPr>
        <p:spPr>
          <a:xfrm>
            <a:off x="1044000" y="5292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3333"/>
          </a:solid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4" name="ZoneTexte 123">
            <a:extLst>
              <a:ext uri="{FF2B5EF4-FFF2-40B4-BE49-F238E27FC236}">
                <a16:creationId xmlns:a16="http://schemas.microsoft.com/office/drawing/2014/main" id="{176DB5F1-9764-9F47-8778-E7F464D43AE2}"/>
              </a:ext>
            </a:extLst>
          </p:cNvPr>
          <p:cNvSpPr txBox="1"/>
          <p:nvPr/>
        </p:nvSpPr>
        <p:spPr>
          <a:xfrm>
            <a:off x="270000" y="4460040"/>
            <a:ext cx="1800000" cy="86795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Attentat de</a:t>
            </a:r>
          </a:p>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Sarajevo</a:t>
            </a:r>
          </a:p>
        </p:txBody>
      </p:sp>
      <p:sp>
        <p:nvSpPr>
          <p:cNvPr id="125" name="Forme libre 124">
            <a:extLst>
              <a:ext uri="{FF2B5EF4-FFF2-40B4-BE49-F238E27FC236}">
                <a16:creationId xmlns:a16="http://schemas.microsoft.com/office/drawing/2014/main" id="{51801AFF-444D-CE43-A28E-24AE65ABC8CC}"/>
              </a:ext>
            </a:extLst>
          </p:cNvPr>
          <p:cNvSpPr/>
          <p:nvPr/>
        </p:nvSpPr>
        <p:spPr>
          <a:xfrm>
            <a:off x="1260000" y="4500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3333"/>
          </a:solid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6" name="ZoneTexte 125">
            <a:extLst>
              <a:ext uri="{FF2B5EF4-FFF2-40B4-BE49-F238E27FC236}">
                <a16:creationId xmlns:a16="http://schemas.microsoft.com/office/drawing/2014/main" id="{ED6B4FE7-932B-2F47-8403-662A1B02BA9B}"/>
              </a:ext>
            </a:extLst>
          </p:cNvPr>
          <p:cNvSpPr txBox="1"/>
          <p:nvPr/>
        </p:nvSpPr>
        <p:spPr>
          <a:xfrm>
            <a:off x="432000" y="3632040"/>
            <a:ext cx="1800000" cy="86795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Début de la</a:t>
            </a:r>
          </a:p>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guerre</a:t>
            </a:r>
          </a:p>
        </p:txBody>
      </p:sp>
      <p:sp>
        <p:nvSpPr>
          <p:cNvPr id="127" name="Connecteur droit 126">
            <a:extLst>
              <a:ext uri="{FF2B5EF4-FFF2-40B4-BE49-F238E27FC236}">
                <a16:creationId xmlns:a16="http://schemas.microsoft.com/office/drawing/2014/main" id="{1A70CDF8-C8BC-654C-BF06-DC414654FA7D}"/>
              </a:ext>
            </a:extLst>
          </p:cNvPr>
          <p:cNvSpPr/>
          <p:nvPr/>
        </p:nvSpPr>
        <p:spPr>
          <a:xfrm>
            <a:off x="8748000" y="1655999"/>
            <a:ext cx="0" cy="360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8" name="Connecteur droit 127">
            <a:extLst>
              <a:ext uri="{FF2B5EF4-FFF2-40B4-BE49-F238E27FC236}">
                <a16:creationId xmlns:a16="http://schemas.microsoft.com/office/drawing/2014/main" id="{39F336DC-C7C4-6C45-AE23-61542A84E464}"/>
              </a:ext>
            </a:extLst>
          </p:cNvPr>
          <p:cNvSpPr/>
          <p:nvPr/>
        </p:nvSpPr>
        <p:spPr>
          <a:xfrm>
            <a:off x="1368000" y="1655999"/>
            <a:ext cx="0" cy="360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9" name="Rectangle 128">
            <a:extLst>
              <a:ext uri="{FF2B5EF4-FFF2-40B4-BE49-F238E27FC236}">
                <a16:creationId xmlns:a16="http://schemas.microsoft.com/office/drawing/2014/main" id="{AF1BA115-29C8-0D40-8D38-36EA2D49F2D8}"/>
              </a:ext>
            </a:extLst>
          </p:cNvPr>
          <p:cNvSpPr/>
          <p:nvPr/>
        </p:nvSpPr>
        <p:spPr>
          <a:xfrm>
            <a:off x="1368000" y="2015999"/>
            <a:ext cx="432000" cy="1044000"/>
          </a:xfrm>
          <a:prstGeom prst="rect">
            <a:avLst/>
          </a:prstGeom>
          <a:solidFill>
            <a:srgbClr val="3399FF"/>
          </a:solidFill>
          <a:ln w="0">
            <a:solidFill>
              <a:srgbClr val="80808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0" name="Rectangle 129">
            <a:extLst>
              <a:ext uri="{FF2B5EF4-FFF2-40B4-BE49-F238E27FC236}">
                <a16:creationId xmlns:a16="http://schemas.microsoft.com/office/drawing/2014/main" id="{FF5445D0-E3D2-C641-BEC1-693435AA4F64}"/>
              </a:ext>
            </a:extLst>
          </p:cNvPr>
          <p:cNvSpPr/>
          <p:nvPr/>
        </p:nvSpPr>
        <p:spPr>
          <a:xfrm>
            <a:off x="342000" y="6443999"/>
            <a:ext cx="594000" cy="216000"/>
          </a:xfrm>
          <a:prstGeom prst="rect">
            <a:avLst/>
          </a:prstGeom>
          <a:solidFill>
            <a:srgbClr val="3399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1" name="ZoneTexte 130">
            <a:extLst>
              <a:ext uri="{FF2B5EF4-FFF2-40B4-BE49-F238E27FC236}">
                <a16:creationId xmlns:a16="http://schemas.microsoft.com/office/drawing/2014/main" id="{29E1D4A1-1457-F04F-B6A3-D1F658837B5C}"/>
              </a:ext>
            </a:extLst>
          </p:cNvPr>
          <p:cNvSpPr txBox="1"/>
          <p:nvPr/>
        </p:nvSpPr>
        <p:spPr>
          <a:xfrm>
            <a:off x="972000" y="6263999"/>
            <a:ext cx="3240000" cy="4791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Guerre de mouvement</a:t>
            </a:r>
          </a:p>
        </p:txBody>
      </p:sp>
      <p:sp>
        <p:nvSpPr>
          <p:cNvPr id="132" name="Rectangle 131">
            <a:extLst>
              <a:ext uri="{FF2B5EF4-FFF2-40B4-BE49-F238E27FC236}">
                <a16:creationId xmlns:a16="http://schemas.microsoft.com/office/drawing/2014/main" id="{E4355029-015C-2D47-8638-D6CAD621C658}"/>
              </a:ext>
            </a:extLst>
          </p:cNvPr>
          <p:cNvSpPr/>
          <p:nvPr/>
        </p:nvSpPr>
        <p:spPr>
          <a:xfrm>
            <a:off x="1800000" y="2015999"/>
            <a:ext cx="5903999" cy="1044000"/>
          </a:xfrm>
          <a:prstGeom prst="rect">
            <a:avLst/>
          </a:prstGeom>
          <a:solidFill>
            <a:srgbClr val="99FF66"/>
          </a:solidFill>
          <a:ln w="0">
            <a:solidFill>
              <a:srgbClr val="80808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3" name="Rectangle 132">
            <a:extLst>
              <a:ext uri="{FF2B5EF4-FFF2-40B4-BE49-F238E27FC236}">
                <a16:creationId xmlns:a16="http://schemas.microsoft.com/office/drawing/2014/main" id="{425D1F21-2538-7B40-9930-1EE17ED7F1E3}"/>
              </a:ext>
            </a:extLst>
          </p:cNvPr>
          <p:cNvSpPr/>
          <p:nvPr/>
        </p:nvSpPr>
        <p:spPr>
          <a:xfrm>
            <a:off x="342000" y="6948000"/>
            <a:ext cx="594000" cy="216000"/>
          </a:xfrm>
          <a:prstGeom prst="rect">
            <a:avLst/>
          </a:prstGeom>
          <a:solidFill>
            <a:srgbClr val="99FF66"/>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4" name="ZoneTexte 133">
            <a:extLst>
              <a:ext uri="{FF2B5EF4-FFF2-40B4-BE49-F238E27FC236}">
                <a16:creationId xmlns:a16="http://schemas.microsoft.com/office/drawing/2014/main" id="{2B6ADD2F-F028-5C4A-9EB3-350839EED553}"/>
              </a:ext>
            </a:extLst>
          </p:cNvPr>
          <p:cNvSpPr txBox="1"/>
          <p:nvPr/>
        </p:nvSpPr>
        <p:spPr>
          <a:xfrm>
            <a:off x="972000" y="6768360"/>
            <a:ext cx="3240000" cy="4791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Guerre de positions</a:t>
            </a:r>
          </a:p>
        </p:txBody>
      </p:sp>
      <p:sp>
        <p:nvSpPr>
          <p:cNvPr id="135" name="Rectangle 134">
            <a:extLst>
              <a:ext uri="{FF2B5EF4-FFF2-40B4-BE49-F238E27FC236}">
                <a16:creationId xmlns:a16="http://schemas.microsoft.com/office/drawing/2014/main" id="{830417C6-57A5-4749-8CAF-4C5E06F4DFD7}"/>
              </a:ext>
            </a:extLst>
          </p:cNvPr>
          <p:cNvSpPr/>
          <p:nvPr/>
        </p:nvSpPr>
        <p:spPr>
          <a:xfrm>
            <a:off x="7703999" y="2015999"/>
            <a:ext cx="1044000" cy="1044000"/>
          </a:xfrm>
          <a:prstGeom prst="rect">
            <a:avLst/>
          </a:prstGeom>
          <a:solidFill>
            <a:srgbClr val="3399FF"/>
          </a:solidFill>
          <a:ln w="0">
            <a:solidFill>
              <a:srgbClr val="80808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6" name="ZoneTexte 135">
            <a:extLst>
              <a:ext uri="{FF2B5EF4-FFF2-40B4-BE49-F238E27FC236}">
                <a16:creationId xmlns:a16="http://schemas.microsoft.com/office/drawing/2014/main" id="{E8769EF7-1AE3-8646-A837-E6B81E3884CA}"/>
              </a:ext>
            </a:extLst>
          </p:cNvPr>
          <p:cNvSpPr txBox="1"/>
          <p:nvPr/>
        </p:nvSpPr>
        <p:spPr>
          <a:xfrm>
            <a:off x="1475999" y="2948400"/>
            <a:ext cx="2088000" cy="125675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Bataille de la</a:t>
            </a:r>
          </a:p>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Marne</a:t>
            </a:r>
          </a:p>
        </p:txBody>
      </p:sp>
      <p:sp>
        <p:nvSpPr>
          <p:cNvPr id="137" name="Forme libre 136">
            <a:extLst>
              <a:ext uri="{FF2B5EF4-FFF2-40B4-BE49-F238E27FC236}">
                <a16:creationId xmlns:a16="http://schemas.microsoft.com/office/drawing/2014/main" id="{CAA0C45A-09CE-BB43-805D-AD6DCE760D2A}"/>
              </a:ext>
            </a:extLst>
          </p:cNvPr>
          <p:cNvSpPr/>
          <p:nvPr/>
        </p:nvSpPr>
        <p:spPr>
          <a:xfrm>
            <a:off x="1296720" y="3168720"/>
            <a:ext cx="360000" cy="180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3333"/>
          </a:solid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nvGrpSpPr>
          <p:cNvPr id="138" name="Groupe 137">
            <a:extLst>
              <a:ext uri="{FF2B5EF4-FFF2-40B4-BE49-F238E27FC236}">
                <a16:creationId xmlns:a16="http://schemas.microsoft.com/office/drawing/2014/main" id="{137F5D69-CF65-294B-B52E-F467BC18A261}"/>
              </a:ext>
            </a:extLst>
          </p:cNvPr>
          <p:cNvGrpSpPr/>
          <p:nvPr/>
        </p:nvGrpSpPr>
        <p:grpSpPr>
          <a:xfrm>
            <a:off x="2502000" y="4815000"/>
            <a:ext cx="2160000" cy="422279"/>
            <a:chOff x="2502000" y="4815000"/>
            <a:chExt cx="2160000" cy="422279"/>
          </a:xfrm>
        </p:grpSpPr>
        <p:sp>
          <p:nvSpPr>
            <p:cNvPr id="139" name="Connecteur droit 138">
              <a:extLst>
                <a:ext uri="{FF2B5EF4-FFF2-40B4-BE49-F238E27FC236}">
                  <a16:creationId xmlns:a16="http://schemas.microsoft.com/office/drawing/2014/main" id="{714835FF-67E2-8848-9825-24984EB205D1}"/>
                </a:ext>
              </a:extLst>
            </p:cNvPr>
            <p:cNvSpPr/>
            <p:nvPr/>
          </p:nvSpPr>
          <p:spPr>
            <a:xfrm>
              <a:off x="2502000" y="5237279"/>
              <a:ext cx="2160000" cy="0"/>
            </a:xfrm>
            <a:prstGeom prst="line">
              <a:avLst/>
            </a:prstGeom>
            <a:noFill/>
            <a:ln w="0">
              <a:solidFill>
                <a:srgbClr val="000000"/>
              </a:solidFill>
              <a:prstDash val="solid"/>
              <a:headEnd type="arrow"/>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40" name="Connecteur droit 139">
              <a:extLst>
                <a:ext uri="{FF2B5EF4-FFF2-40B4-BE49-F238E27FC236}">
                  <a16:creationId xmlns:a16="http://schemas.microsoft.com/office/drawing/2014/main" id="{5F2A19C9-692D-B74D-82BA-AF02275D772C}"/>
                </a:ext>
              </a:extLst>
            </p:cNvPr>
            <p:cNvSpPr/>
            <p:nvPr/>
          </p:nvSpPr>
          <p:spPr>
            <a:xfrm>
              <a:off x="2700000" y="4815000"/>
              <a:ext cx="1800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41" name="Connecteur droit 140">
              <a:extLst>
                <a:ext uri="{FF2B5EF4-FFF2-40B4-BE49-F238E27FC236}">
                  <a16:creationId xmlns:a16="http://schemas.microsoft.com/office/drawing/2014/main" id="{72E86660-6E0E-3F4B-B7FA-A13F0BC1A20D}"/>
                </a:ext>
              </a:extLst>
            </p:cNvPr>
            <p:cNvSpPr/>
            <p:nvPr/>
          </p:nvSpPr>
          <p:spPr>
            <a:xfrm>
              <a:off x="2700000" y="5067000"/>
              <a:ext cx="1800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sp>
        <p:nvSpPr>
          <p:cNvPr id="142" name="Forme libre 141">
            <a:extLst>
              <a:ext uri="{FF2B5EF4-FFF2-40B4-BE49-F238E27FC236}">
                <a16:creationId xmlns:a16="http://schemas.microsoft.com/office/drawing/2014/main" id="{27527803-082D-0D4F-962E-8D39CFF363B9}"/>
              </a:ext>
            </a:extLst>
          </p:cNvPr>
          <p:cNvSpPr/>
          <p:nvPr/>
        </p:nvSpPr>
        <p:spPr>
          <a:xfrm>
            <a:off x="9396000" y="3851999"/>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animEffect transition="in" filter="checkerboard(across)">
                                      <p:cBhvr>
                                        <p:cTn id="7" dur="500"/>
                                        <p:tgtEl>
                                          <p:spTgt spid="13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3"/>
                                        </p:tgtEl>
                                        <p:attrNameLst>
                                          <p:attrName>style.visibility</p:attrName>
                                        </p:attrNameLst>
                                      </p:cBhvr>
                                      <p:to>
                                        <p:strVal val="visible"/>
                                      </p:to>
                                    </p:set>
                                    <p:animEffect transition="in" filter="checkerboard(across)">
                                      <p:cBhvr>
                                        <p:cTn id="12" dur="500"/>
                                        <p:tgtEl>
                                          <p:spTgt spid="133"/>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134"/>
                                        </p:tgtEl>
                                        <p:attrNameLst>
                                          <p:attrName>style.visibility</p:attrName>
                                        </p:attrNameLst>
                                      </p:cBhvr>
                                      <p:to>
                                        <p:strVal val="visible"/>
                                      </p:to>
                                    </p:set>
                                    <p:animEffect transition="in" filter="checkerboard(across)">
                                      <p:cBhvr>
                                        <p:cTn id="15"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P spid="133" grpId="0" animBg="1"/>
      <p:bldP spid="134" grpId="0"/>
    </p:bldLst>
  </p:timing>
</p:sld>
</file>

<file path=ppt/slides/slide39.xml><?xml version="1.0" encoding="utf-8"?>
<p:sld xmlns:a="http://schemas.openxmlformats.org/drawingml/2006/main" xmlns:r="http://schemas.openxmlformats.org/officeDocument/2006/relationships" xmlns:p="http://schemas.openxmlformats.org/presentationml/2006/main">
  <p:cSld name="page39">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D578ACA-0E4A-A149-80A3-DF73AA1B22E3}"/>
              </a:ext>
            </a:extLst>
          </p:cNvPr>
          <p:cNvSpPr txBox="1"/>
          <p:nvPr/>
        </p:nvSpPr>
        <p:spPr>
          <a:xfrm>
            <a:off x="144000" y="180000"/>
            <a:ext cx="9792000" cy="6573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3200" b="0" i="0" u="none" strike="noStrike" kern="1200">
                <a:ln>
                  <a:noFill/>
                </a:ln>
                <a:solidFill>
                  <a:srgbClr val="FF3333"/>
                </a:solidFill>
                <a:latin typeface="Comic Sans MS" pitchFamily="66"/>
                <a:ea typeface="Arial Unicode MS" pitchFamily="2"/>
                <a:cs typeface="Arial Unicode MS" pitchFamily="2"/>
              </a:rPr>
              <a:t>Bilan</a:t>
            </a:r>
          </a:p>
        </p:txBody>
      </p:sp>
      <p:sp>
        <p:nvSpPr>
          <p:cNvPr id="3" name="ZoneTexte 2">
            <a:extLst>
              <a:ext uri="{FF2B5EF4-FFF2-40B4-BE49-F238E27FC236}">
                <a16:creationId xmlns:a16="http://schemas.microsoft.com/office/drawing/2014/main" id="{3FF9A4EB-8235-7C48-8CFC-2F3679986DC3}"/>
              </a:ext>
            </a:extLst>
          </p:cNvPr>
          <p:cNvSpPr txBox="1"/>
          <p:nvPr/>
        </p:nvSpPr>
        <p:spPr>
          <a:xfrm>
            <a:off x="216000" y="936000"/>
            <a:ext cx="9593018" cy="3718795"/>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600" b="0" i="0" u="none" strike="noStrike" kern="1200" dirty="0">
                <a:ln>
                  <a:noFill/>
                </a:ln>
                <a:solidFill>
                  <a:srgbClr val="000000"/>
                </a:solidFill>
                <a:latin typeface="Comic Sans MS" pitchFamily="66"/>
                <a:ea typeface="Microsoft YaHei" pitchFamily="2"/>
                <a:cs typeface="Arial Unicode MS" pitchFamily="2"/>
              </a:rPr>
              <a:t>La Grande guerre débute en …................. Au début, guerre européenne, peu à peu tous les continents y participent, notamment les ….............. en 1917 : la guerre devient …....................</a:t>
            </a:r>
          </a:p>
          <a:p>
            <a:pPr marL="0" marR="0" lvl="0" indent="0" rtl="0" hangingPunct="0">
              <a:lnSpc>
                <a:spcPct val="100000"/>
              </a:lnSpc>
              <a:spcBef>
                <a:spcPts val="0"/>
              </a:spcBef>
              <a:spcAft>
                <a:spcPts val="0"/>
              </a:spcAft>
              <a:buNone/>
              <a:tabLst/>
            </a:pPr>
            <a:r>
              <a:rPr lang="fr-FR" sz="2300" b="0" i="0" u="none" strike="noStrike" kern="1200" dirty="0">
                <a:ln>
                  <a:noFill/>
                </a:ln>
                <a:solidFill>
                  <a:srgbClr val="0000FF"/>
                </a:solidFill>
                <a:latin typeface="Comic Sans MS" pitchFamily="66"/>
                <a:ea typeface="Microsoft YaHei" pitchFamily="2"/>
                <a:cs typeface="Arial Unicode MS" pitchFamily="2"/>
              </a:rPr>
              <a:t>    </a:t>
            </a:r>
          </a:p>
        </p:txBody>
      </p:sp>
      <p:sp>
        <p:nvSpPr>
          <p:cNvPr id="4" name="ZoneTexte 3">
            <a:extLst>
              <a:ext uri="{FF2B5EF4-FFF2-40B4-BE49-F238E27FC236}">
                <a16:creationId xmlns:a16="http://schemas.microsoft.com/office/drawing/2014/main" id="{031FE853-BB32-8F4D-AB9A-3165CBFE3EA8}"/>
              </a:ext>
            </a:extLst>
          </p:cNvPr>
          <p:cNvSpPr txBox="1"/>
          <p:nvPr/>
        </p:nvSpPr>
        <p:spPr>
          <a:xfrm>
            <a:off x="6623999" y="894240"/>
            <a:ext cx="2592000" cy="797759"/>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600" b="0" i="0" u="none" strike="noStrike" kern="1200">
                <a:ln>
                  <a:noFill/>
                </a:ln>
                <a:solidFill>
                  <a:srgbClr val="FF3333"/>
                </a:solidFill>
                <a:latin typeface="Comic Sans MS" pitchFamily="66"/>
                <a:ea typeface="Microsoft YaHei" pitchFamily="2"/>
                <a:cs typeface="Arial Unicode MS" pitchFamily="2"/>
              </a:rPr>
              <a:t>août 1914.</a:t>
            </a:r>
          </a:p>
        </p:txBody>
      </p:sp>
      <p:sp>
        <p:nvSpPr>
          <p:cNvPr id="5" name="ZoneTexte 4">
            <a:extLst>
              <a:ext uri="{FF2B5EF4-FFF2-40B4-BE49-F238E27FC236}">
                <a16:creationId xmlns:a16="http://schemas.microsoft.com/office/drawing/2014/main" id="{67169053-9105-C348-9E13-8913359CB8A4}"/>
              </a:ext>
            </a:extLst>
          </p:cNvPr>
          <p:cNvSpPr txBox="1"/>
          <p:nvPr/>
        </p:nvSpPr>
        <p:spPr>
          <a:xfrm>
            <a:off x="503999" y="3414240"/>
            <a:ext cx="2376000" cy="797759"/>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600" b="0" i="0" u="none" strike="noStrike" kern="1200">
                <a:ln>
                  <a:noFill/>
                </a:ln>
                <a:solidFill>
                  <a:srgbClr val="FF3333"/>
                </a:solidFill>
                <a:latin typeface="Comic Sans MS" pitchFamily="66"/>
                <a:ea typeface="Microsoft YaHei" pitchFamily="2"/>
                <a:cs typeface="Arial Unicode MS" pitchFamily="2"/>
              </a:rPr>
              <a:t>mondiale.</a:t>
            </a:r>
          </a:p>
        </p:txBody>
      </p:sp>
      <p:sp>
        <p:nvSpPr>
          <p:cNvPr id="6" name="ZoneTexte 5">
            <a:extLst>
              <a:ext uri="{FF2B5EF4-FFF2-40B4-BE49-F238E27FC236}">
                <a16:creationId xmlns:a16="http://schemas.microsoft.com/office/drawing/2014/main" id="{488603C6-9868-9A41-BD63-7FDDBEC3ED10}"/>
              </a:ext>
            </a:extLst>
          </p:cNvPr>
          <p:cNvSpPr txBox="1"/>
          <p:nvPr/>
        </p:nvSpPr>
        <p:spPr>
          <a:xfrm>
            <a:off x="684000" y="2802240"/>
            <a:ext cx="2376000" cy="797759"/>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600" b="0" i="0" u="none" strike="noStrike" kern="1200">
                <a:ln>
                  <a:noFill/>
                </a:ln>
                <a:solidFill>
                  <a:srgbClr val="FF3333"/>
                </a:solidFill>
                <a:latin typeface="Comic Sans MS" pitchFamily="66"/>
                <a:ea typeface="Microsoft YaHei" pitchFamily="2"/>
                <a:cs typeface="Arial Unicode MS" pitchFamily="2"/>
              </a:rPr>
              <a:t>USA</a:t>
            </a:r>
          </a:p>
        </p:txBody>
      </p:sp>
      <p:sp>
        <p:nvSpPr>
          <p:cNvPr id="7" name="ZoneTexte 6">
            <a:extLst>
              <a:ext uri="{FF2B5EF4-FFF2-40B4-BE49-F238E27FC236}">
                <a16:creationId xmlns:a16="http://schemas.microsoft.com/office/drawing/2014/main" id="{D9093E98-25BD-D144-9F92-6D0FFF3B3F7A}"/>
              </a:ext>
            </a:extLst>
          </p:cNvPr>
          <p:cNvSpPr txBox="1"/>
          <p:nvPr/>
        </p:nvSpPr>
        <p:spPr>
          <a:xfrm>
            <a:off x="432000" y="5076000"/>
            <a:ext cx="9216000" cy="1046159"/>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1800" b="0" i="1" u="none" strike="noStrike" kern="1200">
                <a:ln>
                  <a:noFill/>
                </a:ln>
                <a:latin typeface="Comic Sans MS" pitchFamily="66"/>
                <a:ea typeface="Arial Unicode MS" pitchFamily="2"/>
                <a:cs typeface="Arial Unicode MS" pitchFamily="2"/>
              </a:rPr>
              <a:t>Causes :</a:t>
            </a:r>
          </a:p>
          <a:p>
            <a:pPr marL="0" marR="0" lvl="0" indent="0" rtl="0" hangingPunct="0">
              <a:lnSpc>
                <a:spcPct val="100000"/>
              </a:lnSpc>
              <a:spcBef>
                <a:spcPts val="0"/>
              </a:spcBef>
              <a:spcAft>
                <a:spcPts val="0"/>
              </a:spcAft>
              <a:buNone/>
              <a:tabLst/>
            </a:pPr>
            <a:r>
              <a:rPr lang="fr-FR" sz="1800" b="0" i="1" u="none" strike="noStrike" kern="1200">
                <a:ln>
                  <a:noFill/>
                </a:ln>
                <a:latin typeface="Comic Sans MS" pitchFamily="66"/>
                <a:ea typeface="Arial Unicode MS" pitchFamily="2"/>
                <a:cs typeface="Arial Unicode MS" pitchFamily="2"/>
              </a:rPr>
              <a:t>- Blocus allemand et sous-marins : navires états-uniens torpillés.</a:t>
            </a:r>
          </a:p>
          <a:p>
            <a:pPr marL="0" marR="0" lvl="0" indent="0" rtl="0" hangingPunct="0">
              <a:lnSpc>
                <a:spcPct val="100000"/>
              </a:lnSpc>
              <a:spcBef>
                <a:spcPts val="0"/>
              </a:spcBef>
              <a:spcAft>
                <a:spcPts val="0"/>
              </a:spcAft>
              <a:buNone/>
              <a:tabLst/>
            </a:pPr>
            <a:r>
              <a:rPr lang="fr-FR" sz="1800" b="0" i="1" u="none" strike="noStrike" kern="1200">
                <a:ln>
                  <a:noFill/>
                </a:ln>
                <a:latin typeface="Comic Sans MS" pitchFamily="66"/>
                <a:ea typeface="Arial Unicode MS" pitchFamily="2"/>
                <a:cs typeface="Arial Unicode MS" pitchFamily="2"/>
              </a:rPr>
              <a:t>- Proposition allemande d'alliance avec le Mexique.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fill="hold" grpId="1"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fill="hold" grpId="2"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2" build="p"/>
      <p:bldP spid="6" grpId="1" build="p"/>
    </p:bldLst>
  </p:timing>
</p:sld>
</file>

<file path=ppt/slides/slide4.xml><?xml version="1.0" encoding="utf-8"?>
<p:sld xmlns:a="http://schemas.openxmlformats.org/drawingml/2006/main" xmlns:r="http://schemas.openxmlformats.org/officeDocument/2006/relationships" xmlns:p="http://schemas.openxmlformats.org/presentationml/2006/main">
  <p:cSld name="page4">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A6B2623-CF28-3F49-B640-B33582F5B807}"/>
              </a:ext>
            </a:extLst>
          </p:cNvPr>
          <p:cNvSpPr txBox="1"/>
          <p:nvPr/>
        </p:nvSpPr>
        <p:spPr>
          <a:xfrm>
            <a:off x="72000" y="144000"/>
            <a:ext cx="3240000" cy="869039"/>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4400" b="0" i="0" u="none" strike="noStrike" kern="1200">
                <a:ln>
                  <a:noFill/>
                </a:ln>
                <a:latin typeface="Comic Sans MS" pitchFamily="66"/>
                <a:ea typeface="Arial Unicode MS" pitchFamily="2"/>
                <a:cs typeface="Arial Unicode MS" pitchFamily="2"/>
              </a:rPr>
              <a:t>Acteurs</a:t>
            </a:r>
          </a:p>
        </p:txBody>
      </p:sp>
      <p:sp>
        <p:nvSpPr>
          <p:cNvPr id="3" name="Rectangle 2">
            <a:extLst>
              <a:ext uri="{FF2B5EF4-FFF2-40B4-BE49-F238E27FC236}">
                <a16:creationId xmlns:a16="http://schemas.microsoft.com/office/drawing/2014/main" id="{B3254BA1-E9BA-C145-976C-A10DD1D30F59}"/>
              </a:ext>
            </a:extLst>
          </p:cNvPr>
          <p:cNvSpPr/>
          <p:nvPr/>
        </p:nvSpPr>
        <p:spPr>
          <a:xfrm>
            <a:off x="432000" y="1116000"/>
            <a:ext cx="9216000" cy="5832000"/>
          </a:xfrm>
          <a:prstGeom prst="rect">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Connecteur droit 3">
            <a:extLst>
              <a:ext uri="{FF2B5EF4-FFF2-40B4-BE49-F238E27FC236}">
                <a16:creationId xmlns:a16="http://schemas.microsoft.com/office/drawing/2014/main" id="{6103723C-2102-DB4A-8CB8-81338A64815E}"/>
              </a:ext>
            </a:extLst>
          </p:cNvPr>
          <p:cNvSpPr/>
          <p:nvPr/>
        </p:nvSpPr>
        <p:spPr>
          <a:xfrm flipV="1">
            <a:off x="432000" y="2015999"/>
            <a:ext cx="9216000" cy="72001"/>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 name="ZoneTexte 4">
            <a:extLst>
              <a:ext uri="{FF2B5EF4-FFF2-40B4-BE49-F238E27FC236}">
                <a16:creationId xmlns:a16="http://schemas.microsoft.com/office/drawing/2014/main" id="{A9519D8D-6506-B84F-9CE1-368D3A6DBF29}"/>
              </a:ext>
            </a:extLst>
          </p:cNvPr>
          <p:cNvSpPr txBox="1"/>
          <p:nvPr/>
        </p:nvSpPr>
        <p:spPr>
          <a:xfrm>
            <a:off x="1116000" y="1188000"/>
            <a:ext cx="7992000" cy="79775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4000" b="0" i="0" u="none" strike="noStrike" kern="1200">
                <a:ln>
                  <a:noFill/>
                </a:ln>
                <a:latin typeface="Comic Sans MS" pitchFamily="66"/>
                <a:ea typeface="Arial Unicode MS" pitchFamily="2"/>
                <a:cs typeface="Arial Unicode MS" pitchFamily="2"/>
              </a:rPr>
              <a:t>Triple A.................</a:t>
            </a:r>
          </a:p>
        </p:txBody>
      </p:sp>
      <p:sp>
        <p:nvSpPr>
          <p:cNvPr id="6" name="ZoneTexte 5">
            <a:extLst>
              <a:ext uri="{FF2B5EF4-FFF2-40B4-BE49-F238E27FC236}">
                <a16:creationId xmlns:a16="http://schemas.microsoft.com/office/drawing/2014/main" id="{7E1CE5FD-71CE-DD49-86DB-F37B9D97AEE7}"/>
              </a:ext>
            </a:extLst>
          </p:cNvPr>
          <p:cNvSpPr txBox="1"/>
          <p:nvPr/>
        </p:nvSpPr>
        <p:spPr>
          <a:xfrm>
            <a:off x="1728000" y="1152000"/>
            <a:ext cx="7992000" cy="79775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4000" b="0" i="0" u="none" strike="noStrike" kern="1200" dirty="0" err="1">
                <a:ln>
                  <a:noFill/>
                </a:ln>
                <a:solidFill>
                  <a:srgbClr val="FF3333"/>
                </a:solidFill>
                <a:latin typeface="Comic Sans MS" pitchFamily="66"/>
                <a:ea typeface="Arial Unicode MS" pitchFamily="2"/>
                <a:cs typeface="Arial Unicode MS" pitchFamily="2"/>
              </a:rPr>
              <a:t>lliance</a:t>
            </a:r>
            <a:endParaRPr lang="fr-FR" sz="4000" b="0" i="0" u="none" strike="noStrike" kern="1200" dirty="0">
              <a:ln>
                <a:noFill/>
              </a:ln>
              <a:solidFill>
                <a:srgbClr val="FF3333"/>
              </a:solidFill>
              <a:latin typeface="Comic Sans MS" pitchFamily="66"/>
              <a:ea typeface="Arial Unicode MS" pitchFamily="2"/>
              <a:cs typeface="Arial Unicode MS" pitchFamily="2"/>
            </a:endParaRPr>
          </a:p>
        </p:txBody>
      </p:sp>
      <p:sp>
        <p:nvSpPr>
          <p:cNvPr id="7" name="ZoneTexte 6">
            <a:extLst>
              <a:ext uri="{FF2B5EF4-FFF2-40B4-BE49-F238E27FC236}">
                <a16:creationId xmlns:a16="http://schemas.microsoft.com/office/drawing/2014/main" id="{0E34B0A6-9A5C-594F-8511-4F59468531F1}"/>
              </a:ext>
            </a:extLst>
          </p:cNvPr>
          <p:cNvSpPr txBox="1"/>
          <p:nvPr/>
        </p:nvSpPr>
        <p:spPr>
          <a:xfrm>
            <a:off x="432000" y="2160000"/>
            <a:ext cx="9216000" cy="797759"/>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4000" b="0" i="0" u="none" strike="noStrike" kern="1200">
                <a:ln>
                  <a:noFill/>
                </a:ln>
                <a:solidFill>
                  <a:srgbClr val="0000FF"/>
                </a:solidFill>
                <a:latin typeface="Comic Sans MS" pitchFamily="66"/>
                <a:ea typeface="Arial Unicode MS" pitchFamily="2"/>
                <a:cs typeface="Arial Unicode MS" pitchFamily="2"/>
              </a:rPr>
              <a:t>- Empire allemand</a:t>
            </a:r>
          </a:p>
        </p:txBody>
      </p:sp>
      <p:sp>
        <p:nvSpPr>
          <p:cNvPr id="8" name="ZoneTexte 7">
            <a:extLst>
              <a:ext uri="{FF2B5EF4-FFF2-40B4-BE49-F238E27FC236}">
                <a16:creationId xmlns:a16="http://schemas.microsoft.com/office/drawing/2014/main" id="{03D8AA69-C9D7-9443-BC1D-C7726D19CD89}"/>
              </a:ext>
            </a:extLst>
          </p:cNvPr>
          <p:cNvSpPr txBox="1"/>
          <p:nvPr/>
        </p:nvSpPr>
        <p:spPr>
          <a:xfrm>
            <a:off x="432000" y="2844000"/>
            <a:ext cx="9216000" cy="797759"/>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4000" b="0" i="0" u="none" strike="noStrike" kern="1200">
                <a:ln>
                  <a:noFill/>
                </a:ln>
                <a:solidFill>
                  <a:srgbClr val="0000FF"/>
                </a:solidFill>
                <a:latin typeface="Comic Sans MS" pitchFamily="66"/>
                <a:ea typeface="Arial Unicode MS" pitchFamily="2"/>
                <a:cs typeface="Arial Unicode MS" pitchFamily="2"/>
              </a:rPr>
              <a:t>- Empire austro-hongrois</a:t>
            </a:r>
          </a:p>
        </p:txBody>
      </p:sp>
      <p:sp>
        <p:nvSpPr>
          <p:cNvPr id="9" name="ZoneTexte 8">
            <a:extLst>
              <a:ext uri="{FF2B5EF4-FFF2-40B4-BE49-F238E27FC236}">
                <a16:creationId xmlns:a16="http://schemas.microsoft.com/office/drawing/2014/main" id="{10BA3B08-4331-8D46-AC5C-AA2ED8227742}"/>
              </a:ext>
            </a:extLst>
          </p:cNvPr>
          <p:cNvSpPr txBox="1"/>
          <p:nvPr/>
        </p:nvSpPr>
        <p:spPr>
          <a:xfrm>
            <a:off x="432000" y="3528000"/>
            <a:ext cx="9216000" cy="797759"/>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4000" b="0" i="0" u="none" strike="noStrike" kern="1200">
                <a:ln>
                  <a:noFill/>
                </a:ln>
                <a:solidFill>
                  <a:srgbClr val="0000FF"/>
                </a:solidFill>
                <a:latin typeface="Comic Sans MS" pitchFamily="66"/>
                <a:ea typeface="Arial Unicode MS" pitchFamily="2"/>
                <a:cs typeface="Arial Unicode MS" pitchFamily="2"/>
              </a:rPr>
              <a:t>- Italie (avant 1915)</a:t>
            </a:r>
          </a:p>
        </p:txBody>
      </p:sp>
      <p:sp>
        <p:nvSpPr>
          <p:cNvPr id="10" name="ZoneTexte 9">
            <a:extLst>
              <a:ext uri="{FF2B5EF4-FFF2-40B4-BE49-F238E27FC236}">
                <a16:creationId xmlns:a16="http://schemas.microsoft.com/office/drawing/2014/main" id="{0E0D2C22-C17D-1140-B75B-BF1C9FB66F3F}"/>
              </a:ext>
            </a:extLst>
          </p:cNvPr>
          <p:cNvSpPr txBox="1"/>
          <p:nvPr/>
        </p:nvSpPr>
        <p:spPr>
          <a:xfrm>
            <a:off x="432000" y="4680000"/>
            <a:ext cx="9216000" cy="797759"/>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4000" b="0" i="0" u="none" strike="noStrike" kern="1200">
                <a:ln>
                  <a:noFill/>
                </a:ln>
                <a:solidFill>
                  <a:srgbClr val="336633"/>
                </a:solidFill>
                <a:latin typeface="Comic Sans MS" pitchFamily="66"/>
                <a:ea typeface="Arial Unicode MS" pitchFamily="2"/>
                <a:cs typeface="Arial Unicode MS" pitchFamily="2"/>
              </a:rPr>
              <a:t>- Empire ottoman, Bulgarie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Class="entr"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ppt_x</p:attrName>
                                        </p:attrNameLst>
                                      </p:cBhvr>
                                      <p:tavLst>
                                        <p:tav tm="0">
                                          <p:val>
                                            <p:strVal val="#ppt_x"/>
                                          </p:val>
                                        </p:tav>
                                        <p:tav tm="100000">
                                          <p:val>
                                            <p:strVal val="#ppt_x"/>
                                          </p:val>
                                        </p:tav>
                                      </p:tavLst>
                                    </p:anim>
                                    <p:anim calcmode="lin" valueType="num">
                                      <p:cBhvr>
                                        <p:cTn id="13" dur="500" fill="hold"/>
                                        <p:tgtEl>
                                          <p:spTgt spid="7"/>
                                        </p:tgtEl>
                                        <p:attrNameLst>
                                          <p:attrName>ppt_y</p:attrName>
                                        </p:attrNameLst>
                                      </p:cBhvr>
                                      <p:tavLst>
                                        <p:tav tm="0">
                                          <p:val>
                                            <p:strVal val="1+#ppt_h/2"/>
                                          </p:val>
                                        </p:tav>
                                        <p:tav tm="100000">
                                          <p:val>
                                            <p:strVal val="#ppt_y"/>
                                          </p:val>
                                        </p:tav>
                                      </p:tavLst>
                                    </p:anim>
                                  </p:childTnLst>
                                </p:cTn>
                              </p:par>
                              <p:par>
                                <p:cTn id="14" presetClass="entr"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ppt_x</p:attrName>
                                        </p:attrNameLst>
                                      </p:cBhvr>
                                      <p:tavLst>
                                        <p:tav tm="0">
                                          <p:val>
                                            <p:strVal val="#ppt_x"/>
                                          </p:val>
                                        </p:tav>
                                        <p:tav tm="100000">
                                          <p:val>
                                            <p:strVal val="#ppt_x"/>
                                          </p:val>
                                        </p:tav>
                                      </p:tavLst>
                                    </p:anim>
                                    <p:anim calcmode="lin" valueType="num">
                                      <p:cBhvr>
                                        <p:cTn id="17" dur="500" fill="hold"/>
                                        <p:tgtEl>
                                          <p:spTgt spid="8"/>
                                        </p:tgtEl>
                                        <p:attrNameLst>
                                          <p:attrName>ppt_y</p:attrName>
                                        </p:attrNameLst>
                                      </p:cBhvr>
                                      <p:tavLst>
                                        <p:tav tm="0">
                                          <p:val>
                                            <p:strVal val="1+#ppt_h/2"/>
                                          </p:val>
                                        </p:tav>
                                        <p:tav tm="100000">
                                          <p:val>
                                            <p:strVal val="#ppt_y"/>
                                          </p:val>
                                        </p:tav>
                                      </p:tavLst>
                                    </p:anim>
                                  </p:childTnLst>
                                </p:cTn>
                              </p:par>
                              <p:par>
                                <p:cTn id="18" presetClass="entr"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ppt_x</p:attrName>
                                        </p:attrNameLst>
                                      </p:cBhvr>
                                      <p:tavLst>
                                        <p:tav tm="0">
                                          <p:val>
                                            <p:strVal val="#ppt_x"/>
                                          </p:val>
                                        </p:tav>
                                        <p:tav tm="100000">
                                          <p:val>
                                            <p:strVal val="#ppt_x"/>
                                          </p:val>
                                        </p:tav>
                                      </p:tavLst>
                                    </p:anim>
                                    <p:anim calcmode="lin" valueType="num">
                                      <p:cBhvr>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Class="entr" fill="hold" grpId="4" nodeType="click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 calcmode="lin" valueType="num">
                                      <p:cBhvr>
                                        <p:cTn id="26"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6" grpId="1"/>
      <p:bldP spid="10" grpId="4" build="p"/>
    </p:bldLst>
  </p:timing>
</p:sld>
</file>

<file path=ppt/slides/slide40.xml><?xml version="1.0" encoding="utf-8"?>
<p:sld xmlns:a="http://schemas.openxmlformats.org/drawingml/2006/main" xmlns:r="http://schemas.openxmlformats.org/officeDocument/2006/relationships" xmlns:p="http://schemas.openxmlformats.org/presentationml/2006/main">
  <p:cSld name="page40">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2F7628B8-A9E9-454C-9AE3-97657B45F8FA}"/>
              </a:ext>
            </a:extLst>
          </p:cNvPr>
          <p:cNvSpPr/>
          <p:nvPr/>
        </p:nvSpPr>
        <p:spPr>
          <a:xfrm>
            <a:off x="486000" y="54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Connecteur droit 2">
            <a:extLst>
              <a:ext uri="{FF2B5EF4-FFF2-40B4-BE49-F238E27FC236}">
                <a16:creationId xmlns:a16="http://schemas.microsoft.com/office/drawing/2014/main" id="{52EA2CD6-D80F-1442-A02D-E939CC51919C}"/>
              </a:ext>
            </a:extLst>
          </p:cNvPr>
          <p:cNvSpPr/>
          <p:nvPr/>
        </p:nvSpPr>
        <p:spPr>
          <a:xfrm>
            <a:off x="63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Connecteur droit 3">
            <a:extLst>
              <a:ext uri="{FF2B5EF4-FFF2-40B4-BE49-F238E27FC236}">
                <a16:creationId xmlns:a16="http://schemas.microsoft.com/office/drawing/2014/main" id="{C6DD7DAE-24E6-4543-9ECE-498A7EE2FBB1}"/>
              </a:ext>
            </a:extLst>
          </p:cNvPr>
          <p:cNvSpPr/>
          <p:nvPr/>
        </p:nvSpPr>
        <p:spPr>
          <a:xfrm>
            <a:off x="77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 name="Connecteur droit 4">
            <a:extLst>
              <a:ext uri="{FF2B5EF4-FFF2-40B4-BE49-F238E27FC236}">
                <a16:creationId xmlns:a16="http://schemas.microsoft.com/office/drawing/2014/main" id="{F72CFEF6-2DCC-C445-89D4-68F94F017734}"/>
              </a:ext>
            </a:extLst>
          </p:cNvPr>
          <p:cNvSpPr/>
          <p:nvPr/>
        </p:nvSpPr>
        <p:spPr>
          <a:xfrm>
            <a:off x="917999"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 name="Connecteur droit 5">
            <a:extLst>
              <a:ext uri="{FF2B5EF4-FFF2-40B4-BE49-F238E27FC236}">
                <a16:creationId xmlns:a16="http://schemas.microsoft.com/office/drawing/2014/main" id="{7A90F393-5856-6C47-97FC-7A4CE0DCDF71}"/>
              </a:ext>
            </a:extLst>
          </p:cNvPr>
          <p:cNvSpPr/>
          <p:nvPr/>
        </p:nvSpPr>
        <p:spPr>
          <a:xfrm>
            <a:off x="1205999"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 name="Connecteur droit 6">
            <a:extLst>
              <a:ext uri="{FF2B5EF4-FFF2-40B4-BE49-F238E27FC236}">
                <a16:creationId xmlns:a16="http://schemas.microsoft.com/office/drawing/2014/main" id="{F5302DEC-6941-824F-91F6-DFBC9D1F84F6}"/>
              </a:ext>
            </a:extLst>
          </p:cNvPr>
          <p:cNvSpPr/>
          <p:nvPr/>
        </p:nvSpPr>
        <p:spPr>
          <a:xfrm>
            <a:off x="135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 name="Connecteur droit 7">
            <a:extLst>
              <a:ext uri="{FF2B5EF4-FFF2-40B4-BE49-F238E27FC236}">
                <a16:creationId xmlns:a16="http://schemas.microsoft.com/office/drawing/2014/main" id="{9FC49727-50E5-E14F-8DEA-E21D66312516}"/>
              </a:ext>
            </a:extLst>
          </p:cNvPr>
          <p:cNvSpPr/>
          <p:nvPr/>
        </p:nvSpPr>
        <p:spPr>
          <a:xfrm>
            <a:off x="1493999"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 name="Connecteur droit 8">
            <a:extLst>
              <a:ext uri="{FF2B5EF4-FFF2-40B4-BE49-F238E27FC236}">
                <a16:creationId xmlns:a16="http://schemas.microsoft.com/office/drawing/2014/main" id="{603EED89-43F4-9F43-A944-D77489CB53C9}"/>
              </a:ext>
            </a:extLst>
          </p:cNvPr>
          <p:cNvSpPr/>
          <p:nvPr/>
        </p:nvSpPr>
        <p:spPr>
          <a:xfrm>
            <a:off x="163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 name="Connecteur droit 9">
            <a:extLst>
              <a:ext uri="{FF2B5EF4-FFF2-40B4-BE49-F238E27FC236}">
                <a16:creationId xmlns:a16="http://schemas.microsoft.com/office/drawing/2014/main" id="{9C1BD8A9-5942-FB4C-9801-FF22EC1934C1}"/>
              </a:ext>
            </a:extLst>
          </p:cNvPr>
          <p:cNvSpPr/>
          <p:nvPr/>
        </p:nvSpPr>
        <p:spPr>
          <a:xfrm>
            <a:off x="106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 name="Connecteur droit 10">
            <a:extLst>
              <a:ext uri="{FF2B5EF4-FFF2-40B4-BE49-F238E27FC236}">
                <a16:creationId xmlns:a16="http://schemas.microsoft.com/office/drawing/2014/main" id="{8DAF6D4E-89CB-454A-9EE1-51965BAD392F}"/>
              </a:ext>
            </a:extLst>
          </p:cNvPr>
          <p:cNvSpPr/>
          <p:nvPr/>
        </p:nvSpPr>
        <p:spPr>
          <a:xfrm>
            <a:off x="1925999"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 name="Connecteur droit 11">
            <a:extLst>
              <a:ext uri="{FF2B5EF4-FFF2-40B4-BE49-F238E27FC236}">
                <a16:creationId xmlns:a16="http://schemas.microsoft.com/office/drawing/2014/main" id="{6EC89F2D-0DE7-444A-9B16-214C68F9A7BE}"/>
              </a:ext>
            </a:extLst>
          </p:cNvPr>
          <p:cNvSpPr/>
          <p:nvPr/>
        </p:nvSpPr>
        <p:spPr>
          <a:xfrm>
            <a:off x="221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 name="Connecteur droit 12">
            <a:extLst>
              <a:ext uri="{FF2B5EF4-FFF2-40B4-BE49-F238E27FC236}">
                <a16:creationId xmlns:a16="http://schemas.microsoft.com/office/drawing/2014/main" id="{06670E26-11D5-E147-8CA2-A5E0100C441D}"/>
              </a:ext>
            </a:extLst>
          </p:cNvPr>
          <p:cNvSpPr/>
          <p:nvPr/>
        </p:nvSpPr>
        <p:spPr>
          <a:xfrm>
            <a:off x="178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4" name="Connecteur droit 13">
            <a:extLst>
              <a:ext uri="{FF2B5EF4-FFF2-40B4-BE49-F238E27FC236}">
                <a16:creationId xmlns:a16="http://schemas.microsoft.com/office/drawing/2014/main" id="{2C4BC162-C183-C148-A6B1-09C2617CBB00}"/>
              </a:ext>
            </a:extLst>
          </p:cNvPr>
          <p:cNvSpPr/>
          <p:nvPr/>
        </p:nvSpPr>
        <p:spPr>
          <a:xfrm>
            <a:off x="235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5" name="Connecteur droit 14">
            <a:extLst>
              <a:ext uri="{FF2B5EF4-FFF2-40B4-BE49-F238E27FC236}">
                <a16:creationId xmlns:a16="http://schemas.microsoft.com/office/drawing/2014/main" id="{56AA4B70-B5D1-3B4F-9368-086B0EE56D55}"/>
              </a:ext>
            </a:extLst>
          </p:cNvPr>
          <p:cNvSpPr/>
          <p:nvPr/>
        </p:nvSpPr>
        <p:spPr>
          <a:xfrm>
            <a:off x="2646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6" name="Connecteur droit 15">
            <a:extLst>
              <a:ext uri="{FF2B5EF4-FFF2-40B4-BE49-F238E27FC236}">
                <a16:creationId xmlns:a16="http://schemas.microsoft.com/office/drawing/2014/main" id="{D8963232-E881-4E48-BFF6-EAC60761E274}"/>
              </a:ext>
            </a:extLst>
          </p:cNvPr>
          <p:cNvSpPr/>
          <p:nvPr/>
        </p:nvSpPr>
        <p:spPr>
          <a:xfrm>
            <a:off x="279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7" name="Connecteur droit 16">
            <a:extLst>
              <a:ext uri="{FF2B5EF4-FFF2-40B4-BE49-F238E27FC236}">
                <a16:creationId xmlns:a16="http://schemas.microsoft.com/office/drawing/2014/main" id="{B9D6E193-2138-0948-8CA3-F99BCB56F1D7}"/>
              </a:ext>
            </a:extLst>
          </p:cNvPr>
          <p:cNvSpPr/>
          <p:nvPr/>
        </p:nvSpPr>
        <p:spPr>
          <a:xfrm>
            <a:off x="293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8" name="Connecteur droit 17">
            <a:extLst>
              <a:ext uri="{FF2B5EF4-FFF2-40B4-BE49-F238E27FC236}">
                <a16:creationId xmlns:a16="http://schemas.microsoft.com/office/drawing/2014/main" id="{50C9C34A-88AF-6A43-BC8F-998D685DA82B}"/>
              </a:ext>
            </a:extLst>
          </p:cNvPr>
          <p:cNvSpPr/>
          <p:nvPr/>
        </p:nvSpPr>
        <p:spPr>
          <a:xfrm>
            <a:off x="307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9" name="Connecteur droit 18">
            <a:extLst>
              <a:ext uri="{FF2B5EF4-FFF2-40B4-BE49-F238E27FC236}">
                <a16:creationId xmlns:a16="http://schemas.microsoft.com/office/drawing/2014/main" id="{07BAF562-B931-2C4D-A657-8891B5B82980}"/>
              </a:ext>
            </a:extLst>
          </p:cNvPr>
          <p:cNvSpPr/>
          <p:nvPr/>
        </p:nvSpPr>
        <p:spPr>
          <a:xfrm>
            <a:off x="250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0" name="Connecteur droit 19">
            <a:extLst>
              <a:ext uri="{FF2B5EF4-FFF2-40B4-BE49-F238E27FC236}">
                <a16:creationId xmlns:a16="http://schemas.microsoft.com/office/drawing/2014/main" id="{9746A69D-2BEA-714F-A2D5-8B6FE40E99C5}"/>
              </a:ext>
            </a:extLst>
          </p:cNvPr>
          <p:cNvSpPr/>
          <p:nvPr/>
        </p:nvSpPr>
        <p:spPr>
          <a:xfrm>
            <a:off x="322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1" name="Connecteur droit 20">
            <a:extLst>
              <a:ext uri="{FF2B5EF4-FFF2-40B4-BE49-F238E27FC236}">
                <a16:creationId xmlns:a16="http://schemas.microsoft.com/office/drawing/2014/main" id="{A99B5D9F-7CCB-5342-AC75-EF1616E3B1C6}"/>
              </a:ext>
            </a:extLst>
          </p:cNvPr>
          <p:cNvSpPr/>
          <p:nvPr/>
        </p:nvSpPr>
        <p:spPr>
          <a:xfrm>
            <a:off x="3366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2" name="Connecteur droit 21">
            <a:extLst>
              <a:ext uri="{FF2B5EF4-FFF2-40B4-BE49-F238E27FC236}">
                <a16:creationId xmlns:a16="http://schemas.microsoft.com/office/drawing/2014/main" id="{252777D8-C47D-FC4C-903E-10FA1CA45620}"/>
              </a:ext>
            </a:extLst>
          </p:cNvPr>
          <p:cNvSpPr/>
          <p:nvPr/>
        </p:nvSpPr>
        <p:spPr>
          <a:xfrm>
            <a:off x="351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3" name="Connecteur droit 22">
            <a:extLst>
              <a:ext uri="{FF2B5EF4-FFF2-40B4-BE49-F238E27FC236}">
                <a16:creationId xmlns:a16="http://schemas.microsoft.com/office/drawing/2014/main" id="{FB459640-1165-844E-ADD1-CD0F54782954}"/>
              </a:ext>
            </a:extLst>
          </p:cNvPr>
          <p:cNvSpPr/>
          <p:nvPr/>
        </p:nvSpPr>
        <p:spPr>
          <a:xfrm>
            <a:off x="365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4" name="Connecteur droit 23">
            <a:extLst>
              <a:ext uri="{FF2B5EF4-FFF2-40B4-BE49-F238E27FC236}">
                <a16:creationId xmlns:a16="http://schemas.microsoft.com/office/drawing/2014/main" id="{CA2B4AA1-7294-9A42-AA9F-3E3130E29D26}"/>
              </a:ext>
            </a:extLst>
          </p:cNvPr>
          <p:cNvSpPr/>
          <p:nvPr/>
        </p:nvSpPr>
        <p:spPr>
          <a:xfrm>
            <a:off x="4086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5" name="Connecteur droit 24">
            <a:extLst>
              <a:ext uri="{FF2B5EF4-FFF2-40B4-BE49-F238E27FC236}">
                <a16:creationId xmlns:a16="http://schemas.microsoft.com/office/drawing/2014/main" id="{867CBCE2-7D82-FC40-B57C-7CCDE1C643CE}"/>
              </a:ext>
            </a:extLst>
          </p:cNvPr>
          <p:cNvSpPr/>
          <p:nvPr/>
        </p:nvSpPr>
        <p:spPr>
          <a:xfrm>
            <a:off x="423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6" name="Connecteur droit 25">
            <a:extLst>
              <a:ext uri="{FF2B5EF4-FFF2-40B4-BE49-F238E27FC236}">
                <a16:creationId xmlns:a16="http://schemas.microsoft.com/office/drawing/2014/main" id="{2A3A3593-246A-8744-B70A-CC7DD64F511F}"/>
              </a:ext>
            </a:extLst>
          </p:cNvPr>
          <p:cNvSpPr/>
          <p:nvPr/>
        </p:nvSpPr>
        <p:spPr>
          <a:xfrm>
            <a:off x="437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7" name="Connecteur droit 26">
            <a:extLst>
              <a:ext uri="{FF2B5EF4-FFF2-40B4-BE49-F238E27FC236}">
                <a16:creationId xmlns:a16="http://schemas.microsoft.com/office/drawing/2014/main" id="{1E750196-B105-C343-869C-584BDCB12F9A}"/>
              </a:ext>
            </a:extLst>
          </p:cNvPr>
          <p:cNvSpPr/>
          <p:nvPr/>
        </p:nvSpPr>
        <p:spPr>
          <a:xfrm>
            <a:off x="451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8" name="Connecteur droit 27">
            <a:extLst>
              <a:ext uri="{FF2B5EF4-FFF2-40B4-BE49-F238E27FC236}">
                <a16:creationId xmlns:a16="http://schemas.microsoft.com/office/drawing/2014/main" id="{C3B94230-4D7A-194F-9D34-48C3D219A4C8}"/>
              </a:ext>
            </a:extLst>
          </p:cNvPr>
          <p:cNvSpPr/>
          <p:nvPr/>
        </p:nvSpPr>
        <p:spPr>
          <a:xfrm>
            <a:off x="394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9" name="Connecteur droit 28">
            <a:extLst>
              <a:ext uri="{FF2B5EF4-FFF2-40B4-BE49-F238E27FC236}">
                <a16:creationId xmlns:a16="http://schemas.microsoft.com/office/drawing/2014/main" id="{77990F46-16CD-F54A-B900-93C30B1874D3}"/>
              </a:ext>
            </a:extLst>
          </p:cNvPr>
          <p:cNvSpPr/>
          <p:nvPr/>
        </p:nvSpPr>
        <p:spPr>
          <a:xfrm>
            <a:off x="466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0" name="Connecteur droit 29">
            <a:extLst>
              <a:ext uri="{FF2B5EF4-FFF2-40B4-BE49-F238E27FC236}">
                <a16:creationId xmlns:a16="http://schemas.microsoft.com/office/drawing/2014/main" id="{FF9B2C9B-EDA4-E942-9ACD-4839591791BF}"/>
              </a:ext>
            </a:extLst>
          </p:cNvPr>
          <p:cNvSpPr/>
          <p:nvPr/>
        </p:nvSpPr>
        <p:spPr>
          <a:xfrm>
            <a:off x="4806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1" name="Connecteur droit 30">
            <a:extLst>
              <a:ext uri="{FF2B5EF4-FFF2-40B4-BE49-F238E27FC236}">
                <a16:creationId xmlns:a16="http://schemas.microsoft.com/office/drawing/2014/main" id="{34979526-9025-8243-ACA7-443B368DA0F8}"/>
              </a:ext>
            </a:extLst>
          </p:cNvPr>
          <p:cNvSpPr/>
          <p:nvPr/>
        </p:nvSpPr>
        <p:spPr>
          <a:xfrm>
            <a:off x="495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2" name="Connecteur droit 31">
            <a:extLst>
              <a:ext uri="{FF2B5EF4-FFF2-40B4-BE49-F238E27FC236}">
                <a16:creationId xmlns:a16="http://schemas.microsoft.com/office/drawing/2014/main" id="{4A0FAB50-BABF-CA4B-9085-EF64A97C2C5C}"/>
              </a:ext>
            </a:extLst>
          </p:cNvPr>
          <p:cNvSpPr/>
          <p:nvPr/>
        </p:nvSpPr>
        <p:spPr>
          <a:xfrm>
            <a:off x="509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3" name="Connecteur droit 32">
            <a:extLst>
              <a:ext uri="{FF2B5EF4-FFF2-40B4-BE49-F238E27FC236}">
                <a16:creationId xmlns:a16="http://schemas.microsoft.com/office/drawing/2014/main" id="{11726A5B-EE7E-F94D-8B0C-14653D88EA51}"/>
              </a:ext>
            </a:extLst>
          </p:cNvPr>
          <p:cNvSpPr/>
          <p:nvPr/>
        </p:nvSpPr>
        <p:spPr>
          <a:xfrm>
            <a:off x="538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4" name="Connecteur droit 33">
            <a:extLst>
              <a:ext uri="{FF2B5EF4-FFF2-40B4-BE49-F238E27FC236}">
                <a16:creationId xmlns:a16="http://schemas.microsoft.com/office/drawing/2014/main" id="{58F40FA1-3B1C-3745-9F1B-64D05C10549C}"/>
              </a:ext>
            </a:extLst>
          </p:cNvPr>
          <p:cNvSpPr/>
          <p:nvPr/>
        </p:nvSpPr>
        <p:spPr>
          <a:xfrm>
            <a:off x="567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5" name="Connecteur droit 34">
            <a:extLst>
              <a:ext uri="{FF2B5EF4-FFF2-40B4-BE49-F238E27FC236}">
                <a16:creationId xmlns:a16="http://schemas.microsoft.com/office/drawing/2014/main" id="{C2F8F966-E228-7A43-95E7-B297F83BB61B}"/>
              </a:ext>
            </a:extLst>
          </p:cNvPr>
          <p:cNvSpPr/>
          <p:nvPr/>
        </p:nvSpPr>
        <p:spPr>
          <a:xfrm>
            <a:off x="581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6" name="Connecteur droit 35">
            <a:extLst>
              <a:ext uri="{FF2B5EF4-FFF2-40B4-BE49-F238E27FC236}">
                <a16:creationId xmlns:a16="http://schemas.microsoft.com/office/drawing/2014/main" id="{3D6E87FF-D7F1-D04F-A8D8-46CD6EE67A22}"/>
              </a:ext>
            </a:extLst>
          </p:cNvPr>
          <p:cNvSpPr/>
          <p:nvPr/>
        </p:nvSpPr>
        <p:spPr>
          <a:xfrm>
            <a:off x="595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7" name="Connecteur droit 36">
            <a:extLst>
              <a:ext uri="{FF2B5EF4-FFF2-40B4-BE49-F238E27FC236}">
                <a16:creationId xmlns:a16="http://schemas.microsoft.com/office/drawing/2014/main" id="{BEF74856-4EEA-9047-8218-F8461AC7C52A}"/>
              </a:ext>
            </a:extLst>
          </p:cNvPr>
          <p:cNvSpPr/>
          <p:nvPr/>
        </p:nvSpPr>
        <p:spPr>
          <a:xfrm>
            <a:off x="610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8" name="Connecteur droit 37">
            <a:extLst>
              <a:ext uri="{FF2B5EF4-FFF2-40B4-BE49-F238E27FC236}">
                <a16:creationId xmlns:a16="http://schemas.microsoft.com/office/drawing/2014/main" id="{71474A20-113E-CA4E-BE50-1DF396A89106}"/>
              </a:ext>
            </a:extLst>
          </p:cNvPr>
          <p:cNvSpPr/>
          <p:nvPr/>
        </p:nvSpPr>
        <p:spPr>
          <a:xfrm>
            <a:off x="6246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9" name="Connecteur droit 38">
            <a:extLst>
              <a:ext uri="{FF2B5EF4-FFF2-40B4-BE49-F238E27FC236}">
                <a16:creationId xmlns:a16="http://schemas.microsoft.com/office/drawing/2014/main" id="{609EE6AA-2E57-7740-AB55-4FAE59EC241C}"/>
              </a:ext>
            </a:extLst>
          </p:cNvPr>
          <p:cNvSpPr/>
          <p:nvPr/>
        </p:nvSpPr>
        <p:spPr>
          <a:xfrm>
            <a:off x="639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0" name="Connecteur droit 39">
            <a:extLst>
              <a:ext uri="{FF2B5EF4-FFF2-40B4-BE49-F238E27FC236}">
                <a16:creationId xmlns:a16="http://schemas.microsoft.com/office/drawing/2014/main" id="{BE2D2BCA-014A-F742-91C2-D71F71C845DD}"/>
              </a:ext>
            </a:extLst>
          </p:cNvPr>
          <p:cNvSpPr/>
          <p:nvPr/>
        </p:nvSpPr>
        <p:spPr>
          <a:xfrm>
            <a:off x="6966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1" name="Connecteur droit 40">
            <a:extLst>
              <a:ext uri="{FF2B5EF4-FFF2-40B4-BE49-F238E27FC236}">
                <a16:creationId xmlns:a16="http://schemas.microsoft.com/office/drawing/2014/main" id="{2196233D-6290-6F4C-B838-B2DF804B5295}"/>
              </a:ext>
            </a:extLst>
          </p:cNvPr>
          <p:cNvSpPr/>
          <p:nvPr/>
        </p:nvSpPr>
        <p:spPr>
          <a:xfrm>
            <a:off x="711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2" name="Connecteur droit 41">
            <a:extLst>
              <a:ext uri="{FF2B5EF4-FFF2-40B4-BE49-F238E27FC236}">
                <a16:creationId xmlns:a16="http://schemas.microsoft.com/office/drawing/2014/main" id="{B38F0433-0409-BA42-BE54-EBFB205F143D}"/>
              </a:ext>
            </a:extLst>
          </p:cNvPr>
          <p:cNvSpPr/>
          <p:nvPr/>
        </p:nvSpPr>
        <p:spPr>
          <a:xfrm>
            <a:off x="667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3" name="Connecteur droit 42">
            <a:extLst>
              <a:ext uri="{FF2B5EF4-FFF2-40B4-BE49-F238E27FC236}">
                <a16:creationId xmlns:a16="http://schemas.microsoft.com/office/drawing/2014/main" id="{80E2A674-A77A-BD42-9965-9F0AF6729252}"/>
              </a:ext>
            </a:extLst>
          </p:cNvPr>
          <p:cNvSpPr/>
          <p:nvPr/>
        </p:nvSpPr>
        <p:spPr>
          <a:xfrm>
            <a:off x="682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4" name="Connecteur droit 43">
            <a:extLst>
              <a:ext uri="{FF2B5EF4-FFF2-40B4-BE49-F238E27FC236}">
                <a16:creationId xmlns:a16="http://schemas.microsoft.com/office/drawing/2014/main" id="{63392F6F-3062-8046-A3B2-BFEEA23A055D}"/>
              </a:ext>
            </a:extLst>
          </p:cNvPr>
          <p:cNvSpPr/>
          <p:nvPr/>
        </p:nvSpPr>
        <p:spPr>
          <a:xfrm>
            <a:off x="342000" y="5455080"/>
            <a:ext cx="0" cy="324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5" name="Connecteur droit 44">
            <a:extLst>
              <a:ext uri="{FF2B5EF4-FFF2-40B4-BE49-F238E27FC236}">
                <a16:creationId xmlns:a16="http://schemas.microsoft.com/office/drawing/2014/main" id="{9FCD7B4E-A700-414D-8648-3761B79E96B3}"/>
              </a:ext>
            </a:extLst>
          </p:cNvPr>
          <p:cNvSpPr/>
          <p:nvPr/>
        </p:nvSpPr>
        <p:spPr>
          <a:xfrm flipV="1">
            <a:off x="8982000" y="2018519"/>
            <a:ext cx="0" cy="3780001"/>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6" name="ZoneTexte 45">
            <a:extLst>
              <a:ext uri="{FF2B5EF4-FFF2-40B4-BE49-F238E27FC236}">
                <a16:creationId xmlns:a16="http://schemas.microsoft.com/office/drawing/2014/main" id="{967EC9F2-5C59-4548-96A7-CBAF179E4FC0}"/>
              </a:ext>
            </a:extLst>
          </p:cNvPr>
          <p:cNvSpPr txBox="1"/>
          <p:nvPr/>
        </p:nvSpPr>
        <p:spPr>
          <a:xfrm>
            <a:off x="-163080" y="5774400"/>
            <a:ext cx="102492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400" b="1" i="0" u="none" strike="noStrike" kern="1200">
                <a:ln>
                  <a:noFill/>
                </a:ln>
                <a:latin typeface="Arial" pitchFamily="18"/>
                <a:ea typeface="Arial Unicode MS" pitchFamily="2"/>
                <a:cs typeface="Arial Unicode MS" pitchFamily="2"/>
              </a:rPr>
              <a:t>1914</a:t>
            </a:r>
          </a:p>
        </p:txBody>
      </p:sp>
      <p:sp>
        <p:nvSpPr>
          <p:cNvPr id="47" name="ZoneTexte 46">
            <a:extLst>
              <a:ext uri="{FF2B5EF4-FFF2-40B4-BE49-F238E27FC236}">
                <a16:creationId xmlns:a16="http://schemas.microsoft.com/office/drawing/2014/main" id="{5F772D67-DB9F-2045-9582-987C3E173AB8}"/>
              </a:ext>
            </a:extLst>
          </p:cNvPr>
          <p:cNvSpPr txBox="1"/>
          <p:nvPr/>
        </p:nvSpPr>
        <p:spPr>
          <a:xfrm>
            <a:off x="1567080" y="5793840"/>
            <a:ext cx="102492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400" b="1" i="0" u="none" strike="noStrike" kern="1200">
                <a:ln>
                  <a:noFill/>
                </a:ln>
                <a:latin typeface="Arial" pitchFamily="18"/>
                <a:ea typeface="Arial Unicode MS" pitchFamily="2"/>
                <a:cs typeface="Arial Unicode MS" pitchFamily="2"/>
              </a:rPr>
              <a:t>1915</a:t>
            </a:r>
          </a:p>
        </p:txBody>
      </p:sp>
      <p:sp>
        <p:nvSpPr>
          <p:cNvPr id="48" name="ZoneTexte 47">
            <a:extLst>
              <a:ext uri="{FF2B5EF4-FFF2-40B4-BE49-F238E27FC236}">
                <a16:creationId xmlns:a16="http://schemas.microsoft.com/office/drawing/2014/main" id="{F418E572-947B-1648-8280-B3D91BC6477C}"/>
              </a:ext>
            </a:extLst>
          </p:cNvPr>
          <p:cNvSpPr txBox="1"/>
          <p:nvPr/>
        </p:nvSpPr>
        <p:spPr>
          <a:xfrm>
            <a:off x="3290039" y="5810400"/>
            <a:ext cx="102492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400" b="1" i="0" u="none" strike="noStrike" kern="1200">
                <a:ln>
                  <a:noFill/>
                </a:ln>
                <a:latin typeface="Arial" pitchFamily="18"/>
                <a:ea typeface="Arial Unicode MS" pitchFamily="2"/>
                <a:cs typeface="Arial Unicode MS" pitchFamily="2"/>
              </a:rPr>
              <a:t>1916</a:t>
            </a:r>
          </a:p>
        </p:txBody>
      </p:sp>
      <p:sp>
        <p:nvSpPr>
          <p:cNvPr id="49" name="ZoneTexte 48">
            <a:extLst>
              <a:ext uri="{FF2B5EF4-FFF2-40B4-BE49-F238E27FC236}">
                <a16:creationId xmlns:a16="http://schemas.microsoft.com/office/drawing/2014/main" id="{7036B4A5-F0B9-1F49-8CE5-3FD573194568}"/>
              </a:ext>
            </a:extLst>
          </p:cNvPr>
          <p:cNvSpPr txBox="1"/>
          <p:nvPr/>
        </p:nvSpPr>
        <p:spPr>
          <a:xfrm>
            <a:off x="4998600" y="5810400"/>
            <a:ext cx="102492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400" b="1" i="0" u="none" strike="noStrike" kern="1200">
                <a:ln>
                  <a:noFill/>
                </a:ln>
                <a:latin typeface="Arial" pitchFamily="18"/>
                <a:ea typeface="Arial Unicode MS" pitchFamily="2"/>
                <a:cs typeface="Arial Unicode MS" pitchFamily="2"/>
              </a:rPr>
              <a:t>1917</a:t>
            </a:r>
          </a:p>
        </p:txBody>
      </p:sp>
      <p:sp>
        <p:nvSpPr>
          <p:cNvPr id="50" name="ZoneTexte 49">
            <a:extLst>
              <a:ext uri="{FF2B5EF4-FFF2-40B4-BE49-F238E27FC236}">
                <a16:creationId xmlns:a16="http://schemas.microsoft.com/office/drawing/2014/main" id="{7471D8D2-1F50-5745-8964-4A692EAB9D1B}"/>
              </a:ext>
            </a:extLst>
          </p:cNvPr>
          <p:cNvSpPr txBox="1"/>
          <p:nvPr/>
        </p:nvSpPr>
        <p:spPr>
          <a:xfrm>
            <a:off x="6742800" y="5846399"/>
            <a:ext cx="102492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400" b="1" i="0" u="none" strike="noStrike" kern="1200">
                <a:ln>
                  <a:noFill/>
                </a:ln>
                <a:latin typeface="Arial" pitchFamily="18"/>
                <a:ea typeface="Arial Unicode MS" pitchFamily="2"/>
                <a:cs typeface="Arial Unicode MS" pitchFamily="2"/>
              </a:rPr>
              <a:t>1918</a:t>
            </a:r>
          </a:p>
        </p:txBody>
      </p:sp>
      <p:sp>
        <p:nvSpPr>
          <p:cNvPr id="51" name="Connecteur droit 50">
            <a:extLst>
              <a:ext uri="{FF2B5EF4-FFF2-40B4-BE49-F238E27FC236}">
                <a16:creationId xmlns:a16="http://schemas.microsoft.com/office/drawing/2014/main" id="{A0230077-2619-CF42-BFD6-7255F2B24FE0}"/>
              </a:ext>
            </a:extLst>
          </p:cNvPr>
          <p:cNvSpPr/>
          <p:nvPr/>
        </p:nvSpPr>
        <p:spPr>
          <a:xfrm flipV="1">
            <a:off x="2070000" y="2018519"/>
            <a:ext cx="0" cy="3780001"/>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2" name="Connecteur droit 51">
            <a:extLst>
              <a:ext uri="{FF2B5EF4-FFF2-40B4-BE49-F238E27FC236}">
                <a16:creationId xmlns:a16="http://schemas.microsoft.com/office/drawing/2014/main" id="{F08B9D7D-6C13-2642-A74D-9C2BF2C48E12}"/>
              </a:ext>
            </a:extLst>
          </p:cNvPr>
          <p:cNvSpPr/>
          <p:nvPr/>
        </p:nvSpPr>
        <p:spPr>
          <a:xfrm flipV="1">
            <a:off x="3798000" y="2018519"/>
            <a:ext cx="0" cy="3780001"/>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3" name="Connecteur droit 52">
            <a:extLst>
              <a:ext uri="{FF2B5EF4-FFF2-40B4-BE49-F238E27FC236}">
                <a16:creationId xmlns:a16="http://schemas.microsoft.com/office/drawing/2014/main" id="{ACC292CF-A720-9C4F-B2DE-0BCDA43B438E}"/>
              </a:ext>
            </a:extLst>
          </p:cNvPr>
          <p:cNvSpPr/>
          <p:nvPr/>
        </p:nvSpPr>
        <p:spPr>
          <a:xfrm flipV="1">
            <a:off x="5526000" y="2029319"/>
            <a:ext cx="0" cy="3780001"/>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4" name="Connecteur droit 53">
            <a:extLst>
              <a:ext uri="{FF2B5EF4-FFF2-40B4-BE49-F238E27FC236}">
                <a16:creationId xmlns:a16="http://schemas.microsoft.com/office/drawing/2014/main" id="{DA537BA7-74F2-224B-8765-4C1DCF3905CD}"/>
              </a:ext>
            </a:extLst>
          </p:cNvPr>
          <p:cNvSpPr/>
          <p:nvPr/>
        </p:nvSpPr>
        <p:spPr>
          <a:xfrm flipV="1">
            <a:off x="6822000" y="2090519"/>
            <a:ext cx="0" cy="36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5" name="Connecteur droit 54">
            <a:extLst>
              <a:ext uri="{FF2B5EF4-FFF2-40B4-BE49-F238E27FC236}">
                <a16:creationId xmlns:a16="http://schemas.microsoft.com/office/drawing/2014/main" id="{E42A046A-A828-4140-B057-CB790CBC9987}"/>
              </a:ext>
            </a:extLst>
          </p:cNvPr>
          <p:cNvSpPr/>
          <p:nvPr/>
        </p:nvSpPr>
        <p:spPr>
          <a:xfrm>
            <a:off x="523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6" name="Connecteur droit 55">
            <a:extLst>
              <a:ext uri="{FF2B5EF4-FFF2-40B4-BE49-F238E27FC236}">
                <a16:creationId xmlns:a16="http://schemas.microsoft.com/office/drawing/2014/main" id="{A334865B-8CA4-844B-9A89-59556AAD37DE}"/>
              </a:ext>
            </a:extLst>
          </p:cNvPr>
          <p:cNvSpPr/>
          <p:nvPr/>
        </p:nvSpPr>
        <p:spPr>
          <a:xfrm>
            <a:off x="739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7" name="Connecteur droit 56">
            <a:extLst>
              <a:ext uri="{FF2B5EF4-FFF2-40B4-BE49-F238E27FC236}">
                <a16:creationId xmlns:a16="http://schemas.microsoft.com/office/drawing/2014/main" id="{547A9ACE-5975-2247-BADB-26EFBB1EF335}"/>
              </a:ext>
            </a:extLst>
          </p:cNvPr>
          <p:cNvSpPr/>
          <p:nvPr/>
        </p:nvSpPr>
        <p:spPr>
          <a:xfrm>
            <a:off x="653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8" name="Forme libre 57">
            <a:extLst>
              <a:ext uri="{FF2B5EF4-FFF2-40B4-BE49-F238E27FC236}">
                <a16:creationId xmlns:a16="http://schemas.microsoft.com/office/drawing/2014/main" id="{CDC962E2-E928-D241-B818-BC349B773E4C}"/>
              </a:ext>
            </a:extLst>
          </p:cNvPr>
          <p:cNvSpPr/>
          <p:nvPr/>
        </p:nvSpPr>
        <p:spPr>
          <a:xfrm>
            <a:off x="342000" y="432000"/>
            <a:ext cx="9567360" cy="6623999"/>
          </a:xfrm>
          <a:custGeom>
            <a:avLst>
              <a:gd name="f0" fmla="val 19899"/>
              <a:gd name="f1" fmla="val 5172"/>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noFill/>
          <a:ln w="19080">
            <a:solidFill>
              <a:srgbClr val="000000"/>
            </a:solidFill>
            <a:prstDash val="solid"/>
          </a:ln>
        </p:spPr>
        <p:txBody>
          <a:bodyPr vert="horz" wrap="none" lIns="99360" tIns="54360" rIns="99360" bIns="5436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9" name="ZoneTexte 58">
            <a:extLst>
              <a:ext uri="{FF2B5EF4-FFF2-40B4-BE49-F238E27FC236}">
                <a16:creationId xmlns:a16="http://schemas.microsoft.com/office/drawing/2014/main" id="{E5E5F71D-7AA4-8D4B-B374-7816BE8F2D1F}"/>
              </a:ext>
            </a:extLst>
          </p:cNvPr>
          <p:cNvSpPr txBox="1"/>
          <p:nvPr/>
        </p:nvSpPr>
        <p:spPr>
          <a:xfrm>
            <a:off x="191880" y="710640"/>
            <a:ext cx="5040000" cy="4089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1800" b="0" i="0" u="none" strike="noStrike" kern="1200">
                <a:ln>
                  <a:noFill/>
                </a:ln>
                <a:latin typeface="Comic Sans MS" pitchFamily="66"/>
                <a:ea typeface="Arial Unicode MS" pitchFamily="2"/>
                <a:cs typeface="Arial Unicode MS" pitchFamily="2"/>
              </a:rPr>
              <a:t>Je situe dans le temps</a:t>
            </a:r>
          </a:p>
        </p:txBody>
      </p:sp>
      <p:sp>
        <p:nvSpPr>
          <p:cNvPr id="60" name="Connecteur droit 59">
            <a:extLst>
              <a:ext uri="{FF2B5EF4-FFF2-40B4-BE49-F238E27FC236}">
                <a16:creationId xmlns:a16="http://schemas.microsoft.com/office/drawing/2014/main" id="{0363D96F-7F2E-0842-8912-979068B95DBA}"/>
              </a:ext>
            </a:extLst>
          </p:cNvPr>
          <p:cNvSpPr/>
          <p:nvPr/>
        </p:nvSpPr>
        <p:spPr>
          <a:xfrm>
            <a:off x="7542000" y="546264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1" name="Connecteur droit 60">
            <a:extLst>
              <a:ext uri="{FF2B5EF4-FFF2-40B4-BE49-F238E27FC236}">
                <a16:creationId xmlns:a16="http://schemas.microsoft.com/office/drawing/2014/main" id="{17DEB027-9BB6-F54A-84C5-7C32451E6CC8}"/>
              </a:ext>
            </a:extLst>
          </p:cNvPr>
          <p:cNvSpPr/>
          <p:nvPr/>
        </p:nvSpPr>
        <p:spPr>
          <a:xfrm>
            <a:off x="7686000" y="546300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2" name="Connecteur droit 61">
            <a:extLst>
              <a:ext uri="{FF2B5EF4-FFF2-40B4-BE49-F238E27FC236}">
                <a16:creationId xmlns:a16="http://schemas.microsoft.com/office/drawing/2014/main" id="{876B6482-36B2-124C-B031-36CEC95C5B79}"/>
              </a:ext>
            </a:extLst>
          </p:cNvPr>
          <p:cNvSpPr/>
          <p:nvPr/>
        </p:nvSpPr>
        <p:spPr>
          <a:xfrm>
            <a:off x="7830000" y="546336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3" name="Connecteur droit 62">
            <a:extLst>
              <a:ext uri="{FF2B5EF4-FFF2-40B4-BE49-F238E27FC236}">
                <a16:creationId xmlns:a16="http://schemas.microsoft.com/office/drawing/2014/main" id="{4A716075-3AEA-8640-BB2C-726AB6C9520F}"/>
              </a:ext>
            </a:extLst>
          </p:cNvPr>
          <p:cNvSpPr/>
          <p:nvPr/>
        </p:nvSpPr>
        <p:spPr>
          <a:xfrm>
            <a:off x="7974000" y="546372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4" name="Connecteur droit 63">
            <a:extLst>
              <a:ext uri="{FF2B5EF4-FFF2-40B4-BE49-F238E27FC236}">
                <a16:creationId xmlns:a16="http://schemas.microsoft.com/office/drawing/2014/main" id="{0861CF13-D804-2C45-B38D-06C1FE2DF9EE}"/>
              </a:ext>
            </a:extLst>
          </p:cNvPr>
          <p:cNvSpPr/>
          <p:nvPr/>
        </p:nvSpPr>
        <p:spPr>
          <a:xfrm>
            <a:off x="8118000" y="54640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5" name="Connecteur droit 64">
            <a:extLst>
              <a:ext uri="{FF2B5EF4-FFF2-40B4-BE49-F238E27FC236}">
                <a16:creationId xmlns:a16="http://schemas.microsoft.com/office/drawing/2014/main" id="{0C761E7B-0BCD-F14C-94B5-D630E7EA3776}"/>
              </a:ext>
            </a:extLst>
          </p:cNvPr>
          <p:cNvSpPr/>
          <p:nvPr/>
        </p:nvSpPr>
        <p:spPr>
          <a:xfrm>
            <a:off x="8262000" y="546444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6" name="Connecteur droit 65">
            <a:extLst>
              <a:ext uri="{FF2B5EF4-FFF2-40B4-BE49-F238E27FC236}">
                <a16:creationId xmlns:a16="http://schemas.microsoft.com/office/drawing/2014/main" id="{F2FAE6C6-9062-9945-A944-59A4F229497F}"/>
              </a:ext>
            </a:extLst>
          </p:cNvPr>
          <p:cNvSpPr/>
          <p:nvPr/>
        </p:nvSpPr>
        <p:spPr>
          <a:xfrm>
            <a:off x="8406000" y="546480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7" name="Connecteur droit 66">
            <a:extLst>
              <a:ext uri="{FF2B5EF4-FFF2-40B4-BE49-F238E27FC236}">
                <a16:creationId xmlns:a16="http://schemas.microsoft.com/office/drawing/2014/main" id="{F7797769-33DC-0A40-A08D-647B251F2006}"/>
              </a:ext>
            </a:extLst>
          </p:cNvPr>
          <p:cNvSpPr/>
          <p:nvPr/>
        </p:nvSpPr>
        <p:spPr>
          <a:xfrm>
            <a:off x="8550000" y="546516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8" name="Connecteur droit 67">
            <a:extLst>
              <a:ext uri="{FF2B5EF4-FFF2-40B4-BE49-F238E27FC236}">
                <a16:creationId xmlns:a16="http://schemas.microsoft.com/office/drawing/2014/main" id="{69A8C720-8712-8445-8C8F-382C6EBF80D5}"/>
              </a:ext>
            </a:extLst>
          </p:cNvPr>
          <p:cNvSpPr/>
          <p:nvPr/>
        </p:nvSpPr>
        <p:spPr>
          <a:xfrm>
            <a:off x="8694000" y="546552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9" name="Connecteur droit 68">
            <a:extLst>
              <a:ext uri="{FF2B5EF4-FFF2-40B4-BE49-F238E27FC236}">
                <a16:creationId xmlns:a16="http://schemas.microsoft.com/office/drawing/2014/main" id="{F2ED7EA6-59A6-6E4A-9026-B91B1CD289CC}"/>
              </a:ext>
            </a:extLst>
          </p:cNvPr>
          <p:cNvSpPr/>
          <p:nvPr/>
        </p:nvSpPr>
        <p:spPr>
          <a:xfrm>
            <a:off x="8838000" y="54658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0" name="ZoneTexte 69">
            <a:extLst>
              <a:ext uri="{FF2B5EF4-FFF2-40B4-BE49-F238E27FC236}">
                <a16:creationId xmlns:a16="http://schemas.microsoft.com/office/drawing/2014/main" id="{95C7E44F-B9AA-C247-9FC1-6F3E1DE81742}"/>
              </a:ext>
            </a:extLst>
          </p:cNvPr>
          <p:cNvSpPr txBox="1"/>
          <p:nvPr/>
        </p:nvSpPr>
        <p:spPr>
          <a:xfrm>
            <a:off x="8435160" y="5810400"/>
            <a:ext cx="102492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400" b="1" i="0" u="none" strike="noStrike" kern="1200">
                <a:ln>
                  <a:noFill/>
                </a:ln>
                <a:latin typeface="Arial" pitchFamily="18"/>
                <a:ea typeface="Arial Unicode MS" pitchFamily="2"/>
                <a:cs typeface="Arial Unicode MS" pitchFamily="2"/>
              </a:rPr>
              <a:t>1919</a:t>
            </a:r>
          </a:p>
        </p:txBody>
      </p:sp>
      <p:sp>
        <p:nvSpPr>
          <p:cNvPr id="71" name="Connecteur droit 70">
            <a:extLst>
              <a:ext uri="{FF2B5EF4-FFF2-40B4-BE49-F238E27FC236}">
                <a16:creationId xmlns:a16="http://schemas.microsoft.com/office/drawing/2014/main" id="{3EDDB01C-3D06-5440-9C1C-6693A3DBF066}"/>
              </a:ext>
            </a:extLst>
          </p:cNvPr>
          <p:cNvSpPr/>
          <p:nvPr/>
        </p:nvSpPr>
        <p:spPr>
          <a:xfrm flipV="1">
            <a:off x="7254000" y="2029319"/>
            <a:ext cx="0" cy="3780001"/>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2" name="Connecteur droit 71">
            <a:extLst>
              <a:ext uri="{FF2B5EF4-FFF2-40B4-BE49-F238E27FC236}">
                <a16:creationId xmlns:a16="http://schemas.microsoft.com/office/drawing/2014/main" id="{EE3C6172-5335-6A41-AF88-560D3DE9CCDE}"/>
              </a:ext>
            </a:extLst>
          </p:cNvPr>
          <p:cNvSpPr/>
          <p:nvPr/>
        </p:nvSpPr>
        <p:spPr>
          <a:xfrm>
            <a:off x="1368000" y="3060000"/>
            <a:ext cx="432000" cy="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3" name="Connecteur droit 72">
            <a:extLst>
              <a:ext uri="{FF2B5EF4-FFF2-40B4-BE49-F238E27FC236}">
                <a16:creationId xmlns:a16="http://schemas.microsoft.com/office/drawing/2014/main" id="{DFDC191E-6EA4-564B-AFC4-AF8DAB66FD9E}"/>
              </a:ext>
            </a:extLst>
          </p:cNvPr>
          <p:cNvSpPr/>
          <p:nvPr/>
        </p:nvSpPr>
        <p:spPr>
          <a:xfrm>
            <a:off x="1368000" y="2015999"/>
            <a:ext cx="0" cy="1044001"/>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4" name="Connecteur droit 73">
            <a:extLst>
              <a:ext uri="{FF2B5EF4-FFF2-40B4-BE49-F238E27FC236}">
                <a16:creationId xmlns:a16="http://schemas.microsoft.com/office/drawing/2014/main" id="{AD25ECBB-6534-AA4D-97D1-873BE3B81BF6}"/>
              </a:ext>
            </a:extLst>
          </p:cNvPr>
          <p:cNvSpPr/>
          <p:nvPr/>
        </p:nvSpPr>
        <p:spPr>
          <a:xfrm>
            <a:off x="1800000" y="2015999"/>
            <a:ext cx="0" cy="1044001"/>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5" name="Connecteur droit 74">
            <a:extLst>
              <a:ext uri="{FF2B5EF4-FFF2-40B4-BE49-F238E27FC236}">
                <a16:creationId xmlns:a16="http://schemas.microsoft.com/office/drawing/2014/main" id="{14AD7858-C43F-8345-B130-7314F688AFB6}"/>
              </a:ext>
            </a:extLst>
          </p:cNvPr>
          <p:cNvSpPr/>
          <p:nvPr/>
        </p:nvSpPr>
        <p:spPr>
          <a:xfrm>
            <a:off x="1800000" y="3060000"/>
            <a:ext cx="5903999" cy="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6" name="Connecteur droit 75">
            <a:extLst>
              <a:ext uri="{FF2B5EF4-FFF2-40B4-BE49-F238E27FC236}">
                <a16:creationId xmlns:a16="http://schemas.microsoft.com/office/drawing/2014/main" id="{2BE9D17A-B463-2442-8051-67EEE9C496CB}"/>
              </a:ext>
            </a:extLst>
          </p:cNvPr>
          <p:cNvSpPr/>
          <p:nvPr/>
        </p:nvSpPr>
        <p:spPr>
          <a:xfrm>
            <a:off x="7703999" y="2015999"/>
            <a:ext cx="0" cy="1044001"/>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7" name="Connecteur droit 76">
            <a:extLst>
              <a:ext uri="{FF2B5EF4-FFF2-40B4-BE49-F238E27FC236}">
                <a16:creationId xmlns:a16="http://schemas.microsoft.com/office/drawing/2014/main" id="{FD1BE4E1-8FC1-CB4D-BA11-EEA73F616518}"/>
              </a:ext>
            </a:extLst>
          </p:cNvPr>
          <p:cNvSpPr/>
          <p:nvPr/>
        </p:nvSpPr>
        <p:spPr>
          <a:xfrm>
            <a:off x="7703999" y="3060000"/>
            <a:ext cx="1044001" cy="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8" name="Connecteur droit 77">
            <a:extLst>
              <a:ext uri="{FF2B5EF4-FFF2-40B4-BE49-F238E27FC236}">
                <a16:creationId xmlns:a16="http://schemas.microsoft.com/office/drawing/2014/main" id="{80610562-B2F1-DE41-A10B-C3A347881418}"/>
              </a:ext>
            </a:extLst>
          </p:cNvPr>
          <p:cNvSpPr/>
          <p:nvPr/>
        </p:nvSpPr>
        <p:spPr>
          <a:xfrm>
            <a:off x="8748000" y="2015999"/>
            <a:ext cx="0" cy="1044001"/>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9" name="Forme libre 78">
            <a:extLst>
              <a:ext uri="{FF2B5EF4-FFF2-40B4-BE49-F238E27FC236}">
                <a16:creationId xmlns:a16="http://schemas.microsoft.com/office/drawing/2014/main" id="{DBFCA860-6CC4-B949-B635-915CE5BD6343}"/>
              </a:ext>
            </a:extLst>
          </p:cNvPr>
          <p:cNvSpPr/>
          <p:nvPr/>
        </p:nvSpPr>
        <p:spPr>
          <a:xfrm>
            <a:off x="1296000" y="3168000"/>
            <a:ext cx="360000" cy="180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0" name="Forme libre 79">
            <a:extLst>
              <a:ext uri="{FF2B5EF4-FFF2-40B4-BE49-F238E27FC236}">
                <a16:creationId xmlns:a16="http://schemas.microsoft.com/office/drawing/2014/main" id="{BEA8A5EF-3720-DE42-B026-407C423556E1}"/>
              </a:ext>
            </a:extLst>
          </p:cNvPr>
          <p:cNvSpPr/>
          <p:nvPr/>
        </p:nvSpPr>
        <p:spPr>
          <a:xfrm>
            <a:off x="4572360" y="3168360"/>
            <a:ext cx="360000" cy="180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1" name="Connecteur droit 80">
            <a:extLst>
              <a:ext uri="{FF2B5EF4-FFF2-40B4-BE49-F238E27FC236}">
                <a16:creationId xmlns:a16="http://schemas.microsoft.com/office/drawing/2014/main" id="{78152733-E38D-0E41-8CEB-DF4FD4380865}"/>
              </a:ext>
            </a:extLst>
          </p:cNvPr>
          <p:cNvSpPr/>
          <p:nvPr/>
        </p:nvSpPr>
        <p:spPr>
          <a:xfrm>
            <a:off x="4104000" y="3384000"/>
            <a:ext cx="1368000" cy="0"/>
          </a:xfrm>
          <a:prstGeom prst="line">
            <a:avLst/>
          </a:prstGeom>
          <a:noFill/>
          <a:ln w="0">
            <a:solidFill>
              <a:srgbClr val="000000"/>
            </a:solidFill>
            <a:prstDash val="solid"/>
            <a:headEnd type="arrow"/>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2" name="Forme libre 81">
            <a:extLst>
              <a:ext uri="{FF2B5EF4-FFF2-40B4-BE49-F238E27FC236}">
                <a16:creationId xmlns:a16="http://schemas.microsoft.com/office/drawing/2014/main" id="{6BADB1CC-45F2-6A4C-A7A9-2230FCD26D60}"/>
              </a:ext>
            </a:extLst>
          </p:cNvPr>
          <p:cNvSpPr/>
          <p:nvPr/>
        </p:nvSpPr>
        <p:spPr>
          <a:xfrm>
            <a:off x="1044000" y="5292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3" name="Connecteur droit 82">
            <a:extLst>
              <a:ext uri="{FF2B5EF4-FFF2-40B4-BE49-F238E27FC236}">
                <a16:creationId xmlns:a16="http://schemas.microsoft.com/office/drawing/2014/main" id="{1521A3D2-65F8-C24A-9B6C-ADB76EB4D27E}"/>
              </a:ext>
            </a:extLst>
          </p:cNvPr>
          <p:cNvSpPr/>
          <p:nvPr/>
        </p:nvSpPr>
        <p:spPr>
          <a:xfrm>
            <a:off x="432000" y="4968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4" name="Connecteur droit 83">
            <a:extLst>
              <a:ext uri="{FF2B5EF4-FFF2-40B4-BE49-F238E27FC236}">
                <a16:creationId xmlns:a16="http://schemas.microsoft.com/office/drawing/2014/main" id="{BC7D1049-9829-5047-985D-23AAFA3EF5CD}"/>
              </a:ext>
            </a:extLst>
          </p:cNvPr>
          <p:cNvSpPr/>
          <p:nvPr/>
        </p:nvSpPr>
        <p:spPr>
          <a:xfrm>
            <a:off x="432000" y="5184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5" name="Connecteur droit 84">
            <a:extLst>
              <a:ext uri="{FF2B5EF4-FFF2-40B4-BE49-F238E27FC236}">
                <a16:creationId xmlns:a16="http://schemas.microsoft.com/office/drawing/2014/main" id="{0A963CA4-D14A-FA45-9B6A-46D25118BEEF}"/>
              </a:ext>
            </a:extLst>
          </p:cNvPr>
          <p:cNvSpPr/>
          <p:nvPr/>
        </p:nvSpPr>
        <p:spPr>
          <a:xfrm>
            <a:off x="432000" y="4752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6" name="Connecteur droit 85">
            <a:extLst>
              <a:ext uri="{FF2B5EF4-FFF2-40B4-BE49-F238E27FC236}">
                <a16:creationId xmlns:a16="http://schemas.microsoft.com/office/drawing/2014/main" id="{C5B76B24-0B2E-8442-81D0-04C35040C075}"/>
              </a:ext>
            </a:extLst>
          </p:cNvPr>
          <p:cNvSpPr/>
          <p:nvPr/>
        </p:nvSpPr>
        <p:spPr>
          <a:xfrm>
            <a:off x="1800000" y="1655999"/>
            <a:ext cx="0" cy="360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7" name="Connecteur droit 86">
            <a:extLst>
              <a:ext uri="{FF2B5EF4-FFF2-40B4-BE49-F238E27FC236}">
                <a16:creationId xmlns:a16="http://schemas.microsoft.com/office/drawing/2014/main" id="{8892DDDD-B084-4647-ACA5-E180DCCF6E21}"/>
              </a:ext>
            </a:extLst>
          </p:cNvPr>
          <p:cNvSpPr/>
          <p:nvPr/>
        </p:nvSpPr>
        <p:spPr>
          <a:xfrm>
            <a:off x="7703999" y="1655999"/>
            <a:ext cx="0" cy="360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8" name="Forme libre 87">
            <a:extLst>
              <a:ext uri="{FF2B5EF4-FFF2-40B4-BE49-F238E27FC236}">
                <a16:creationId xmlns:a16="http://schemas.microsoft.com/office/drawing/2014/main" id="{4EA19F0E-1B12-754C-A3B8-E44ABE34348D}"/>
              </a:ext>
            </a:extLst>
          </p:cNvPr>
          <p:cNvSpPr/>
          <p:nvPr/>
        </p:nvSpPr>
        <p:spPr>
          <a:xfrm>
            <a:off x="6732000" y="5292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9" name="Connecteur droit 88">
            <a:extLst>
              <a:ext uri="{FF2B5EF4-FFF2-40B4-BE49-F238E27FC236}">
                <a16:creationId xmlns:a16="http://schemas.microsoft.com/office/drawing/2014/main" id="{E91A6678-281A-1145-A930-3128907CA2BB}"/>
              </a:ext>
            </a:extLst>
          </p:cNvPr>
          <p:cNvSpPr/>
          <p:nvPr/>
        </p:nvSpPr>
        <p:spPr>
          <a:xfrm>
            <a:off x="6083999" y="4968000"/>
            <a:ext cx="1368001"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0" name="Connecteur droit 89">
            <a:extLst>
              <a:ext uri="{FF2B5EF4-FFF2-40B4-BE49-F238E27FC236}">
                <a16:creationId xmlns:a16="http://schemas.microsoft.com/office/drawing/2014/main" id="{D6265E5F-95B4-4446-9155-E7F524F75B20}"/>
              </a:ext>
            </a:extLst>
          </p:cNvPr>
          <p:cNvSpPr/>
          <p:nvPr/>
        </p:nvSpPr>
        <p:spPr>
          <a:xfrm>
            <a:off x="6083999" y="5184000"/>
            <a:ext cx="1368001"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1" name="Forme libre 90">
            <a:extLst>
              <a:ext uri="{FF2B5EF4-FFF2-40B4-BE49-F238E27FC236}">
                <a16:creationId xmlns:a16="http://schemas.microsoft.com/office/drawing/2014/main" id="{03A637E9-D5A4-E142-9A79-05C53AC189DC}"/>
              </a:ext>
            </a:extLst>
          </p:cNvPr>
          <p:cNvSpPr/>
          <p:nvPr/>
        </p:nvSpPr>
        <p:spPr>
          <a:xfrm>
            <a:off x="6083999" y="4500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2" name="Connecteur droit 91">
            <a:extLst>
              <a:ext uri="{FF2B5EF4-FFF2-40B4-BE49-F238E27FC236}">
                <a16:creationId xmlns:a16="http://schemas.microsoft.com/office/drawing/2014/main" id="{6A0F2B93-A788-5040-A9FA-BAF4627B9FBC}"/>
              </a:ext>
            </a:extLst>
          </p:cNvPr>
          <p:cNvSpPr/>
          <p:nvPr/>
        </p:nvSpPr>
        <p:spPr>
          <a:xfrm>
            <a:off x="5580000" y="4140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3" name="Connecteur droit 92">
            <a:extLst>
              <a:ext uri="{FF2B5EF4-FFF2-40B4-BE49-F238E27FC236}">
                <a16:creationId xmlns:a16="http://schemas.microsoft.com/office/drawing/2014/main" id="{FCD9F300-878A-9F41-AFD0-CBF3E510E082}"/>
              </a:ext>
            </a:extLst>
          </p:cNvPr>
          <p:cNvSpPr/>
          <p:nvPr/>
        </p:nvSpPr>
        <p:spPr>
          <a:xfrm>
            <a:off x="5580000" y="4356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4" name="Forme libre 93">
            <a:extLst>
              <a:ext uri="{FF2B5EF4-FFF2-40B4-BE49-F238E27FC236}">
                <a16:creationId xmlns:a16="http://schemas.microsoft.com/office/drawing/2014/main" id="{A9CF6A81-4D7E-5348-BD94-57760229F86F}"/>
              </a:ext>
            </a:extLst>
          </p:cNvPr>
          <p:cNvSpPr/>
          <p:nvPr/>
        </p:nvSpPr>
        <p:spPr>
          <a:xfrm>
            <a:off x="8604000" y="5292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nvGrpSpPr>
          <p:cNvPr id="95" name="Groupe 94">
            <a:extLst>
              <a:ext uri="{FF2B5EF4-FFF2-40B4-BE49-F238E27FC236}">
                <a16:creationId xmlns:a16="http://schemas.microsoft.com/office/drawing/2014/main" id="{F8A12E46-994E-074E-905C-1BB16236E020}"/>
              </a:ext>
            </a:extLst>
          </p:cNvPr>
          <p:cNvGrpSpPr/>
          <p:nvPr/>
        </p:nvGrpSpPr>
        <p:grpSpPr>
          <a:xfrm>
            <a:off x="7992000" y="4752000"/>
            <a:ext cx="1368000" cy="432000"/>
            <a:chOff x="7992000" y="4752000"/>
            <a:chExt cx="1368000" cy="432000"/>
          </a:xfrm>
        </p:grpSpPr>
        <p:sp>
          <p:nvSpPr>
            <p:cNvPr id="96" name="Connecteur droit 95">
              <a:extLst>
                <a:ext uri="{FF2B5EF4-FFF2-40B4-BE49-F238E27FC236}">
                  <a16:creationId xmlns:a16="http://schemas.microsoft.com/office/drawing/2014/main" id="{CAD1C4E9-4951-A146-9386-F2CD383E296D}"/>
                </a:ext>
              </a:extLst>
            </p:cNvPr>
            <p:cNvSpPr/>
            <p:nvPr/>
          </p:nvSpPr>
          <p:spPr>
            <a:xfrm>
              <a:off x="7992000" y="4968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7" name="Connecteur droit 96">
              <a:extLst>
                <a:ext uri="{FF2B5EF4-FFF2-40B4-BE49-F238E27FC236}">
                  <a16:creationId xmlns:a16="http://schemas.microsoft.com/office/drawing/2014/main" id="{36ADDFFA-1A08-DD4E-81F0-232251785C37}"/>
                </a:ext>
              </a:extLst>
            </p:cNvPr>
            <p:cNvSpPr/>
            <p:nvPr/>
          </p:nvSpPr>
          <p:spPr>
            <a:xfrm>
              <a:off x="7992000" y="5184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8" name="Connecteur droit 97">
              <a:extLst>
                <a:ext uri="{FF2B5EF4-FFF2-40B4-BE49-F238E27FC236}">
                  <a16:creationId xmlns:a16="http://schemas.microsoft.com/office/drawing/2014/main" id="{5404D722-02BD-B448-A113-24F3285F05C1}"/>
                </a:ext>
              </a:extLst>
            </p:cNvPr>
            <p:cNvSpPr/>
            <p:nvPr/>
          </p:nvSpPr>
          <p:spPr>
            <a:xfrm>
              <a:off x="7992000" y="4752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sp>
        <p:nvSpPr>
          <p:cNvPr id="99" name="Connecteur droit 98">
            <a:extLst>
              <a:ext uri="{FF2B5EF4-FFF2-40B4-BE49-F238E27FC236}">
                <a16:creationId xmlns:a16="http://schemas.microsoft.com/office/drawing/2014/main" id="{C9A5C6CF-F705-5140-8DFF-994C85EF55B8}"/>
              </a:ext>
            </a:extLst>
          </p:cNvPr>
          <p:cNvSpPr/>
          <p:nvPr/>
        </p:nvSpPr>
        <p:spPr>
          <a:xfrm>
            <a:off x="8424000" y="3491999"/>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0" name="Connecteur droit 99">
            <a:extLst>
              <a:ext uri="{FF2B5EF4-FFF2-40B4-BE49-F238E27FC236}">
                <a16:creationId xmlns:a16="http://schemas.microsoft.com/office/drawing/2014/main" id="{9CE2FA9B-21C9-1645-8E76-57916B3453DC}"/>
              </a:ext>
            </a:extLst>
          </p:cNvPr>
          <p:cNvSpPr/>
          <p:nvPr/>
        </p:nvSpPr>
        <p:spPr>
          <a:xfrm>
            <a:off x="8424000" y="3708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1" name="Rectangle 100">
            <a:extLst>
              <a:ext uri="{FF2B5EF4-FFF2-40B4-BE49-F238E27FC236}">
                <a16:creationId xmlns:a16="http://schemas.microsoft.com/office/drawing/2014/main" id="{CC923E86-9B01-094A-93C4-D53C889FE165}"/>
              </a:ext>
            </a:extLst>
          </p:cNvPr>
          <p:cNvSpPr/>
          <p:nvPr/>
        </p:nvSpPr>
        <p:spPr>
          <a:xfrm>
            <a:off x="342000" y="6443999"/>
            <a:ext cx="594000" cy="216000"/>
          </a:xfrm>
          <a:prstGeom prst="rect">
            <a:avLst/>
          </a:pr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2" name="Rectangle 101">
            <a:extLst>
              <a:ext uri="{FF2B5EF4-FFF2-40B4-BE49-F238E27FC236}">
                <a16:creationId xmlns:a16="http://schemas.microsoft.com/office/drawing/2014/main" id="{AFAF8AAA-AD49-4643-82E6-89362D5F4EB4}"/>
              </a:ext>
            </a:extLst>
          </p:cNvPr>
          <p:cNvSpPr/>
          <p:nvPr/>
        </p:nvSpPr>
        <p:spPr>
          <a:xfrm>
            <a:off x="342000" y="6948000"/>
            <a:ext cx="594000" cy="216000"/>
          </a:xfrm>
          <a:prstGeom prst="rect">
            <a:avLst/>
          </a:pr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3" name="Connecteur droit 102">
            <a:extLst>
              <a:ext uri="{FF2B5EF4-FFF2-40B4-BE49-F238E27FC236}">
                <a16:creationId xmlns:a16="http://schemas.microsoft.com/office/drawing/2014/main" id="{73007F85-F959-CF4E-AE4E-B315728AD888}"/>
              </a:ext>
            </a:extLst>
          </p:cNvPr>
          <p:cNvSpPr/>
          <p:nvPr/>
        </p:nvSpPr>
        <p:spPr>
          <a:xfrm>
            <a:off x="1080000" y="6443999"/>
            <a:ext cx="2376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4" name="Connecteur droit 103">
            <a:extLst>
              <a:ext uri="{FF2B5EF4-FFF2-40B4-BE49-F238E27FC236}">
                <a16:creationId xmlns:a16="http://schemas.microsoft.com/office/drawing/2014/main" id="{65AECD1F-9131-5A42-841B-4B9A77E8A6DC}"/>
              </a:ext>
            </a:extLst>
          </p:cNvPr>
          <p:cNvSpPr/>
          <p:nvPr/>
        </p:nvSpPr>
        <p:spPr>
          <a:xfrm>
            <a:off x="1080000" y="6660000"/>
            <a:ext cx="2376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5" name="Connecteur droit 104">
            <a:extLst>
              <a:ext uri="{FF2B5EF4-FFF2-40B4-BE49-F238E27FC236}">
                <a16:creationId xmlns:a16="http://schemas.microsoft.com/office/drawing/2014/main" id="{A412DDFE-EE07-3943-8347-21AF4775CAAE}"/>
              </a:ext>
            </a:extLst>
          </p:cNvPr>
          <p:cNvSpPr/>
          <p:nvPr/>
        </p:nvSpPr>
        <p:spPr>
          <a:xfrm>
            <a:off x="1080000" y="6948000"/>
            <a:ext cx="2376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6" name="Connecteur droit 105">
            <a:extLst>
              <a:ext uri="{FF2B5EF4-FFF2-40B4-BE49-F238E27FC236}">
                <a16:creationId xmlns:a16="http://schemas.microsoft.com/office/drawing/2014/main" id="{5C7BC9D1-E5AE-8745-8692-36572B4EC6B9}"/>
              </a:ext>
            </a:extLst>
          </p:cNvPr>
          <p:cNvSpPr/>
          <p:nvPr/>
        </p:nvSpPr>
        <p:spPr>
          <a:xfrm>
            <a:off x="1080000" y="7163999"/>
            <a:ext cx="2376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nvGrpSpPr>
          <p:cNvPr id="107" name="Groupe 106">
            <a:extLst>
              <a:ext uri="{FF2B5EF4-FFF2-40B4-BE49-F238E27FC236}">
                <a16:creationId xmlns:a16="http://schemas.microsoft.com/office/drawing/2014/main" id="{2C052334-7AE3-A340-A205-5916DA72144B}"/>
              </a:ext>
            </a:extLst>
          </p:cNvPr>
          <p:cNvGrpSpPr/>
          <p:nvPr/>
        </p:nvGrpSpPr>
        <p:grpSpPr>
          <a:xfrm>
            <a:off x="1728000" y="3276000"/>
            <a:ext cx="1368000" cy="432000"/>
            <a:chOff x="1728000" y="3276000"/>
            <a:chExt cx="1368000" cy="432000"/>
          </a:xfrm>
        </p:grpSpPr>
        <p:sp>
          <p:nvSpPr>
            <p:cNvPr id="108" name="Connecteur droit 107">
              <a:extLst>
                <a:ext uri="{FF2B5EF4-FFF2-40B4-BE49-F238E27FC236}">
                  <a16:creationId xmlns:a16="http://schemas.microsoft.com/office/drawing/2014/main" id="{D04FF035-A54B-0948-BCE2-F4C53F576475}"/>
                </a:ext>
              </a:extLst>
            </p:cNvPr>
            <p:cNvSpPr/>
            <p:nvPr/>
          </p:nvSpPr>
          <p:spPr>
            <a:xfrm>
              <a:off x="1728000" y="3491999"/>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9" name="Connecteur droit 108">
              <a:extLst>
                <a:ext uri="{FF2B5EF4-FFF2-40B4-BE49-F238E27FC236}">
                  <a16:creationId xmlns:a16="http://schemas.microsoft.com/office/drawing/2014/main" id="{C196F723-D9B0-BA4E-BD21-F556895A7473}"/>
                </a:ext>
              </a:extLst>
            </p:cNvPr>
            <p:cNvSpPr/>
            <p:nvPr/>
          </p:nvSpPr>
          <p:spPr>
            <a:xfrm>
              <a:off x="1728000" y="3708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0" name="Connecteur droit 109">
              <a:extLst>
                <a:ext uri="{FF2B5EF4-FFF2-40B4-BE49-F238E27FC236}">
                  <a16:creationId xmlns:a16="http://schemas.microsoft.com/office/drawing/2014/main" id="{9830BB2B-45A6-D446-8290-27C6D797342D}"/>
                </a:ext>
              </a:extLst>
            </p:cNvPr>
            <p:cNvSpPr/>
            <p:nvPr/>
          </p:nvSpPr>
          <p:spPr>
            <a:xfrm>
              <a:off x="1728000" y="3276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grpSp>
        <p:nvGrpSpPr>
          <p:cNvPr id="111" name="Groupe 110">
            <a:extLst>
              <a:ext uri="{FF2B5EF4-FFF2-40B4-BE49-F238E27FC236}">
                <a16:creationId xmlns:a16="http://schemas.microsoft.com/office/drawing/2014/main" id="{A0F2657E-1814-1A4D-892E-A6186800A900}"/>
              </a:ext>
            </a:extLst>
          </p:cNvPr>
          <p:cNvGrpSpPr/>
          <p:nvPr/>
        </p:nvGrpSpPr>
        <p:grpSpPr>
          <a:xfrm>
            <a:off x="4068000" y="3528000"/>
            <a:ext cx="1368000" cy="432000"/>
            <a:chOff x="4068000" y="3528000"/>
            <a:chExt cx="1368000" cy="432000"/>
          </a:xfrm>
        </p:grpSpPr>
        <p:sp>
          <p:nvSpPr>
            <p:cNvPr id="112" name="Connecteur droit 111">
              <a:extLst>
                <a:ext uri="{FF2B5EF4-FFF2-40B4-BE49-F238E27FC236}">
                  <a16:creationId xmlns:a16="http://schemas.microsoft.com/office/drawing/2014/main" id="{BF168883-9B2E-274D-A00A-2B1614E5D576}"/>
                </a:ext>
              </a:extLst>
            </p:cNvPr>
            <p:cNvSpPr/>
            <p:nvPr/>
          </p:nvSpPr>
          <p:spPr>
            <a:xfrm>
              <a:off x="4068000" y="3744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3" name="Connecteur droit 112">
              <a:extLst>
                <a:ext uri="{FF2B5EF4-FFF2-40B4-BE49-F238E27FC236}">
                  <a16:creationId xmlns:a16="http://schemas.microsoft.com/office/drawing/2014/main" id="{AC302104-E2A8-6D43-8EED-50451A2AC0C7}"/>
                </a:ext>
              </a:extLst>
            </p:cNvPr>
            <p:cNvSpPr/>
            <p:nvPr/>
          </p:nvSpPr>
          <p:spPr>
            <a:xfrm>
              <a:off x="4068000" y="3960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4" name="Connecteur droit 113">
              <a:extLst>
                <a:ext uri="{FF2B5EF4-FFF2-40B4-BE49-F238E27FC236}">
                  <a16:creationId xmlns:a16="http://schemas.microsoft.com/office/drawing/2014/main" id="{7B12FB3A-F68E-6F49-90D0-0277EFB1618F}"/>
                </a:ext>
              </a:extLst>
            </p:cNvPr>
            <p:cNvSpPr/>
            <p:nvPr/>
          </p:nvSpPr>
          <p:spPr>
            <a:xfrm>
              <a:off x="4068000" y="3528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sp>
        <p:nvSpPr>
          <p:cNvPr id="115" name="Forme libre 114">
            <a:extLst>
              <a:ext uri="{FF2B5EF4-FFF2-40B4-BE49-F238E27FC236}">
                <a16:creationId xmlns:a16="http://schemas.microsoft.com/office/drawing/2014/main" id="{8D5C05E4-C903-8D40-AA61-42A2E6EE77DD}"/>
              </a:ext>
            </a:extLst>
          </p:cNvPr>
          <p:cNvSpPr/>
          <p:nvPr/>
        </p:nvSpPr>
        <p:spPr>
          <a:xfrm>
            <a:off x="1260000" y="4500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6" name="Connecteur droit 115">
            <a:extLst>
              <a:ext uri="{FF2B5EF4-FFF2-40B4-BE49-F238E27FC236}">
                <a16:creationId xmlns:a16="http://schemas.microsoft.com/office/drawing/2014/main" id="{3BB5FFA7-9A3D-FD49-8EA0-9AFB7579CB03}"/>
              </a:ext>
            </a:extLst>
          </p:cNvPr>
          <p:cNvSpPr/>
          <p:nvPr/>
        </p:nvSpPr>
        <p:spPr>
          <a:xfrm>
            <a:off x="648000" y="4176000"/>
            <a:ext cx="1367999"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7" name="Connecteur droit 116">
            <a:extLst>
              <a:ext uri="{FF2B5EF4-FFF2-40B4-BE49-F238E27FC236}">
                <a16:creationId xmlns:a16="http://schemas.microsoft.com/office/drawing/2014/main" id="{C16688CC-A30D-DB44-96C3-58F88D2052C7}"/>
              </a:ext>
            </a:extLst>
          </p:cNvPr>
          <p:cNvSpPr/>
          <p:nvPr/>
        </p:nvSpPr>
        <p:spPr>
          <a:xfrm>
            <a:off x="648000" y="4392000"/>
            <a:ext cx="1367999"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8" name="Connecteur droit 117">
            <a:extLst>
              <a:ext uri="{FF2B5EF4-FFF2-40B4-BE49-F238E27FC236}">
                <a16:creationId xmlns:a16="http://schemas.microsoft.com/office/drawing/2014/main" id="{108D4C54-C80F-1345-8579-4D3449C9C7FD}"/>
              </a:ext>
            </a:extLst>
          </p:cNvPr>
          <p:cNvSpPr/>
          <p:nvPr/>
        </p:nvSpPr>
        <p:spPr>
          <a:xfrm>
            <a:off x="648000" y="3960000"/>
            <a:ext cx="1367999"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nvGrpSpPr>
          <p:cNvPr id="119" name="Groupe 118">
            <a:extLst>
              <a:ext uri="{FF2B5EF4-FFF2-40B4-BE49-F238E27FC236}">
                <a16:creationId xmlns:a16="http://schemas.microsoft.com/office/drawing/2014/main" id="{291AC7AC-0DD1-C14E-834C-13700260EACF}"/>
              </a:ext>
            </a:extLst>
          </p:cNvPr>
          <p:cNvGrpSpPr/>
          <p:nvPr/>
        </p:nvGrpSpPr>
        <p:grpSpPr>
          <a:xfrm>
            <a:off x="5112000" y="6443999"/>
            <a:ext cx="3024000" cy="0"/>
            <a:chOff x="5112000" y="6443999"/>
            <a:chExt cx="3024000" cy="0"/>
          </a:xfrm>
        </p:grpSpPr>
        <p:sp>
          <p:nvSpPr>
            <p:cNvPr id="120" name="Connecteur droit 119">
              <a:extLst>
                <a:ext uri="{FF2B5EF4-FFF2-40B4-BE49-F238E27FC236}">
                  <a16:creationId xmlns:a16="http://schemas.microsoft.com/office/drawing/2014/main" id="{7C6B3DE2-3C3D-AE4E-AF99-C2D2BEDF92CA}"/>
                </a:ext>
              </a:extLst>
            </p:cNvPr>
            <p:cNvSpPr/>
            <p:nvPr/>
          </p:nvSpPr>
          <p:spPr>
            <a:xfrm>
              <a:off x="5112000" y="6443999"/>
              <a:ext cx="504000" cy="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1" name="Connecteur droit 120">
              <a:extLst>
                <a:ext uri="{FF2B5EF4-FFF2-40B4-BE49-F238E27FC236}">
                  <a16:creationId xmlns:a16="http://schemas.microsoft.com/office/drawing/2014/main" id="{466D59A7-2AA7-5443-AF6A-3704094AF5E0}"/>
                </a:ext>
              </a:extLst>
            </p:cNvPr>
            <p:cNvSpPr/>
            <p:nvPr/>
          </p:nvSpPr>
          <p:spPr>
            <a:xfrm>
              <a:off x="5760000" y="6443999"/>
              <a:ext cx="2376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pic>
        <p:nvPicPr>
          <p:cNvPr id="122" name="Image 121">
            <a:extLst>
              <a:ext uri="{FF2B5EF4-FFF2-40B4-BE49-F238E27FC236}">
                <a16:creationId xmlns:a16="http://schemas.microsoft.com/office/drawing/2014/main" id="{66C19244-100D-124C-AE35-698073EFF8A1}"/>
              </a:ext>
            </a:extLst>
          </p:cNvPr>
          <p:cNvPicPr>
            <a:picLocks noChangeAspect="1"/>
          </p:cNvPicPr>
          <p:nvPr/>
        </p:nvPicPr>
        <p:blipFill>
          <a:blip r:embed="rId3">
            <a:lum/>
            <a:alphaModFix/>
          </a:blip>
          <a:srcRect/>
          <a:stretch>
            <a:fillRect/>
          </a:stretch>
        </p:blipFill>
        <p:spPr>
          <a:xfrm>
            <a:off x="2880000" y="723599"/>
            <a:ext cx="360000" cy="360000"/>
          </a:xfrm>
          <a:prstGeom prst="rect">
            <a:avLst/>
          </a:prstGeom>
          <a:noFill/>
          <a:ln>
            <a:noFill/>
          </a:ln>
        </p:spPr>
      </p:pic>
      <p:sp>
        <p:nvSpPr>
          <p:cNvPr id="123" name="Forme libre 122">
            <a:extLst>
              <a:ext uri="{FF2B5EF4-FFF2-40B4-BE49-F238E27FC236}">
                <a16:creationId xmlns:a16="http://schemas.microsoft.com/office/drawing/2014/main" id="{6E12088B-24F3-2F49-ADE9-A1E0A17ED188}"/>
              </a:ext>
            </a:extLst>
          </p:cNvPr>
          <p:cNvSpPr/>
          <p:nvPr/>
        </p:nvSpPr>
        <p:spPr>
          <a:xfrm>
            <a:off x="1044000" y="5292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3333"/>
          </a:solid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4" name="ZoneTexte 123">
            <a:extLst>
              <a:ext uri="{FF2B5EF4-FFF2-40B4-BE49-F238E27FC236}">
                <a16:creationId xmlns:a16="http://schemas.microsoft.com/office/drawing/2014/main" id="{A4BE8DF3-9960-1547-9FE6-377830418B9F}"/>
              </a:ext>
            </a:extLst>
          </p:cNvPr>
          <p:cNvSpPr txBox="1"/>
          <p:nvPr/>
        </p:nvSpPr>
        <p:spPr>
          <a:xfrm>
            <a:off x="270000" y="4460040"/>
            <a:ext cx="1800000" cy="86795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Attentat de</a:t>
            </a:r>
          </a:p>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Sarajevo</a:t>
            </a:r>
          </a:p>
        </p:txBody>
      </p:sp>
      <p:sp>
        <p:nvSpPr>
          <p:cNvPr id="125" name="Forme libre 124">
            <a:extLst>
              <a:ext uri="{FF2B5EF4-FFF2-40B4-BE49-F238E27FC236}">
                <a16:creationId xmlns:a16="http://schemas.microsoft.com/office/drawing/2014/main" id="{F7AF90FA-DAD7-E349-BFF2-25B19C3563D1}"/>
              </a:ext>
            </a:extLst>
          </p:cNvPr>
          <p:cNvSpPr/>
          <p:nvPr/>
        </p:nvSpPr>
        <p:spPr>
          <a:xfrm>
            <a:off x="1260000" y="4500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3333"/>
          </a:solid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6" name="ZoneTexte 125">
            <a:extLst>
              <a:ext uri="{FF2B5EF4-FFF2-40B4-BE49-F238E27FC236}">
                <a16:creationId xmlns:a16="http://schemas.microsoft.com/office/drawing/2014/main" id="{860D3390-BEC7-5F4B-84C9-1DD2A6E8551C}"/>
              </a:ext>
            </a:extLst>
          </p:cNvPr>
          <p:cNvSpPr txBox="1"/>
          <p:nvPr/>
        </p:nvSpPr>
        <p:spPr>
          <a:xfrm>
            <a:off x="432000" y="3632040"/>
            <a:ext cx="1800000" cy="86795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Début de la</a:t>
            </a:r>
          </a:p>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guerre</a:t>
            </a:r>
          </a:p>
        </p:txBody>
      </p:sp>
      <p:sp>
        <p:nvSpPr>
          <p:cNvPr id="127" name="Connecteur droit 126">
            <a:extLst>
              <a:ext uri="{FF2B5EF4-FFF2-40B4-BE49-F238E27FC236}">
                <a16:creationId xmlns:a16="http://schemas.microsoft.com/office/drawing/2014/main" id="{D88A298D-D355-5F4B-A528-1EC63B76C180}"/>
              </a:ext>
            </a:extLst>
          </p:cNvPr>
          <p:cNvSpPr/>
          <p:nvPr/>
        </p:nvSpPr>
        <p:spPr>
          <a:xfrm>
            <a:off x="8748000" y="1655999"/>
            <a:ext cx="0" cy="360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8" name="Connecteur droit 127">
            <a:extLst>
              <a:ext uri="{FF2B5EF4-FFF2-40B4-BE49-F238E27FC236}">
                <a16:creationId xmlns:a16="http://schemas.microsoft.com/office/drawing/2014/main" id="{F265DF1C-79F0-9648-B18E-895D9F75FDA5}"/>
              </a:ext>
            </a:extLst>
          </p:cNvPr>
          <p:cNvSpPr/>
          <p:nvPr/>
        </p:nvSpPr>
        <p:spPr>
          <a:xfrm>
            <a:off x="1368000" y="1655999"/>
            <a:ext cx="0" cy="360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9" name="Rectangle 128">
            <a:extLst>
              <a:ext uri="{FF2B5EF4-FFF2-40B4-BE49-F238E27FC236}">
                <a16:creationId xmlns:a16="http://schemas.microsoft.com/office/drawing/2014/main" id="{271FAD26-108A-9B4A-8E03-8321414519FE}"/>
              </a:ext>
            </a:extLst>
          </p:cNvPr>
          <p:cNvSpPr/>
          <p:nvPr/>
        </p:nvSpPr>
        <p:spPr>
          <a:xfrm>
            <a:off x="1368000" y="2015999"/>
            <a:ext cx="432000" cy="1044000"/>
          </a:xfrm>
          <a:prstGeom prst="rect">
            <a:avLst/>
          </a:prstGeom>
          <a:solidFill>
            <a:srgbClr val="3399FF"/>
          </a:solidFill>
          <a:ln w="0">
            <a:solidFill>
              <a:srgbClr val="80808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0" name="Rectangle 129">
            <a:extLst>
              <a:ext uri="{FF2B5EF4-FFF2-40B4-BE49-F238E27FC236}">
                <a16:creationId xmlns:a16="http://schemas.microsoft.com/office/drawing/2014/main" id="{6EAB66E3-D293-B148-AA28-507AE4014E5E}"/>
              </a:ext>
            </a:extLst>
          </p:cNvPr>
          <p:cNvSpPr/>
          <p:nvPr/>
        </p:nvSpPr>
        <p:spPr>
          <a:xfrm>
            <a:off x="342000" y="6443999"/>
            <a:ext cx="594000" cy="216000"/>
          </a:xfrm>
          <a:prstGeom prst="rect">
            <a:avLst/>
          </a:prstGeom>
          <a:solidFill>
            <a:srgbClr val="3399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1" name="ZoneTexte 130">
            <a:extLst>
              <a:ext uri="{FF2B5EF4-FFF2-40B4-BE49-F238E27FC236}">
                <a16:creationId xmlns:a16="http://schemas.microsoft.com/office/drawing/2014/main" id="{38CC4A77-7AB3-704B-AC92-4B4E50EB64B0}"/>
              </a:ext>
            </a:extLst>
          </p:cNvPr>
          <p:cNvSpPr txBox="1"/>
          <p:nvPr/>
        </p:nvSpPr>
        <p:spPr>
          <a:xfrm>
            <a:off x="972000" y="6263999"/>
            <a:ext cx="3240000" cy="4791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Guerre de mouvement</a:t>
            </a:r>
          </a:p>
        </p:txBody>
      </p:sp>
      <p:sp>
        <p:nvSpPr>
          <p:cNvPr id="132" name="Rectangle 131">
            <a:extLst>
              <a:ext uri="{FF2B5EF4-FFF2-40B4-BE49-F238E27FC236}">
                <a16:creationId xmlns:a16="http://schemas.microsoft.com/office/drawing/2014/main" id="{0F807A59-55E0-8942-ADFA-6BE868DC89E9}"/>
              </a:ext>
            </a:extLst>
          </p:cNvPr>
          <p:cNvSpPr/>
          <p:nvPr/>
        </p:nvSpPr>
        <p:spPr>
          <a:xfrm>
            <a:off x="1800000" y="2015999"/>
            <a:ext cx="5903999" cy="1044000"/>
          </a:xfrm>
          <a:prstGeom prst="rect">
            <a:avLst/>
          </a:prstGeom>
          <a:solidFill>
            <a:srgbClr val="99FF66"/>
          </a:solidFill>
          <a:ln w="0">
            <a:solidFill>
              <a:srgbClr val="80808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3" name="Rectangle 132">
            <a:extLst>
              <a:ext uri="{FF2B5EF4-FFF2-40B4-BE49-F238E27FC236}">
                <a16:creationId xmlns:a16="http://schemas.microsoft.com/office/drawing/2014/main" id="{292D2271-00E6-EF46-AF21-EEC76720DF95}"/>
              </a:ext>
            </a:extLst>
          </p:cNvPr>
          <p:cNvSpPr/>
          <p:nvPr/>
        </p:nvSpPr>
        <p:spPr>
          <a:xfrm>
            <a:off x="342000" y="6948000"/>
            <a:ext cx="594000" cy="216000"/>
          </a:xfrm>
          <a:prstGeom prst="rect">
            <a:avLst/>
          </a:prstGeom>
          <a:solidFill>
            <a:srgbClr val="99FF66"/>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4" name="ZoneTexte 133">
            <a:extLst>
              <a:ext uri="{FF2B5EF4-FFF2-40B4-BE49-F238E27FC236}">
                <a16:creationId xmlns:a16="http://schemas.microsoft.com/office/drawing/2014/main" id="{50C3EE12-577F-F143-A61A-64F8E8AFDFAF}"/>
              </a:ext>
            </a:extLst>
          </p:cNvPr>
          <p:cNvSpPr txBox="1"/>
          <p:nvPr/>
        </p:nvSpPr>
        <p:spPr>
          <a:xfrm>
            <a:off x="972000" y="6768360"/>
            <a:ext cx="3240000" cy="4791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Guerre de positions</a:t>
            </a:r>
          </a:p>
        </p:txBody>
      </p:sp>
      <p:sp>
        <p:nvSpPr>
          <p:cNvPr id="135" name="Rectangle 134">
            <a:extLst>
              <a:ext uri="{FF2B5EF4-FFF2-40B4-BE49-F238E27FC236}">
                <a16:creationId xmlns:a16="http://schemas.microsoft.com/office/drawing/2014/main" id="{1C0ED311-6AC9-4C49-A554-5539E3C645C6}"/>
              </a:ext>
            </a:extLst>
          </p:cNvPr>
          <p:cNvSpPr/>
          <p:nvPr/>
        </p:nvSpPr>
        <p:spPr>
          <a:xfrm>
            <a:off x="7703999" y="2015999"/>
            <a:ext cx="1044000" cy="1044000"/>
          </a:xfrm>
          <a:prstGeom prst="rect">
            <a:avLst/>
          </a:prstGeom>
          <a:solidFill>
            <a:srgbClr val="3399FF"/>
          </a:solidFill>
          <a:ln w="0">
            <a:solidFill>
              <a:srgbClr val="80808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6" name="ZoneTexte 135">
            <a:extLst>
              <a:ext uri="{FF2B5EF4-FFF2-40B4-BE49-F238E27FC236}">
                <a16:creationId xmlns:a16="http://schemas.microsoft.com/office/drawing/2014/main" id="{AA296E87-2EB0-9D4A-9ECB-C43D307AEA36}"/>
              </a:ext>
            </a:extLst>
          </p:cNvPr>
          <p:cNvSpPr txBox="1"/>
          <p:nvPr/>
        </p:nvSpPr>
        <p:spPr>
          <a:xfrm>
            <a:off x="1475999" y="2948400"/>
            <a:ext cx="2088000" cy="125675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Bataille de la</a:t>
            </a:r>
          </a:p>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Marne</a:t>
            </a:r>
          </a:p>
        </p:txBody>
      </p:sp>
      <p:sp>
        <p:nvSpPr>
          <p:cNvPr id="137" name="Forme libre 136">
            <a:extLst>
              <a:ext uri="{FF2B5EF4-FFF2-40B4-BE49-F238E27FC236}">
                <a16:creationId xmlns:a16="http://schemas.microsoft.com/office/drawing/2014/main" id="{8799E050-B29A-F242-87E5-A73816785C97}"/>
              </a:ext>
            </a:extLst>
          </p:cNvPr>
          <p:cNvSpPr/>
          <p:nvPr/>
        </p:nvSpPr>
        <p:spPr>
          <a:xfrm>
            <a:off x="1296720" y="3168720"/>
            <a:ext cx="360000" cy="180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3333"/>
          </a:solid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8" name="ZoneTexte 137">
            <a:extLst>
              <a:ext uri="{FF2B5EF4-FFF2-40B4-BE49-F238E27FC236}">
                <a16:creationId xmlns:a16="http://schemas.microsoft.com/office/drawing/2014/main" id="{BAABC795-1A30-A54F-B1FC-5ED595B2F14B}"/>
              </a:ext>
            </a:extLst>
          </p:cNvPr>
          <p:cNvSpPr txBox="1"/>
          <p:nvPr/>
        </p:nvSpPr>
        <p:spPr>
          <a:xfrm>
            <a:off x="5382000" y="3596040"/>
            <a:ext cx="1872000" cy="877248"/>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dirty="0">
                <a:ln>
                  <a:noFill/>
                </a:ln>
                <a:solidFill>
                  <a:srgbClr val="0000FF"/>
                </a:solidFill>
                <a:latin typeface="Comic Sans MS" pitchFamily="66"/>
                <a:ea typeface="Arial Unicode MS" pitchFamily="2"/>
                <a:cs typeface="Arial Unicode MS" pitchFamily="2"/>
              </a:rPr>
              <a:t>USA en guerre</a:t>
            </a:r>
          </a:p>
        </p:txBody>
      </p:sp>
      <p:sp>
        <p:nvSpPr>
          <p:cNvPr id="139" name="Forme libre 138">
            <a:extLst>
              <a:ext uri="{FF2B5EF4-FFF2-40B4-BE49-F238E27FC236}">
                <a16:creationId xmlns:a16="http://schemas.microsoft.com/office/drawing/2014/main" id="{7D4407EB-BF3C-0D4F-B86C-772EF977E203}"/>
              </a:ext>
            </a:extLst>
          </p:cNvPr>
          <p:cNvSpPr/>
          <p:nvPr/>
        </p:nvSpPr>
        <p:spPr>
          <a:xfrm>
            <a:off x="6083999" y="4500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3333"/>
          </a:solid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nvGrpSpPr>
          <p:cNvPr id="140" name="Groupe 139">
            <a:extLst>
              <a:ext uri="{FF2B5EF4-FFF2-40B4-BE49-F238E27FC236}">
                <a16:creationId xmlns:a16="http://schemas.microsoft.com/office/drawing/2014/main" id="{27D9559F-B97D-1940-8568-56510E37C201}"/>
              </a:ext>
            </a:extLst>
          </p:cNvPr>
          <p:cNvGrpSpPr/>
          <p:nvPr/>
        </p:nvGrpSpPr>
        <p:grpSpPr>
          <a:xfrm>
            <a:off x="2502000" y="4815000"/>
            <a:ext cx="2160000" cy="422279"/>
            <a:chOff x="2502000" y="4815000"/>
            <a:chExt cx="2160000" cy="422279"/>
          </a:xfrm>
        </p:grpSpPr>
        <p:sp>
          <p:nvSpPr>
            <p:cNvPr id="141" name="Connecteur droit 140">
              <a:extLst>
                <a:ext uri="{FF2B5EF4-FFF2-40B4-BE49-F238E27FC236}">
                  <a16:creationId xmlns:a16="http://schemas.microsoft.com/office/drawing/2014/main" id="{F7531BC9-D20E-1148-A17B-E27C4A3EE982}"/>
                </a:ext>
              </a:extLst>
            </p:cNvPr>
            <p:cNvSpPr/>
            <p:nvPr/>
          </p:nvSpPr>
          <p:spPr>
            <a:xfrm>
              <a:off x="2502000" y="5237279"/>
              <a:ext cx="2160000" cy="0"/>
            </a:xfrm>
            <a:prstGeom prst="line">
              <a:avLst/>
            </a:prstGeom>
            <a:noFill/>
            <a:ln w="0">
              <a:solidFill>
                <a:srgbClr val="000000"/>
              </a:solidFill>
              <a:prstDash val="solid"/>
              <a:headEnd type="arrow"/>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42" name="Connecteur droit 141">
              <a:extLst>
                <a:ext uri="{FF2B5EF4-FFF2-40B4-BE49-F238E27FC236}">
                  <a16:creationId xmlns:a16="http://schemas.microsoft.com/office/drawing/2014/main" id="{3787D430-825C-7343-A29B-FE9F004BA3AD}"/>
                </a:ext>
              </a:extLst>
            </p:cNvPr>
            <p:cNvSpPr/>
            <p:nvPr/>
          </p:nvSpPr>
          <p:spPr>
            <a:xfrm>
              <a:off x="2700000" y="4815000"/>
              <a:ext cx="1800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43" name="Connecteur droit 142">
              <a:extLst>
                <a:ext uri="{FF2B5EF4-FFF2-40B4-BE49-F238E27FC236}">
                  <a16:creationId xmlns:a16="http://schemas.microsoft.com/office/drawing/2014/main" id="{CB54150E-C793-324C-AD0D-246061E63EBD}"/>
                </a:ext>
              </a:extLst>
            </p:cNvPr>
            <p:cNvSpPr/>
            <p:nvPr/>
          </p:nvSpPr>
          <p:spPr>
            <a:xfrm>
              <a:off x="2700000" y="5067000"/>
              <a:ext cx="1800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sp>
        <p:nvSpPr>
          <p:cNvPr id="144" name="Forme libre 143">
            <a:extLst>
              <a:ext uri="{FF2B5EF4-FFF2-40B4-BE49-F238E27FC236}">
                <a16:creationId xmlns:a16="http://schemas.microsoft.com/office/drawing/2014/main" id="{780BD617-47B7-9A4F-BB63-1BCEB42D95F8}"/>
              </a:ext>
            </a:extLst>
          </p:cNvPr>
          <p:cNvSpPr/>
          <p:nvPr/>
        </p:nvSpPr>
        <p:spPr>
          <a:xfrm>
            <a:off x="9396000" y="3851999"/>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checkerboard(across)">
                                      <p:cBhvr>
                                        <p:cTn id="7" dur="500"/>
                                        <p:tgtEl>
                                          <p:spTgt spid="13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39"/>
                                        </p:tgtEl>
                                        <p:attrNameLst>
                                          <p:attrName>style.visibility</p:attrName>
                                        </p:attrNameLst>
                                      </p:cBhvr>
                                      <p:to>
                                        <p:strVal val="visible"/>
                                      </p:to>
                                    </p:set>
                                    <p:animEffect transition="in" filter="checkerboard(across)">
                                      <p:cBhvr>
                                        <p:cTn id="10" dur="500"/>
                                        <p:tgtEl>
                                          <p:spTgt spid="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p:bldP spid="13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name="page41">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D5E84EF-B2A4-F445-813A-7E3B77DFCEC6}"/>
              </a:ext>
            </a:extLst>
          </p:cNvPr>
          <p:cNvSpPr txBox="1"/>
          <p:nvPr/>
        </p:nvSpPr>
        <p:spPr>
          <a:xfrm>
            <a:off x="324000" y="216000"/>
            <a:ext cx="9432000" cy="216000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800" b="0" i="0" u="none" strike="noStrike" kern="1200">
                <a:ln>
                  <a:noFill/>
                </a:ln>
                <a:solidFill>
                  <a:srgbClr val="000000"/>
                </a:solidFill>
                <a:latin typeface="Comic Sans MS" pitchFamily="66"/>
                <a:ea typeface="Arial Unicode MS" pitchFamily="2"/>
                <a:cs typeface="Arial Unicode MS" pitchFamily="2"/>
              </a:rPr>
              <a:t>Aout 1914 - Décembre 1914</a:t>
            </a:r>
          </a:p>
        </p:txBody>
      </p:sp>
      <p:sp>
        <p:nvSpPr>
          <p:cNvPr id="3" name="ZoneTexte 2">
            <a:extLst>
              <a:ext uri="{FF2B5EF4-FFF2-40B4-BE49-F238E27FC236}">
                <a16:creationId xmlns:a16="http://schemas.microsoft.com/office/drawing/2014/main" id="{12D9801E-0397-0046-BA8D-ACAD8B3EDFD2}"/>
              </a:ext>
            </a:extLst>
          </p:cNvPr>
          <p:cNvSpPr txBox="1"/>
          <p:nvPr/>
        </p:nvSpPr>
        <p:spPr>
          <a:xfrm>
            <a:off x="936000" y="863639"/>
            <a:ext cx="8352000" cy="1224360"/>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200" b="0" i="0" u="none" strike="noStrike" kern="1200">
                <a:ln>
                  <a:noFill/>
                </a:ln>
                <a:solidFill>
                  <a:srgbClr val="000000"/>
                </a:solidFill>
                <a:latin typeface="Comic Sans MS" pitchFamily="66"/>
                <a:ea typeface="Arial Unicode MS" pitchFamily="2"/>
                <a:cs typeface="Arial Unicode MS" pitchFamily="2"/>
              </a:rPr>
              <a:t>Priorité donnée à …............................................</a:t>
            </a:r>
          </a:p>
          <a:p>
            <a:pPr marL="0" marR="0" lvl="0" indent="0" algn="just" rtl="0" hangingPunct="0">
              <a:lnSpc>
                <a:spcPct val="100000"/>
              </a:lnSpc>
              <a:spcBef>
                <a:spcPts val="0"/>
              </a:spcBef>
              <a:spcAft>
                <a:spcPts val="0"/>
              </a:spcAft>
              <a:buNone/>
              <a:tabLst/>
            </a:pPr>
            <a:r>
              <a:rPr lang="fr-FR" sz="3200" b="0" i="0" u="none" strike="noStrike" kern="1200">
                <a:ln>
                  <a:noFill/>
                </a:ln>
                <a:solidFill>
                  <a:srgbClr val="000000"/>
                </a:solidFill>
                <a:latin typeface="Comic Sans MS" pitchFamily="66"/>
                <a:ea typeface="Arial Unicode MS" pitchFamily="2"/>
                <a:cs typeface="Arial Unicode MS" pitchFamily="2"/>
              </a:rPr>
              <a:t>C'est la guerre de …..........................................</a:t>
            </a:r>
          </a:p>
        </p:txBody>
      </p:sp>
      <p:sp>
        <p:nvSpPr>
          <p:cNvPr id="4" name="ZoneTexte 3">
            <a:extLst>
              <a:ext uri="{FF2B5EF4-FFF2-40B4-BE49-F238E27FC236}">
                <a16:creationId xmlns:a16="http://schemas.microsoft.com/office/drawing/2014/main" id="{A55847F1-F93C-694C-BDCF-A86BB6C2B5E7}"/>
              </a:ext>
            </a:extLst>
          </p:cNvPr>
          <p:cNvSpPr txBox="1"/>
          <p:nvPr/>
        </p:nvSpPr>
        <p:spPr>
          <a:xfrm>
            <a:off x="324000" y="2484000"/>
            <a:ext cx="9432000" cy="216000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800" b="0" i="0" u="none" strike="noStrike" kern="1200">
                <a:ln>
                  <a:noFill/>
                </a:ln>
                <a:solidFill>
                  <a:srgbClr val="000000"/>
                </a:solidFill>
                <a:latin typeface="Comic Sans MS" pitchFamily="66"/>
                <a:ea typeface="Arial Unicode MS" pitchFamily="2"/>
                <a:cs typeface="Arial Unicode MS" pitchFamily="2"/>
              </a:rPr>
              <a:t>Janvier 1915 - Mars 1918</a:t>
            </a:r>
          </a:p>
        </p:txBody>
      </p:sp>
      <p:sp>
        <p:nvSpPr>
          <p:cNvPr id="5" name="ZoneTexte 4">
            <a:extLst>
              <a:ext uri="{FF2B5EF4-FFF2-40B4-BE49-F238E27FC236}">
                <a16:creationId xmlns:a16="http://schemas.microsoft.com/office/drawing/2014/main" id="{29D460A2-905F-7747-ACC5-E35AE1898DBD}"/>
              </a:ext>
            </a:extLst>
          </p:cNvPr>
          <p:cNvSpPr txBox="1"/>
          <p:nvPr/>
        </p:nvSpPr>
        <p:spPr>
          <a:xfrm>
            <a:off x="503999" y="3060000"/>
            <a:ext cx="9072000" cy="157644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tab pos="3024360" algn="l"/>
              </a:tabLst>
            </a:pPr>
            <a:r>
              <a:rPr lang="fr-FR" sz="2800" b="0" i="0" u="none" strike="noStrike" kern="1200">
                <a:ln>
                  <a:noFill/>
                </a:ln>
                <a:latin typeface="Comic Sans MS" pitchFamily="66"/>
                <a:ea typeface="Comic Sans MS" pitchFamily="66"/>
                <a:cs typeface="Comic Sans MS" pitchFamily="66"/>
              </a:rPr>
              <a:t>Les soldats creusent des …..............................................</a:t>
            </a:r>
          </a:p>
          <a:p>
            <a:pPr marL="0" marR="0" lvl="0" indent="0" rtl="0" hangingPunct="0">
              <a:lnSpc>
                <a:spcPct val="100000"/>
              </a:lnSpc>
              <a:spcBef>
                <a:spcPts val="0"/>
              </a:spcBef>
              <a:spcAft>
                <a:spcPts val="0"/>
              </a:spcAft>
              <a:buNone/>
              <a:tabLst>
                <a:tab pos="3024360" algn="l"/>
              </a:tabLst>
            </a:pPr>
            <a:r>
              <a:rPr lang="fr-FR" sz="2800" b="0" i="0" u="none" strike="noStrike" kern="1200">
                <a:ln>
                  <a:noFill/>
                </a:ln>
                <a:latin typeface="Comic Sans MS" pitchFamily="66"/>
                <a:ea typeface="Comic Sans MS" pitchFamily="66"/>
                <a:cs typeface="Comic Sans MS" pitchFamily="66"/>
              </a:rPr>
              <a:t>C’est la guerre de …...........................................................</a:t>
            </a:r>
          </a:p>
          <a:p>
            <a:pPr marL="0" marR="0" lvl="0" indent="0" rtl="0" hangingPunct="0">
              <a:lnSpc>
                <a:spcPct val="100000"/>
              </a:lnSpc>
              <a:spcBef>
                <a:spcPts val="0"/>
              </a:spcBef>
              <a:spcAft>
                <a:spcPts val="0"/>
              </a:spcAft>
              <a:buNone/>
              <a:tabLst>
                <a:tab pos="3024360" algn="l"/>
              </a:tabLst>
            </a:pPr>
            <a:r>
              <a:rPr lang="fr-FR" sz="2800" b="0" i="0" u="none" strike="noStrike" kern="1200">
                <a:ln>
                  <a:noFill/>
                </a:ln>
                <a:latin typeface="Comic Sans MS" pitchFamily="66"/>
                <a:ea typeface="Comic Sans MS" pitchFamily="66"/>
                <a:cs typeface="Comic Sans MS" pitchFamily="66"/>
              </a:rPr>
              <a:t>Aucun acteur ne prend l’	…...............................................</a:t>
            </a:r>
          </a:p>
        </p:txBody>
      </p:sp>
      <p:sp>
        <p:nvSpPr>
          <p:cNvPr id="6" name="ZoneTexte 5">
            <a:extLst>
              <a:ext uri="{FF2B5EF4-FFF2-40B4-BE49-F238E27FC236}">
                <a16:creationId xmlns:a16="http://schemas.microsoft.com/office/drawing/2014/main" id="{4522B2B0-02EF-5F48-A38C-76581515B7B0}"/>
              </a:ext>
            </a:extLst>
          </p:cNvPr>
          <p:cNvSpPr txBox="1"/>
          <p:nvPr/>
        </p:nvSpPr>
        <p:spPr>
          <a:xfrm>
            <a:off x="324000" y="4751999"/>
            <a:ext cx="9432000" cy="2268000"/>
          </a:xfrm>
          <a:prstGeom prst="rect">
            <a:avLst/>
          </a:prstGeom>
          <a:noFill/>
          <a:ln w="0">
            <a:solidFill>
              <a:srgbClr val="000000"/>
            </a:solidFill>
            <a:prstDash val="solid"/>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800" b="0" i="0" u="none" strike="noStrike" kern="1200">
                <a:ln>
                  <a:noFill/>
                </a:ln>
                <a:solidFill>
                  <a:srgbClr val="000000"/>
                </a:solidFill>
                <a:latin typeface="Comic Sans MS" pitchFamily="66"/>
                <a:ea typeface="Arial Unicode MS" pitchFamily="2"/>
                <a:cs typeface="Arial Unicode MS" pitchFamily="2"/>
              </a:rPr>
              <a:t>Mars 1918 – Novembre 1918</a:t>
            </a:r>
          </a:p>
        </p:txBody>
      </p:sp>
      <p:sp>
        <p:nvSpPr>
          <p:cNvPr id="7" name="ZoneTexte 6">
            <a:extLst>
              <a:ext uri="{FF2B5EF4-FFF2-40B4-BE49-F238E27FC236}">
                <a16:creationId xmlns:a16="http://schemas.microsoft.com/office/drawing/2014/main" id="{74166D2D-4942-4D41-81FA-90E11F20E2B9}"/>
              </a:ext>
            </a:extLst>
          </p:cNvPr>
          <p:cNvSpPr txBox="1"/>
          <p:nvPr/>
        </p:nvSpPr>
        <p:spPr>
          <a:xfrm>
            <a:off x="288000" y="5184000"/>
            <a:ext cx="9468000" cy="179136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200" b="0" i="0" u="none" strike="noStrike" kern="1200" dirty="0">
                <a:ln>
                  <a:noFill/>
                </a:ln>
                <a:latin typeface="Comic Sans MS" pitchFamily="66"/>
                <a:ea typeface="Comic Sans MS" pitchFamily="66"/>
                <a:cs typeface="Comic Sans MS" pitchFamily="66"/>
              </a:rPr>
              <a:t>Suite à l’.......................................... entre la Russie et l’Allemagne, seul le front occidental persiste. La guerre de ............................................ reprend.</a:t>
            </a:r>
          </a:p>
        </p:txBody>
      </p:sp>
      <p:sp>
        <p:nvSpPr>
          <p:cNvPr id="8" name="ZoneTexte 7">
            <a:extLst>
              <a:ext uri="{FF2B5EF4-FFF2-40B4-BE49-F238E27FC236}">
                <a16:creationId xmlns:a16="http://schemas.microsoft.com/office/drawing/2014/main" id="{053C61BD-7243-DF4F-9605-1A0A29899899}"/>
              </a:ext>
            </a:extLst>
          </p:cNvPr>
          <p:cNvSpPr txBox="1"/>
          <p:nvPr/>
        </p:nvSpPr>
        <p:spPr>
          <a:xfrm>
            <a:off x="4824000" y="750240"/>
            <a:ext cx="4464000" cy="797759"/>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600" b="0" i="0" u="none" strike="noStrike" kern="1200">
                <a:ln>
                  <a:noFill/>
                </a:ln>
                <a:solidFill>
                  <a:srgbClr val="FF3333"/>
                </a:solidFill>
                <a:latin typeface="Comic Sans MS" pitchFamily="66"/>
                <a:ea typeface="Microsoft YaHei" pitchFamily="2"/>
                <a:cs typeface="Arial Unicode MS" pitchFamily="2"/>
              </a:rPr>
              <a:t>l’offensive.</a:t>
            </a:r>
          </a:p>
        </p:txBody>
      </p:sp>
      <p:sp>
        <p:nvSpPr>
          <p:cNvPr id="9" name="ZoneTexte 8">
            <a:extLst>
              <a:ext uri="{FF2B5EF4-FFF2-40B4-BE49-F238E27FC236}">
                <a16:creationId xmlns:a16="http://schemas.microsoft.com/office/drawing/2014/main" id="{180F7F75-C3E5-FE4A-956B-688BCFDBE821}"/>
              </a:ext>
            </a:extLst>
          </p:cNvPr>
          <p:cNvSpPr txBox="1"/>
          <p:nvPr/>
        </p:nvSpPr>
        <p:spPr>
          <a:xfrm>
            <a:off x="4860000" y="1326240"/>
            <a:ext cx="4464000" cy="797759"/>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600" b="0" i="0" u="none" strike="noStrike" kern="1200">
                <a:ln>
                  <a:noFill/>
                </a:ln>
                <a:solidFill>
                  <a:srgbClr val="FF3333"/>
                </a:solidFill>
                <a:latin typeface="Comic Sans MS" pitchFamily="66"/>
                <a:ea typeface="Microsoft YaHei" pitchFamily="2"/>
                <a:cs typeface="Arial Unicode MS" pitchFamily="2"/>
              </a:rPr>
              <a:t>mouvement.</a:t>
            </a:r>
          </a:p>
        </p:txBody>
      </p:sp>
      <p:sp>
        <p:nvSpPr>
          <p:cNvPr id="10" name="ZoneTexte 9">
            <a:extLst>
              <a:ext uri="{FF2B5EF4-FFF2-40B4-BE49-F238E27FC236}">
                <a16:creationId xmlns:a16="http://schemas.microsoft.com/office/drawing/2014/main" id="{1A954CBC-8AF1-4041-AC25-6037A6E51A64}"/>
              </a:ext>
            </a:extLst>
          </p:cNvPr>
          <p:cNvSpPr txBox="1"/>
          <p:nvPr/>
        </p:nvSpPr>
        <p:spPr>
          <a:xfrm>
            <a:off x="5040000" y="2910240"/>
            <a:ext cx="4464000" cy="797759"/>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600" b="0" i="0" u="none" strike="noStrike" kern="1200">
                <a:ln>
                  <a:noFill/>
                </a:ln>
                <a:solidFill>
                  <a:srgbClr val="FF3333"/>
                </a:solidFill>
                <a:latin typeface="Comic Sans MS" pitchFamily="66"/>
                <a:ea typeface="Microsoft YaHei" pitchFamily="2"/>
                <a:cs typeface="Arial Unicode MS" pitchFamily="2"/>
              </a:rPr>
              <a:t>tranchées.</a:t>
            </a:r>
          </a:p>
        </p:txBody>
      </p:sp>
      <p:sp>
        <p:nvSpPr>
          <p:cNvPr id="11" name="ZoneTexte 10">
            <a:extLst>
              <a:ext uri="{FF2B5EF4-FFF2-40B4-BE49-F238E27FC236}">
                <a16:creationId xmlns:a16="http://schemas.microsoft.com/office/drawing/2014/main" id="{DE991D78-3EE9-8A41-8154-5FA04C37FC4D}"/>
              </a:ext>
            </a:extLst>
          </p:cNvPr>
          <p:cNvSpPr txBox="1"/>
          <p:nvPr/>
        </p:nvSpPr>
        <p:spPr>
          <a:xfrm>
            <a:off x="3671999" y="3384000"/>
            <a:ext cx="4464000" cy="797759"/>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600" b="0" i="0" u="none" strike="noStrike" kern="1200">
                <a:ln>
                  <a:noFill/>
                </a:ln>
                <a:solidFill>
                  <a:srgbClr val="FF3333"/>
                </a:solidFill>
                <a:latin typeface="Comic Sans MS" pitchFamily="66"/>
                <a:ea typeface="Microsoft YaHei" pitchFamily="2"/>
                <a:cs typeface="Arial Unicode MS" pitchFamily="2"/>
              </a:rPr>
              <a:t>positions.</a:t>
            </a:r>
          </a:p>
        </p:txBody>
      </p:sp>
      <p:sp>
        <p:nvSpPr>
          <p:cNvPr id="12" name="ZoneTexte 11">
            <a:extLst>
              <a:ext uri="{FF2B5EF4-FFF2-40B4-BE49-F238E27FC236}">
                <a16:creationId xmlns:a16="http://schemas.microsoft.com/office/drawing/2014/main" id="{B82D3C9D-0908-064D-BB3A-CD02A0959FF0}"/>
              </a:ext>
            </a:extLst>
          </p:cNvPr>
          <p:cNvSpPr txBox="1"/>
          <p:nvPr/>
        </p:nvSpPr>
        <p:spPr>
          <a:xfrm>
            <a:off x="4680000" y="3882239"/>
            <a:ext cx="4464000" cy="797759"/>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600" b="0" i="0" u="none" strike="noStrike" kern="1200">
                <a:ln>
                  <a:noFill/>
                </a:ln>
                <a:solidFill>
                  <a:srgbClr val="FF3333"/>
                </a:solidFill>
                <a:latin typeface="Comic Sans MS" pitchFamily="66"/>
                <a:ea typeface="Microsoft YaHei" pitchFamily="2"/>
                <a:cs typeface="Arial Unicode MS" pitchFamily="2"/>
              </a:rPr>
              <a:t>avantage.</a:t>
            </a:r>
          </a:p>
        </p:txBody>
      </p:sp>
      <p:sp>
        <p:nvSpPr>
          <p:cNvPr id="13" name="ZoneTexte 12">
            <a:extLst>
              <a:ext uri="{FF2B5EF4-FFF2-40B4-BE49-F238E27FC236}">
                <a16:creationId xmlns:a16="http://schemas.microsoft.com/office/drawing/2014/main" id="{82074634-946D-0A4C-80CC-A1288CE084C5}"/>
              </a:ext>
            </a:extLst>
          </p:cNvPr>
          <p:cNvSpPr txBox="1"/>
          <p:nvPr/>
        </p:nvSpPr>
        <p:spPr>
          <a:xfrm>
            <a:off x="2520000" y="5076000"/>
            <a:ext cx="4464000" cy="797759"/>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600" b="0" i="0" u="none" strike="noStrike" kern="1200">
                <a:ln>
                  <a:noFill/>
                </a:ln>
                <a:solidFill>
                  <a:srgbClr val="FF3333"/>
                </a:solidFill>
                <a:latin typeface="Comic Sans MS" pitchFamily="66"/>
                <a:ea typeface="Microsoft YaHei" pitchFamily="2"/>
                <a:cs typeface="Arial Unicode MS" pitchFamily="2"/>
              </a:rPr>
              <a:t>armistice</a:t>
            </a:r>
          </a:p>
        </p:txBody>
      </p:sp>
      <p:sp>
        <p:nvSpPr>
          <p:cNvPr id="14" name="ZoneTexte 13">
            <a:extLst>
              <a:ext uri="{FF2B5EF4-FFF2-40B4-BE49-F238E27FC236}">
                <a16:creationId xmlns:a16="http://schemas.microsoft.com/office/drawing/2014/main" id="{92A22FA9-D835-6F42-A30C-94D858A84249}"/>
              </a:ext>
            </a:extLst>
          </p:cNvPr>
          <p:cNvSpPr txBox="1"/>
          <p:nvPr/>
        </p:nvSpPr>
        <p:spPr>
          <a:xfrm>
            <a:off x="3600000" y="6213599"/>
            <a:ext cx="4464000" cy="797759"/>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600" b="0" i="0" u="none" strike="noStrike" kern="1200">
                <a:ln>
                  <a:noFill/>
                </a:ln>
                <a:solidFill>
                  <a:srgbClr val="FF3333"/>
                </a:solidFill>
                <a:latin typeface="Comic Sans MS" pitchFamily="66"/>
                <a:ea typeface="Microsoft YaHei" pitchFamily="2"/>
                <a:cs typeface="Arial Unicode MS" pitchFamily="2"/>
              </a:rPr>
              <a:t>mouvement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fill="hold" grpId="1"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fill="hold" grpId="2"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p:cTn id="1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Class="entr" fill="hold" grpId="3" nodeType="click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6"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Class="entr" fill="hold" grpId="4"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 calcmode="lin" valueType="num">
                                      <p:cBhvr>
                                        <p:cTn id="31"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32"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Class="entr" fill="hold" grpId="5" nodeType="click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anim calcmode="lin" valueType="num">
                                      <p:cBhvr>
                                        <p:cTn id="3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Class="entr" fill="hold" grpId="6" nodeType="clickEffect">
                                  <p:stCondLst>
                                    <p:cond delay="0"/>
                                  </p:stCondLst>
                                  <p:childTnLst>
                                    <p:set>
                                      <p:cBhvr>
                                        <p:cTn id="42" dur="1" fill="hold">
                                          <p:stCondLst>
                                            <p:cond delay="0"/>
                                          </p:stCondLst>
                                        </p:cTn>
                                        <p:tgtEl>
                                          <p:spTgt spid="14">
                                            <p:txEl>
                                              <p:pRg st="0" end="0"/>
                                            </p:txEl>
                                          </p:spTgt>
                                        </p:tgtEl>
                                        <p:attrNameLst>
                                          <p:attrName>style.visibility</p:attrName>
                                        </p:attrNameLst>
                                      </p:cBhvr>
                                      <p:to>
                                        <p:strVal val="visible"/>
                                      </p:to>
                                    </p:set>
                                    <p:anim calcmode="lin" valueType="num">
                                      <p:cBhvr>
                                        <p:cTn id="43"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44"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1" build="p"/>
      <p:bldP spid="10" grpId="2" build="p"/>
      <p:bldP spid="11" grpId="3" build="p"/>
      <p:bldP spid="12" grpId="4" build="p"/>
      <p:bldP spid="13" grpId="5" build="p"/>
      <p:bldP spid="14" grpId="6" build="p"/>
    </p:bldLst>
  </p:timing>
</p:sld>
</file>

<file path=ppt/slides/slide42.xml><?xml version="1.0" encoding="utf-8"?>
<p:sld xmlns:a="http://schemas.openxmlformats.org/drawingml/2006/main" xmlns:r="http://schemas.openxmlformats.org/officeDocument/2006/relationships" xmlns:p="http://schemas.openxmlformats.org/presentationml/2006/main">
  <p:cSld name="page42">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E6FEF41-5DC1-5A4D-8B23-7441B27328BF}"/>
              </a:ext>
            </a:extLst>
          </p:cNvPr>
          <p:cNvSpPr txBox="1"/>
          <p:nvPr/>
        </p:nvSpPr>
        <p:spPr>
          <a:xfrm>
            <a:off x="215999" y="576000"/>
            <a:ext cx="9759274" cy="2092196"/>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b="0" i="0" u="none" strike="noStrike" kern="1200" dirty="0">
                <a:ln>
                  <a:noFill/>
                </a:ln>
                <a:solidFill>
                  <a:srgbClr val="000000"/>
                </a:solidFill>
                <a:latin typeface="Comic Sans MS" pitchFamily="66"/>
                <a:ea typeface="Microsoft YaHei" pitchFamily="34"/>
                <a:cs typeface="Comic Sans MS" pitchFamily="66"/>
              </a:rPr>
              <a:t>Finalement, les  ...................................... sont victorieux. L’armistice est signé à ............................................... le ................................................................... : c’est la .................... de la Première Guerre mondiale.</a:t>
            </a:r>
          </a:p>
        </p:txBody>
      </p:sp>
      <p:sp>
        <p:nvSpPr>
          <p:cNvPr id="3" name="ZoneTexte 2">
            <a:extLst>
              <a:ext uri="{FF2B5EF4-FFF2-40B4-BE49-F238E27FC236}">
                <a16:creationId xmlns:a16="http://schemas.microsoft.com/office/drawing/2014/main" id="{9B87A057-4B32-FA41-93C3-A6B54B2200ED}"/>
              </a:ext>
            </a:extLst>
          </p:cNvPr>
          <p:cNvSpPr txBox="1"/>
          <p:nvPr/>
        </p:nvSpPr>
        <p:spPr>
          <a:xfrm>
            <a:off x="4140000" y="432000"/>
            <a:ext cx="2592000" cy="797759"/>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600" b="0" i="0" u="none" strike="noStrike" kern="1200">
                <a:ln>
                  <a:noFill/>
                </a:ln>
                <a:solidFill>
                  <a:srgbClr val="FF3333"/>
                </a:solidFill>
                <a:latin typeface="Comic Sans MS" pitchFamily="66"/>
                <a:ea typeface="Microsoft YaHei" pitchFamily="2"/>
                <a:cs typeface="Arial Unicode MS" pitchFamily="2"/>
              </a:rPr>
              <a:t>alliés</a:t>
            </a:r>
          </a:p>
        </p:txBody>
      </p:sp>
      <p:sp>
        <p:nvSpPr>
          <p:cNvPr id="4" name="ZoneTexte 3">
            <a:extLst>
              <a:ext uri="{FF2B5EF4-FFF2-40B4-BE49-F238E27FC236}">
                <a16:creationId xmlns:a16="http://schemas.microsoft.com/office/drawing/2014/main" id="{03D726DD-F66F-2444-82BD-9046AA059242}"/>
              </a:ext>
            </a:extLst>
          </p:cNvPr>
          <p:cNvSpPr txBox="1"/>
          <p:nvPr/>
        </p:nvSpPr>
        <p:spPr>
          <a:xfrm>
            <a:off x="6228000" y="936000"/>
            <a:ext cx="2951999" cy="792000"/>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600" b="0" i="0" u="none" strike="noStrike" kern="1200">
                <a:ln>
                  <a:noFill/>
                </a:ln>
                <a:solidFill>
                  <a:srgbClr val="FF3333"/>
                </a:solidFill>
                <a:latin typeface="Comic Sans MS" pitchFamily="66"/>
                <a:ea typeface="Microsoft YaHei" pitchFamily="2"/>
                <a:cs typeface="Arial Unicode MS" pitchFamily="2"/>
              </a:rPr>
              <a:t>Rethondes</a:t>
            </a:r>
          </a:p>
        </p:txBody>
      </p:sp>
      <p:sp>
        <p:nvSpPr>
          <p:cNvPr id="5" name="ZoneTexte 4">
            <a:extLst>
              <a:ext uri="{FF2B5EF4-FFF2-40B4-BE49-F238E27FC236}">
                <a16:creationId xmlns:a16="http://schemas.microsoft.com/office/drawing/2014/main" id="{6FA2A4E3-E419-9C4C-BF7F-AECB10EAA97F}"/>
              </a:ext>
            </a:extLst>
          </p:cNvPr>
          <p:cNvSpPr txBox="1"/>
          <p:nvPr/>
        </p:nvSpPr>
        <p:spPr>
          <a:xfrm>
            <a:off x="1872000" y="1434240"/>
            <a:ext cx="4752000" cy="727560"/>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600" b="0" i="0" u="none" strike="noStrike" kern="1200">
                <a:ln>
                  <a:noFill/>
                </a:ln>
                <a:solidFill>
                  <a:srgbClr val="FF3333"/>
                </a:solidFill>
                <a:latin typeface="Comic Sans MS" pitchFamily="66"/>
                <a:ea typeface="Microsoft YaHei" pitchFamily="2"/>
                <a:cs typeface="Arial Unicode MS" pitchFamily="2"/>
              </a:rPr>
              <a:t>11 novembre 1918</a:t>
            </a:r>
          </a:p>
        </p:txBody>
      </p:sp>
      <p:sp>
        <p:nvSpPr>
          <p:cNvPr id="6" name="ZoneTexte 5">
            <a:extLst>
              <a:ext uri="{FF2B5EF4-FFF2-40B4-BE49-F238E27FC236}">
                <a16:creationId xmlns:a16="http://schemas.microsoft.com/office/drawing/2014/main" id="{EC2E4C56-BF2D-1541-9BF5-D925211B6DBD}"/>
              </a:ext>
            </a:extLst>
          </p:cNvPr>
          <p:cNvSpPr txBox="1"/>
          <p:nvPr/>
        </p:nvSpPr>
        <p:spPr>
          <a:xfrm>
            <a:off x="8470847" y="1427540"/>
            <a:ext cx="1017538" cy="73426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600" b="0" i="0" u="none" strike="noStrike" kern="1200" dirty="0">
                <a:ln>
                  <a:noFill/>
                </a:ln>
                <a:solidFill>
                  <a:srgbClr val="FF3333"/>
                </a:solidFill>
                <a:latin typeface="Comic Sans MS" pitchFamily="66"/>
                <a:ea typeface="Microsoft YaHei" pitchFamily="2"/>
                <a:cs typeface="Arial Unicode MS" pitchFamily="2"/>
              </a:rPr>
              <a:t>fin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fill="hold" grpId="1"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fill="hold" grpId="2"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Class="entr" fill="hold" grpId="3"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p:cTn id="2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6"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1" build="p"/>
      <p:bldP spid="5" grpId="2" build="p"/>
      <p:bldP spid="6" grpId="3" build="p"/>
    </p:bldLst>
  </p:timing>
</p:sld>
</file>

<file path=ppt/slides/slide43.xml><?xml version="1.0" encoding="utf-8"?>
<p:sld xmlns:a="http://schemas.openxmlformats.org/drawingml/2006/main" xmlns:r="http://schemas.openxmlformats.org/officeDocument/2006/relationships" xmlns:p="http://schemas.openxmlformats.org/presentationml/2006/main">
  <p:cSld name="page43">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2D7BCA30-CD26-0349-9FE7-E9F583899764}"/>
              </a:ext>
            </a:extLst>
          </p:cNvPr>
          <p:cNvSpPr/>
          <p:nvPr/>
        </p:nvSpPr>
        <p:spPr>
          <a:xfrm>
            <a:off x="486000" y="54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Connecteur droit 2">
            <a:extLst>
              <a:ext uri="{FF2B5EF4-FFF2-40B4-BE49-F238E27FC236}">
                <a16:creationId xmlns:a16="http://schemas.microsoft.com/office/drawing/2014/main" id="{0DBE86E8-6379-A445-9632-CC940C81C9CA}"/>
              </a:ext>
            </a:extLst>
          </p:cNvPr>
          <p:cNvSpPr/>
          <p:nvPr/>
        </p:nvSpPr>
        <p:spPr>
          <a:xfrm>
            <a:off x="63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Connecteur droit 3">
            <a:extLst>
              <a:ext uri="{FF2B5EF4-FFF2-40B4-BE49-F238E27FC236}">
                <a16:creationId xmlns:a16="http://schemas.microsoft.com/office/drawing/2014/main" id="{FDB6B31A-3D06-B540-8D87-AC5F7E9D4508}"/>
              </a:ext>
            </a:extLst>
          </p:cNvPr>
          <p:cNvSpPr/>
          <p:nvPr/>
        </p:nvSpPr>
        <p:spPr>
          <a:xfrm>
            <a:off x="77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 name="Connecteur droit 4">
            <a:extLst>
              <a:ext uri="{FF2B5EF4-FFF2-40B4-BE49-F238E27FC236}">
                <a16:creationId xmlns:a16="http://schemas.microsoft.com/office/drawing/2014/main" id="{2EB31BE4-9B6F-A045-AA8C-83F021889E7C}"/>
              </a:ext>
            </a:extLst>
          </p:cNvPr>
          <p:cNvSpPr/>
          <p:nvPr/>
        </p:nvSpPr>
        <p:spPr>
          <a:xfrm>
            <a:off x="917999"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 name="Connecteur droit 5">
            <a:extLst>
              <a:ext uri="{FF2B5EF4-FFF2-40B4-BE49-F238E27FC236}">
                <a16:creationId xmlns:a16="http://schemas.microsoft.com/office/drawing/2014/main" id="{C365C2FA-AE53-B14C-9C43-393D33F038B9}"/>
              </a:ext>
            </a:extLst>
          </p:cNvPr>
          <p:cNvSpPr/>
          <p:nvPr/>
        </p:nvSpPr>
        <p:spPr>
          <a:xfrm>
            <a:off x="1205999"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 name="Connecteur droit 6">
            <a:extLst>
              <a:ext uri="{FF2B5EF4-FFF2-40B4-BE49-F238E27FC236}">
                <a16:creationId xmlns:a16="http://schemas.microsoft.com/office/drawing/2014/main" id="{5BF4FAE1-BC37-434A-AC8D-AF9D0994A133}"/>
              </a:ext>
            </a:extLst>
          </p:cNvPr>
          <p:cNvSpPr/>
          <p:nvPr/>
        </p:nvSpPr>
        <p:spPr>
          <a:xfrm>
            <a:off x="135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 name="Connecteur droit 7">
            <a:extLst>
              <a:ext uri="{FF2B5EF4-FFF2-40B4-BE49-F238E27FC236}">
                <a16:creationId xmlns:a16="http://schemas.microsoft.com/office/drawing/2014/main" id="{62A651C7-D062-C543-A01E-6FA664072210}"/>
              </a:ext>
            </a:extLst>
          </p:cNvPr>
          <p:cNvSpPr/>
          <p:nvPr/>
        </p:nvSpPr>
        <p:spPr>
          <a:xfrm>
            <a:off x="1493999"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 name="Connecteur droit 8">
            <a:extLst>
              <a:ext uri="{FF2B5EF4-FFF2-40B4-BE49-F238E27FC236}">
                <a16:creationId xmlns:a16="http://schemas.microsoft.com/office/drawing/2014/main" id="{B8047CE9-7508-214F-B83D-D74085287945}"/>
              </a:ext>
            </a:extLst>
          </p:cNvPr>
          <p:cNvSpPr/>
          <p:nvPr/>
        </p:nvSpPr>
        <p:spPr>
          <a:xfrm>
            <a:off x="163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 name="Connecteur droit 9">
            <a:extLst>
              <a:ext uri="{FF2B5EF4-FFF2-40B4-BE49-F238E27FC236}">
                <a16:creationId xmlns:a16="http://schemas.microsoft.com/office/drawing/2014/main" id="{006D9130-990D-A740-A9D5-B1E26B48039F}"/>
              </a:ext>
            </a:extLst>
          </p:cNvPr>
          <p:cNvSpPr/>
          <p:nvPr/>
        </p:nvSpPr>
        <p:spPr>
          <a:xfrm>
            <a:off x="106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 name="Connecteur droit 10">
            <a:extLst>
              <a:ext uri="{FF2B5EF4-FFF2-40B4-BE49-F238E27FC236}">
                <a16:creationId xmlns:a16="http://schemas.microsoft.com/office/drawing/2014/main" id="{16EEEE22-EF57-8248-AEC8-3001298E3F55}"/>
              </a:ext>
            </a:extLst>
          </p:cNvPr>
          <p:cNvSpPr/>
          <p:nvPr/>
        </p:nvSpPr>
        <p:spPr>
          <a:xfrm>
            <a:off x="1925999"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 name="Connecteur droit 11">
            <a:extLst>
              <a:ext uri="{FF2B5EF4-FFF2-40B4-BE49-F238E27FC236}">
                <a16:creationId xmlns:a16="http://schemas.microsoft.com/office/drawing/2014/main" id="{7ABB7DB0-B6A9-1D4C-B380-076CCBE8AE0D}"/>
              </a:ext>
            </a:extLst>
          </p:cNvPr>
          <p:cNvSpPr/>
          <p:nvPr/>
        </p:nvSpPr>
        <p:spPr>
          <a:xfrm>
            <a:off x="221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 name="Connecteur droit 12">
            <a:extLst>
              <a:ext uri="{FF2B5EF4-FFF2-40B4-BE49-F238E27FC236}">
                <a16:creationId xmlns:a16="http://schemas.microsoft.com/office/drawing/2014/main" id="{34653718-2A0E-374B-90B6-E16975B68891}"/>
              </a:ext>
            </a:extLst>
          </p:cNvPr>
          <p:cNvSpPr/>
          <p:nvPr/>
        </p:nvSpPr>
        <p:spPr>
          <a:xfrm>
            <a:off x="178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4" name="Connecteur droit 13">
            <a:extLst>
              <a:ext uri="{FF2B5EF4-FFF2-40B4-BE49-F238E27FC236}">
                <a16:creationId xmlns:a16="http://schemas.microsoft.com/office/drawing/2014/main" id="{A31DE58F-7E6E-484D-96E9-266C871D56C2}"/>
              </a:ext>
            </a:extLst>
          </p:cNvPr>
          <p:cNvSpPr/>
          <p:nvPr/>
        </p:nvSpPr>
        <p:spPr>
          <a:xfrm>
            <a:off x="235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5" name="Connecteur droit 14">
            <a:extLst>
              <a:ext uri="{FF2B5EF4-FFF2-40B4-BE49-F238E27FC236}">
                <a16:creationId xmlns:a16="http://schemas.microsoft.com/office/drawing/2014/main" id="{E8695C14-EB0D-B54F-8010-373192D0AAB1}"/>
              </a:ext>
            </a:extLst>
          </p:cNvPr>
          <p:cNvSpPr/>
          <p:nvPr/>
        </p:nvSpPr>
        <p:spPr>
          <a:xfrm>
            <a:off x="2646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6" name="Connecteur droit 15">
            <a:extLst>
              <a:ext uri="{FF2B5EF4-FFF2-40B4-BE49-F238E27FC236}">
                <a16:creationId xmlns:a16="http://schemas.microsoft.com/office/drawing/2014/main" id="{BDAA9FBD-2BA9-0641-8476-44012EEF0E56}"/>
              </a:ext>
            </a:extLst>
          </p:cNvPr>
          <p:cNvSpPr/>
          <p:nvPr/>
        </p:nvSpPr>
        <p:spPr>
          <a:xfrm>
            <a:off x="279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7" name="Connecteur droit 16">
            <a:extLst>
              <a:ext uri="{FF2B5EF4-FFF2-40B4-BE49-F238E27FC236}">
                <a16:creationId xmlns:a16="http://schemas.microsoft.com/office/drawing/2014/main" id="{0A478739-DED5-4A4D-A153-17A1FAFEFB7A}"/>
              </a:ext>
            </a:extLst>
          </p:cNvPr>
          <p:cNvSpPr/>
          <p:nvPr/>
        </p:nvSpPr>
        <p:spPr>
          <a:xfrm>
            <a:off x="293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8" name="Connecteur droit 17">
            <a:extLst>
              <a:ext uri="{FF2B5EF4-FFF2-40B4-BE49-F238E27FC236}">
                <a16:creationId xmlns:a16="http://schemas.microsoft.com/office/drawing/2014/main" id="{1316AFEC-CC94-BC4E-BD3E-C9B752C8E8AE}"/>
              </a:ext>
            </a:extLst>
          </p:cNvPr>
          <p:cNvSpPr/>
          <p:nvPr/>
        </p:nvSpPr>
        <p:spPr>
          <a:xfrm>
            <a:off x="307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9" name="Connecteur droit 18">
            <a:extLst>
              <a:ext uri="{FF2B5EF4-FFF2-40B4-BE49-F238E27FC236}">
                <a16:creationId xmlns:a16="http://schemas.microsoft.com/office/drawing/2014/main" id="{B5EFC414-3CD8-FA43-883B-85DF4345B5CE}"/>
              </a:ext>
            </a:extLst>
          </p:cNvPr>
          <p:cNvSpPr/>
          <p:nvPr/>
        </p:nvSpPr>
        <p:spPr>
          <a:xfrm>
            <a:off x="250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0" name="Connecteur droit 19">
            <a:extLst>
              <a:ext uri="{FF2B5EF4-FFF2-40B4-BE49-F238E27FC236}">
                <a16:creationId xmlns:a16="http://schemas.microsoft.com/office/drawing/2014/main" id="{ED553B2D-0DEC-524A-8DB1-EE65D8A4538E}"/>
              </a:ext>
            </a:extLst>
          </p:cNvPr>
          <p:cNvSpPr/>
          <p:nvPr/>
        </p:nvSpPr>
        <p:spPr>
          <a:xfrm>
            <a:off x="322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1" name="Connecteur droit 20">
            <a:extLst>
              <a:ext uri="{FF2B5EF4-FFF2-40B4-BE49-F238E27FC236}">
                <a16:creationId xmlns:a16="http://schemas.microsoft.com/office/drawing/2014/main" id="{B1ACF2AD-CB32-A049-A3F8-CBF265C98DD3}"/>
              </a:ext>
            </a:extLst>
          </p:cNvPr>
          <p:cNvSpPr/>
          <p:nvPr/>
        </p:nvSpPr>
        <p:spPr>
          <a:xfrm>
            <a:off x="3366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2" name="Connecteur droit 21">
            <a:extLst>
              <a:ext uri="{FF2B5EF4-FFF2-40B4-BE49-F238E27FC236}">
                <a16:creationId xmlns:a16="http://schemas.microsoft.com/office/drawing/2014/main" id="{6C95F184-7970-2B45-A182-229411508DB8}"/>
              </a:ext>
            </a:extLst>
          </p:cNvPr>
          <p:cNvSpPr/>
          <p:nvPr/>
        </p:nvSpPr>
        <p:spPr>
          <a:xfrm>
            <a:off x="351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3" name="Connecteur droit 22">
            <a:extLst>
              <a:ext uri="{FF2B5EF4-FFF2-40B4-BE49-F238E27FC236}">
                <a16:creationId xmlns:a16="http://schemas.microsoft.com/office/drawing/2014/main" id="{04ED6121-6A24-FE47-8178-93A74221136B}"/>
              </a:ext>
            </a:extLst>
          </p:cNvPr>
          <p:cNvSpPr/>
          <p:nvPr/>
        </p:nvSpPr>
        <p:spPr>
          <a:xfrm>
            <a:off x="365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4" name="Connecteur droit 23">
            <a:extLst>
              <a:ext uri="{FF2B5EF4-FFF2-40B4-BE49-F238E27FC236}">
                <a16:creationId xmlns:a16="http://schemas.microsoft.com/office/drawing/2014/main" id="{96DD9BF3-90E4-0D45-A3EF-4BA6E78FBB2D}"/>
              </a:ext>
            </a:extLst>
          </p:cNvPr>
          <p:cNvSpPr/>
          <p:nvPr/>
        </p:nvSpPr>
        <p:spPr>
          <a:xfrm>
            <a:off x="4086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5" name="Connecteur droit 24">
            <a:extLst>
              <a:ext uri="{FF2B5EF4-FFF2-40B4-BE49-F238E27FC236}">
                <a16:creationId xmlns:a16="http://schemas.microsoft.com/office/drawing/2014/main" id="{1F3DF47D-0D95-F844-90DA-6929C3370677}"/>
              </a:ext>
            </a:extLst>
          </p:cNvPr>
          <p:cNvSpPr/>
          <p:nvPr/>
        </p:nvSpPr>
        <p:spPr>
          <a:xfrm>
            <a:off x="423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6" name="Connecteur droit 25">
            <a:extLst>
              <a:ext uri="{FF2B5EF4-FFF2-40B4-BE49-F238E27FC236}">
                <a16:creationId xmlns:a16="http://schemas.microsoft.com/office/drawing/2014/main" id="{EA4375E6-4C73-9D49-B0EF-0930BC279052}"/>
              </a:ext>
            </a:extLst>
          </p:cNvPr>
          <p:cNvSpPr/>
          <p:nvPr/>
        </p:nvSpPr>
        <p:spPr>
          <a:xfrm>
            <a:off x="437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7" name="Connecteur droit 26">
            <a:extLst>
              <a:ext uri="{FF2B5EF4-FFF2-40B4-BE49-F238E27FC236}">
                <a16:creationId xmlns:a16="http://schemas.microsoft.com/office/drawing/2014/main" id="{D1D310A1-CFC4-7749-B095-75CF07C12BF1}"/>
              </a:ext>
            </a:extLst>
          </p:cNvPr>
          <p:cNvSpPr/>
          <p:nvPr/>
        </p:nvSpPr>
        <p:spPr>
          <a:xfrm>
            <a:off x="451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8" name="Connecteur droit 27">
            <a:extLst>
              <a:ext uri="{FF2B5EF4-FFF2-40B4-BE49-F238E27FC236}">
                <a16:creationId xmlns:a16="http://schemas.microsoft.com/office/drawing/2014/main" id="{473CE681-1DC9-FF46-9FF0-C88057C1EB3F}"/>
              </a:ext>
            </a:extLst>
          </p:cNvPr>
          <p:cNvSpPr/>
          <p:nvPr/>
        </p:nvSpPr>
        <p:spPr>
          <a:xfrm>
            <a:off x="394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9" name="Connecteur droit 28">
            <a:extLst>
              <a:ext uri="{FF2B5EF4-FFF2-40B4-BE49-F238E27FC236}">
                <a16:creationId xmlns:a16="http://schemas.microsoft.com/office/drawing/2014/main" id="{8BB1B4DA-0EA5-5140-9C62-E9819B6FF2ED}"/>
              </a:ext>
            </a:extLst>
          </p:cNvPr>
          <p:cNvSpPr/>
          <p:nvPr/>
        </p:nvSpPr>
        <p:spPr>
          <a:xfrm>
            <a:off x="466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0" name="Connecteur droit 29">
            <a:extLst>
              <a:ext uri="{FF2B5EF4-FFF2-40B4-BE49-F238E27FC236}">
                <a16:creationId xmlns:a16="http://schemas.microsoft.com/office/drawing/2014/main" id="{1146D26F-F81F-F245-ABBB-B79C7B216629}"/>
              </a:ext>
            </a:extLst>
          </p:cNvPr>
          <p:cNvSpPr/>
          <p:nvPr/>
        </p:nvSpPr>
        <p:spPr>
          <a:xfrm>
            <a:off x="4806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1" name="Connecteur droit 30">
            <a:extLst>
              <a:ext uri="{FF2B5EF4-FFF2-40B4-BE49-F238E27FC236}">
                <a16:creationId xmlns:a16="http://schemas.microsoft.com/office/drawing/2014/main" id="{C5F01402-04E2-FD49-8A24-7460C7F2C7A6}"/>
              </a:ext>
            </a:extLst>
          </p:cNvPr>
          <p:cNvSpPr/>
          <p:nvPr/>
        </p:nvSpPr>
        <p:spPr>
          <a:xfrm>
            <a:off x="495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2" name="Connecteur droit 31">
            <a:extLst>
              <a:ext uri="{FF2B5EF4-FFF2-40B4-BE49-F238E27FC236}">
                <a16:creationId xmlns:a16="http://schemas.microsoft.com/office/drawing/2014/main" id="{972E5037-C714-3A4B-A604-403629CAC8FD}"/>
              </a:ext>
            </a:extLst>
          </p:cNvPr>
          <p:cNvSpPr/>
          <p:nvPr/>
        </p:nvSpPr>
        <p:spPr>
          <a:xfrm>
            <a:off x="509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3" name="Connecteur droit 32">
            <a:extLst>
              <a:ext uri="{FF2B5EF4-FFF2-40B4-BE49-F238E27FC236}">
                <a16:creationId xmlns:a16="http://schemas.microsoft.com/office/drawing/2014/main" id="{52AB6BB4-2941-E04E-A1E1-74CBA047EAC2}"/>
              </a:ext>
            </a:extLst>
          </p:cNvPr>
          <p:cNvSpPr/>
          <p:nvPr/>
        </p:nvSpPr>
        <p:spPr>
          <a:xfrm>
            <a:off x="538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4" name="Connecteur droit 33">
            <a:extLst>
              <a:ext uri="{FF2B5EF4-FFF2-40B4-BE49-F238E27FC236}">
                <a16:creationId xmlns:a16="http://schemas.microsoft.com/office/drawing/2014/main" id="{75B8D14B-3648-CD48-AC88-927CB971C5FB}"/>
              </a:ext>
            </a:extLst>
          </p:cNvPr>
          <p:cNvSpPr/>
          <p:nvPr/>
        </p:nvSpPr>
        <p:spPr>
          <a:xfrm>
            <a:off x="567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5" name="Connecteur droit 34">
            <a:extLst>
              <a:ext uri="{FF2B5EF4-FFF2-40B4-BE49-F238E27FC236}">
                <a16:creationId xmlns:a16="http://schemas.microsoft.com/office/drawing/2014/main" id="{4176855C-F457-0041-A869-E7619E265054}"/>
              </a:ext>
            </a:extLst>
          </p:cNvPr>
          <p:cNvSpPr/>
          <p:nvPr/>
        </p:nvSpPr>
        <p:spPr>
          <a:xfrm>
            <a:off x="581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6" name="Connecteur droit 35">
            <a:extLst>
              <a:ext uri="{FF2B5EF4-FFF2-40B4-BE49-F238E27FC236}">
                <a16:creationId xmlns:a16="http://schemas.microsoft.com/office/drawing/2014/main" id="{7711E750-361E-A944-AE4D-B39091DD4661}"/>
              </a:ext>
            </a:extLst>
          </p:cNvPr>
          <p:cNvSpPr/>
          <p:nvPr/>
        </p:nvSpPr>
        <p:spPr>
          <a:xfrm>
            <a:off x="595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7" name="Connecteur droit 36">
            <a:extLst>
              <a:ext uri="{FF2B5EF4-FFF2-40B4-BE49-F238E27FC236}">
                <a16:creationId xmlns:a16="http://schemas.microsoft.com/office/drawing/2014/main" id="{395C9828-7AB2-C944-B90C-CB101B817B4A}"/>
              </a:ext>
            </a:extLst>
          </p:cNvPr>
          <p:cNvSpPr/>
          <p:nvPr/>
        </p:nvSpPr>
        <p:spPr>
          <a:xfrm>
            <a:off x="610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8" name="Connecteur droit 37">
            <a:extLst>
              <a:ext uri="{FF2B5EF4-FFF2-40B4-BE49-F238E27FC236}">
                <a16:creationId xmlns:a16="http://schemas.microsoft.com/office/drawing/2014/main" id="{9B743C0A-A481-D649-879E-58C743C7F912}"/>
              </a:ext>
            </a:extLst>
          </p:cNvPr>
          <p:cNvSpPr/>
          <p:nvPr/>
        </p:nvSpPr>
        <p:spPr>
          <a:xfrm>
            <a:off x="6246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9" name="Connecteur droit 38">
            <a:extLst>
              <a:ext uri="{FF2B5EF4-FFF2-40B4-BE49-F238E27FC236}">
                <a16:creationId xmlns:a16="http://schemas.microsoft.com/office/drawing/2014/main" id="{5547D479-B275-DB49-BAF4-7768423DC202}"/>
              </a:ext>
            </a:extLst>
          </p:cNvPr>
          <p:cNvSpPr/>
          <p:nvPr/>
        </p:nvSpPr>
        <p:spPr>
          <a:xfrm>
            <a:off x="639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0" name="Connecteur droit 39">
            <a:extLst>
              <a:ext uri="{FF2B5EF4-FFF2-40B4-BE49-F238E27FC236}">
                <a16:creationId xmlns:a16="http://schemas.microsoft.com/office/drawing/2014/main" id="{009486B1-BECC-A941-A12A-378BED55EFD2}"/>
              </a:ext>
            </a:extLst>
          </p:cNvPr>
          <p:cNvSpPr/>
          <p:nvPr/>
        </p:nvSpPr>
        <p:spPr>
          <a:xfrm>
            <a:off x="6966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1" name="Connecteur droit 40">
            <a:extLst>
              <a:ext uri="{FF2B5EF4-FFF2-40B4-BE49-F238E27FC236}">
                <a16:creationId xmlns:a16="http://schemas.microsoft.com/office/drawing/2014/main" id="{4B25F483-CFCA-E04C-8CCA-1BBB5760A5AF}"/>
              </a:ext>
            </a:extLst>
          </p:cNvPr>
          <p:cNvSpPr/>
          <p:nvPr/>
        </p:nvSpPr>
        <p:spPr>
          <a:xfrm>
            <a:off x="711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2" name="Connecteur droit 41">
            <a:extLst>
              <a:ext uri="{FF2B5EF4-FFF2-40B4-BE49-F238E27FC236}">
                <a16:creationId xmlns:a16="http://schemas.microsoft.com/office/drawing/2014/main" id="{53BDDB91-F95F-574B-9E5E-AC72419A4D5A}"/>
              </a:ext>
            </a:extLst>
          </p:cNvPr>
          <p:cNvSpPr/>
          <p:nvPr/>
        </p:nvSpPr>
        <p:spPr>
          <a:xfrm>
            <a:off x="667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3" name="Connecteur droit 42">
            <a:extLst>
              <a:ext uri="{FF2B5EF4-FFF2-40B4-BE49-F238E27FC236}">
                <a16:creationId xmlns:a16="http://schemas.microsoft.com/office/drawing/2014/main" id="{CF54B8AA-9220-FA41-9FEA-CD0FA1881ECC}"/>
              </a:ext>
            </a:extLst>
          </p:cNvPr>
          <p:cNvSpPr/>
          <p:nvPr/>
        </p:nvSpPr>
        <p:spPr>
          <a:xfrm>
            <a:off x="682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4" name="Connecteur droit 43">
            <a:extLst>
              <a:ext uri="{FF2B5EF4-FFF2-40B4-BE49-F238E27FC236}">
                <a16:creationId xmlns:a16="http://schemas.microsoft.com/office/drawing/2014/main" id="{375B9C96-E1F0-D244-96EE-425C79DBBAA9}"/>
              </a:ext>
            </a:extLst>
          </p:cNvPr>
          <p:cNvSpPr/>
          <p:nvPr/>
        </p:nvSpPr>
        <p:spPr>
          <a:xfrm>
            <a:off x="342000" y="5455080"/>
            <a:ext cx="0" cy="324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5" name="Connecteur droit 44">
            <a:extLst>
              <a:ext uri="{FF2B5EF4-FFF2-40B4-BE49-F238E27FC236}">
                <a16:creationId xmlns:a16="http://schemas.microsoft.com/office/drawing/2014/main" id="{E75BA17D-7C44-6344-92A1-7766F6A5F980}"/>
              </a:ext>
            </a:extLst>
          </p:cNvPr>
          <p:cNvSpPr/>
          <p:nvPr/>
        </p:nvSpPr>
        <p:spPr>
          <a:xfrm flipV="1">
            <a:off x="8982000" y="2018519"/>
            <a:ext cx="0" cy="3780001"/>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6" name="ZoneTexte 45">
            <a:extLst>
              <a:ext uri="{FF2B5EF4-FFF2-40B4-BE49-F238E27FC236}">
                <a16:creationId xmlns:a16="http://schemas.microsoft.com/office/drawing/2014/main" id="{1ED4848D-2E4D-6845-A56C-2237C09BBAA9}"/>
              </a:ext>
            </a:extLst>
          </p:cNvPr>
          <p:cNvSpPr txBox="1"/>
          <p:nvPr/>
        </p:nvSpPr>
        <p:spPr>
          <a:xfrm>
            <a:off x="-163080" y="5774400"/>
            <a:ext cx="102492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400" b="1" i="0" u="none" strike="noStrike" kern="1200">
                <a:ln>
                  <a:noFill/>
                </a:ln>
                <a:latin typeface="Arial" pitchFamily="18"/>
                <a:ea typeface="Arial Unicode MS" pitchFamily="2"/>
                <a:cs typeface="Arial Unicode MS" pitchFamily="2"/>
              </a:rPr>
              <a:t>1914</a:t>
            </a:r>
          </a:p>
        </p:txBody>
      </p:sp>
      <p:sp>
        <p:nvSpPr>
          <p:cNvPr id="47" name="ZoneTexte 46">
            <a:extLst>
              <a:ext uri="{FF2B5EF4-FFF2-40B4-BE49-F238E27FC236}">
                <a16:creationId xmlns:a16="http://schemas.microsoft.com/office/drawing/2014/main" id="{F6EA8CD9-F647-DA45-AAEF-A1FDBB735464}"/>
              </a:ext>
            </a:extLst>
          </p:cNvPr>
          <p:cNvSpPr txBox="1"/>
          <p:nvPr/>
        </p:nvSpPr>
        <p:spPr>
          <a:xfrm>
            <a:off x="1567080" y="5793840"/>
            <a:ext cx="102492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400" b="1" i="0" u="none" strike="noStrike" kern="1200">
                <a:ln>
                  <a:noFill/>
                </a:ln>
                <a:latin typeface="Arial" pitchFamily="18"/>
                <a:ea typeface="Arial Unicode MS" pitchFamily="2"/>
                <a:cs typeface="Arial Unicode MS" pitchFamily="2"/>
              </a:rPr>
              <a:t>1915</a:t>
            </a:r>
          </a:p>
        </p:txBody>
      </p:sp>
      <p:sp>
        <p:nvSpPr>
          <p:cNvPr id="48" name="ZoneTexte 47">
            <a:extLst>
              <a:ext uri="{FF2B5EF4-FFF2-40B4-BE49-F238E27FC236}">
                <a16:creationId xmlns:a16="http://schemas.microsoft.com/office/drawing/2014/main" id="{4984DFD2-D25D-2245-8C63-C842873F35AC}"/>
              </a:ext>
            </a:extLst>
          </p:cNvPr>
          <p:cNvSpPr txBox="1"/>
          <p:nvPr/>
        </p:nvSpPr>
        <p:spPr>
          <a:xfrm>
            <a:off x="3290039" y="5810400"/>
            <a:ext cx="102492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400" b="1" i="0" u="none" strike="noStrike" kern="1200">
                <a:ln>
                  <a:noFill/>
                </a:ln>
                <a:latin typeface="Arial" pitchFamily="18"/>
                <a:ea typeface="Arial Unicode MS" pitchFamily="2"/>
                <a:cs typeface="Arial Unicode MS" pitchFamily="2"/>
              </a:rPr>
              <a:t>1916</a:t>
            </a:r>
          </a:p>
        </p:txBody>
      </p:sp>
      <p:sp>
        <p:nvSpPr>
          <p:cNvPr id="49" name="ZoneTexte 48">
            <a:extLst>
              <a:ext uri="{FF2B5EF4-FFF2-40B4-BE49-F238E27FC236}">
                <a16:creationId xmlns:a16="http://schemas.microsoft.com/office/drawing/2014/main" id="{A08C6896-532D-BF49-8E9D-95B5C86E5C2E}"/>
              </a:ext>
            </a:extLst>
          </p:cNvPr>
          <p:cNvSpPr txBox="1"/>
          <p:nvPr/>
        </p:nvSpPr>
        <p:spPr>
          <a:xfrm>
            <a:off x="4998600" y="5810400"/>
            <a:ext cx="102492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400" b="1" i="0" u="none" strike="noStrike" kern="1200">
                <a:ln>
                  <a:noFill/>
                </a:ln>
                <a:latin typeface="Arial" pitchFamily="18"/>
                <a:ea typeface="Arial Unicode MS" pitchFamily="2"/>
                <a:cs typeface="Arial Unicode MS" pitchFamily="2"/>
              </a:rPr>
              <a:t>1917</a:t>
            </a:r>
          </a:p>
        </p:txBody>
      </p:sp>
      <p:sp>
        <p:nvSpPr>
          <p:cNvPr id="50" name="ZoneTexte 49">
            <a:extLst>
              <a:ext uri="{FF2B5EF4-FFF2-40B4-BE49-F238E27FC236}">
                <a16:creationId xmlns:a16="http://schemas.microsoft.com/office/drawing/2014/main" id="{457B62B6-E72C-174B-B8C4-B3FA37B55EC1}"/>
              </a:ext>
            </a:extLst>
          </p:cNvPr>
          <p:cNvSpPr txBox="1"/>
          <p:nvPr/>
        </p:nvSpPr>
        <p:spPr>
          <a:xfrm>
            <a:off x="6742800" y="5846399"/>
            <a:ext cx="102492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400" b="1" i="0" u="none" strike="noStrike" kern="1200">
                <a:ln>
                  <a:noFill/>
                </a:ln>
                <a:latin typeface="Arial" pitchFamily="18"/>
                <a:ea typeface="Arial Unicode MS" pitchFamily="2"/>
                <a:cs typeface="Arial Unicode MS" pitchFamily="2"/>
              </a:rPr>
              <a:t>1918</a:t>
            </a:r>
          </a:p>
        </p:txBody>
      </p:sp>
      <p:sp>
        <p:nvSpPr>
          <p:cNvPr id="51" name="Connecteur droit 50">
            <a:extLst>
              <a:ext uri="{FF2B5EF4-FFF2-40B4-BE49-F238E27FC236}">
                <a16:creationId xmlns:a16="http://schemas.microsoft.com/office/drawing/2014/main" id="{A46E1561-BD3D-6C40-AC05-B352F92AFBD2}"/>
              </a:ext>
            </a:extLst>
          </p:cNvPr>
          <p:cNvSpPr/>
          <p:nvPr/>
        </p:nvSpPr>
        <p:spPr>
          <a:xfrm flipV="1">
            <a:off x="2070000" y="2018519"/>
            <a:ext cx="0" cy="3780001"/>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2" name="Connecteur droit 51">
            <a:extLst>
              <a:ext uri="{FF2B5EF4-FFF2-40B4-BE49-F238E27FC236}">
                <a16:creationId xmlns:a16="http://schemas.microsoft.com/office/drawing/2014/main" id="{699893AE-688C-2E4C-91DA-A36E60DD16C4}"/>
              </a:ext>
            </a:extLst>
          </p:cNvPr>
          <p:cNvSpPr/>
          <p:nvPr/>
        </p:nvSpPr>
        <p:spPr>
          <a:xfrm flipV="1">
            <a:off x="3798000" y="2018519"/>
            <a:ext cx="0" cy="3780001"/>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3" name="Connecteur droit 52">
            <a:extLst>
              <a:ext uri="{FF2B5EF4-FFF2-40B4-BE49-F238E27FC236}">
                <a16:creationId xmlns:a16="http://schemas.microsoft.com/office/drawing/2014/main" id="{8E535961-8C69-B243-BF27-ABDCD731FC56}"/>
              </a:ext>
            </a:extLst>
          </p:cNvPr>
          <p:cNvSpPr/>
          <p:nvPr/>
        </p:nvSpPr>
        <p:spPr>
          <a:xfrm flipV="1">
            <a:off x="5526000" y="2029319"/>
            <a:ext cx="0" cy="3780001"/>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4" name="Connecteur droit 53">
            <a:extLst>
              <a:ext uri="{FF2B5EF4-FFF2-40B4-BE49-F238E27FC236}">
                <a16:creationId xmlns:a16="http://schemas.microsoft.com/office/drawing/2014/main" id="{DD7C92DD-8725-2544-BD83-19BF5A01C3F4}"/>
              </a:ext>
            </a:extLst>
          </p:cNvPr>
          <p:cNvSpPr/>
          <p:nvPr/>
        </p:nvSpPr>
        <p:spPr>
          <a:xfrm flipV="1">
            <a:off x="6822000" y="2090519"/>
            <a:ext cx="0" cy="36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5" name="Connecteur droit 54">
            <a:extLst>
              <a:ext uri="{FF2B5EF4-FFF2-40B4-BE49-F238E27FC236}">
                <a16:creationId xmlns:a16="http://schemas.microsoft.com/office/drawing/2014/main" id="{5B288030-695F-AC4B-A33D-B462EFA93536}"/>
              </a:ext>
            </a:extLst>
          </p:cNvPr>
          <p:cNvSpPr/>
          <p:nvPr/>
        </p:nvSpPr>
        <p:spPr>
          <a:xfrm>
            <a:off x="523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6" name="Connecteur droit 55">
            <a:extLst>
              <a:ext uri="{FF2B5EF4-FFF2-40B4-BE49-F238E27FC236}">
                <a16:creationId xmlns:a16="http://schemas.microsoft.com/office/drawing/2014/main" id="{15BD2D91-F117-C14F-9183-CA54903D2E45}"/>
              </a:ext>
            </a:extLst>
          </p:cNvPr>
          <p:cNvSpPr/>
          <p:nvPr/>
        </p:nvSpPr>
        <p:spPr>
          <a:xfrm>
            <a:off x="739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7" name="Connecteur droit 56">
            <a:extLst>
              <a:ext uri="{FF2B5EF4-FFF2-40B4-BE49-F238E27FC236}">
                <a16:creationId xmlns:a16="http://schemas.microsoft.com/office/drawing/2014/main" id="{CD45AE60-9235-424D-B878-EBD31544B759}"/>
              </a:ext>
            </a:extLst>
          </p:cNvPr>
          <p:cNvSpPr/>
          <p:nvPr/>
        </p:nvSpPr>
        <p:spPr>
          <a:xfrm>
            <a:off x="653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8" name="Forme libre 57">
            <a:extLst>
              <a:ext uri="{FF2B5EF4-FFF2-40B4-BE49-F238E27FC236}">
                <a16:creationId xmlns:a16="http://schemas.microsoft.com/office/drawing/2014/main" id="{61D63B39-8E88-DB45-B19F-A539F4F21AFE}"/>
              </a:ext>
            </a:extLst>
          </p:cNvPr>
          <p:cNvSpPr/>
          <p:nvPr/>
        </p:nvSpPr>
        <p:spPr>
          <a:xfrm>
            <a:off x="342000" y="432000"/>
            <a:ext cx="9567360" cy="6623999"/>
          </a:xfrm>
          <a:custGeom>
            <a:avLst>
              <a:gd name="f0" fmla="val 19899"/>
              <a:gd name="f1" fmla="val 5172"/>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noFill/>
          <a:ln w="19080">
            <a:solidFill>
              <a:srgbClr val="000000"/>
            </a:solidFill>
            <a:prstDash val="solid"/>
          </a:ln>
        </p:spPr>
        <p:txBody>
          <a:bodyPr vert="horz" wrap="none" lIns="99360" tIns="54360" rIns="99360" bIns="5436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9" name="ZoneTexte 58">
            <a:extLst>
              <a:ext uri="{FF2B5EF4-FFF2-40B4-BE49-F238E27FC236}">
                <a16:creationId xmlns:a16="http://schemas.microsoft.com/office/drawing/2014/main" id="{06325333-D02A-A243-8C65-280A889B685E}"/>
              </a:ext>
            </a:extLst>
          </p:cNvPr>
          <p:cNvSpPr txBox="1"/>
          <p:nvPr/>
        </p:nvSpPr>
        <p:spPr>
          <a:xfrm>
            <a:off x="191880" y="710640"/>
            <a:ext cx="5040000" cy="4089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1800" b="0" i="0" u="none" strike="noStrike" kern="1200">
                <a:ln>
                  <a:noFill/>
                </a:ln>
                <a:latin typeface="Comic Sans MS" pitchFamily="66"/>
                <a:ea typeface="Arial Unicode MS" pitchFamily="2"/>
                <a:cs typeface="Arial Unicode MS" pitchFamily="2"/>
              </a:rPr>
              <a:t>Je situe dans le temps</a:t>
            </a:r>
          </a:p>
        </p:txBody>
      </p:sp>
      <p:sp>
        <p:nvSpPr>
          <p:cNvPr id="60" name="Connecteur droit 59">
            <a:extLst>
              <a:ext uri="{FF2B5EF4-FFF2-40B4-BE49-F238E27FC236}">
                <a16:creationId xmlns:a16="http://schemas.microsoft.com/office/drawing/2014/main" id="{CD1ED8DE-1C84-DA4C-9A48-D7949175B7F2}"/>
              </a:ext>
            </a:extLst>
          </p:cNvPr>
          <p:cNvSpPr/>
          <p:nvPr/>
        </p:nvSpPr>
        <p:spPr>
          <a:xfrm>
            <a:off x="7542000" y="546264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1" name="Connecteur droit 60">
            <a:extLst>
              <a:ext uri="{FF2B5EF4-FFF2-40B4-BE49-F238E27FC236}">
                <a16:creationId xmlns:a16="http://schemas.microsoft.com/office/drawing/2014/main" id="{E06FD5E4-0D87-2A4A-A903-BC075CDBB2A3}"/>
              </a:ext>
            </a:extLst>
          </p:cNvPr>
          <p:cNvSpPr/>
          <p:nvPr/>
        </p:nvSpPr>
        <p:spPr>
          <a:xfrm>
            <a:off x="7686000" y="546300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2" name="Connecteur droit 61">
            <a:extLst>
              <a:ext uri="{FF2B5EF4-FFF2-40B4-BE49-F238E27FC236}">
                <a16:creationId xmlns:a16="http://schemas.microsoft.com/office/drawing/2014/main" id="{DCAEDC3B-A373-A44C-A20C-AED47F3123FE}"/>
              </a:ext>
            </a:extLst>
          </p:cNvPr>
          <p:cNvSpPr/>
          <p:nvPr/>
        </p:nvSpPr>
        <p:spPr>
          <a:xfrm>
            <a:off x="7830000" y="546336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3" name="Connecteur droit 62">
            <a:extLst>
              <a:ext uri="{FF2B5EF4-FFF2-40B4-BE49-F238E27FC236}">
                <a16:creationId xmlns:a16="http://schemas.microsoft.com/office/drawing/2014/main" id="{A08D46F2-0448-004D-B223-56014564284B}"/>
              </a:ext>
            </a:extLst>
          </p:cNvPr>
          <p:cNvSpPr/>
          <p:nvPr/>
        </p:nvSpPr>
        <p:spPr>
          <a:xfrm>
            <a:off x="7974000" y="546372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4" name="Connecteur droit 63">
            <a:extLst>
              <a:ext uri="{FF2B5EF4-FFF2-40B4-BE49-F238E27FC236}">
                <a16:creationId xmlns:a16="http://schemas.microsoft.com/office/drawing/2014/main" id="{20FB0042-1F06-614A-9B22-D13B45AD646F}"/>
              </a:ext>
            </a:extLst>
          </p:cNvPr>
          <p:cNvSpPr/>
          <p:nvPr/>
        </p:nvSpPr>
        <p:spPr>
          <a:xfrm>
            <a:off x="8118000" y="54640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5" name="Connecteur droit 64">
            <a:extLst>
              <a:ext uri="{FF2B5EF4-FFF2-40B4-BE49-F238E27FC236}">
                <a16:creationId xmlns:a16="http://schemas.microsoft.com/office/drawing/2014/main" id="{7C50DF4C-7BE7-8A4E-BC86-787B6891E4A5}"/>
              </a:ext>
            </a:extLst>
          </p:cNvPr>
          <p:cNvSpPr/>
          <p:nvPr/>
        </p:nvSpPr>
        <p:spPr>
          <a:xfrm>
            <a:off x="8262000" y="546444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6" name="Connecteur droit 65">
            <a:extLst>
              <a:ext uri="{FF2B5EF4-FFF2-40B4-BE49-F238E27FC236}">
                <a16:creationId xmlns:a16="http://schemas.microsoft.com/office/drawing/2014/main" id="{CCA7BA01-5606-2F45-94A4-3BBA21950F88}"/>
              </a:ext>
            </a:extLst>
          </p:cNvPr>
          <p:cNvSpPr/>
          <p:nvPr/>
        </p:nvSpPr>
        <p:spPr>
          <a:xfrm>
            <a:off x="8406000" y="546480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7" name="Connecteur droit 66">
            <a:extLst>
              <a:ext uri="{FF2B5EF4-FFF2-40B4-BE49-F238E27FC236}">
                <a16:creationId xmlns:a16="http://schemas.microsoft.com/office/drawing/2014/main" id="{10750F91-A8D7-7947-BF8C-8C0D07FB6CD1}"/>
              </a:ext>
            </a:extLst>
          </p:cNvPr>
          <p:cNvSpPr/>
          <p:nvPr/>
        </p:nvSpPr>
        <p:spPr>
          <a:xfrm>
            <a:off x="8550000" y="546516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8" name="Connecteur droit 67">
            <a:extLst>
              <a:ext uri="{FF2B5EF4-FFF2-40B4-BE49-F238E27FC236}">
                <a16:creationId xmlns:a16="http://schemas.microsoft.com/office/drawing/2014/main" id="{8C5ACA1B-BAD0-8949-AA18-FCA6470B4D81}"/>
              </a:ext>
            </a:extLst>
          </p:cNvPr>
          <p:cNvSpPr/>
          <p:nvPr/>
        </p:nvSpPr>
        <p:spPr>
          <a:xfrm>
            <a:off x="8694000" y="546552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9" name="Connecteur droit 68">
            <a:extLst>
              <a:ext uri="{FF2B5EF4-FFF2-40B4-BE49-F238E27FC236}">
                <a16:creationId xmlns:a16="http://schemas.microsoft.com/office/drawing/2014/main" id="{97FDC9EC-8CB8-7649-879E-FD7CD7DC95EE}"/>
              </a:ext>
            </a:extLst>
          </p:cNvPr>
          <p:cNvSpPr/>
          <p:nvPr/>
        </p:nvSpPr>
        <p:spPr>
          <a:xfrm>
            <a:off x="8838000" y="54658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0" name="ZoneTexte 69">
            <a:extLst>
              <a:ext uri="{FF2B5EF4-FFF2-40B4-BE49-F238E27FC236}">
                <a16:creationId xmlns:a16="http://schemas.microsoft.com/office/drawing/2014/main" id="{8906877E-B20C-D24A-8206-7CFF636F52EE}"/>
              </a:ext>
            </a:extLst>
          </p:cNvPr>
          <p:cNvSpPr txBox="1"/>
          <p:nvPr/>
        </p:nvSpPr>
        <p:spPr>
          <a:xfrm>
            <a:off x="8435160" y="5810400"/>
            <a:ext cx="102492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400" b="1" i="0" u="none" strike="noStrike" kern="1200">
                <a:ln>
                  <a:noFill/>
                </a:ln>
                <a:latin typeface="Arial" pitchFamily="18"/>
                <a:ea typeface="Arial Unicode MS" pitchFamily="2"/>
                <a:cs typeface="Arial Unicode MS" pitchFamily="2"/>
              </a:rPr>
              <a:t>1919</a:t>
            </a:r>
          </a:p>
        </p:txBody>
      </p:sp>
      <p:sp>
        <p:nvSpPr>
          <p:cNvPr id="71" name="Connecteur droit 70">
            <a:extLst>
              <a:ext uri="{FF2B5EF4-FFF2-40B4-BE49-F238E27FC236}">
                <a16:creationId xmlns:a16="http://schemas.microsoft.com/office/drawing/2014/main" id="{C202C453-E618-F74B-BE50-2ECFE8770A55}"/>
              </a:ext>
            </a:extLst>
          </p:cNvPr>
          <p:cNvSpPr/>
          <p:nvPr/>
        </p:nvSpPr>
        <p:spPr>
          <a:xfrm flipV="1">
            <a:off x="7254000" y="2029319"/>
            <a:ext cx="0" cy="3780001"/>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2" name="Connecteur droit 71">
            <a:extLst>
              <a:ext uri="{FF2B5EF4-FFF2-40B4-BE49-F238E27FC236}">
                <a16:creationId xmlns:a16="http://schemas.microsoft.com/office/drawing/2014/main" id="{964C16A3-3C50-A543-B960-777D395B243C}"/>
              </a:ext>
            </a:extLst>
          </p:cNvPr>
          <p:cNvSpPr/>
          <p:nvPr/>
        </p:nvSpPr>
        <p:spPr>
          <a:xfrm>
            <a:off x="1368000" y="3060000"/>
            <a:ext cx="432000" cy="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3" name="Connecteur droit 72">
            <a:extLst>
              <a:ext uri="{FF2B5EF4-FFF2-40B4-BE49-F238E27FC236}">
                <a16:creationId xmlns:a16="http://schemas.microsoft.com/office/drawing/2014/main" id="{BD065C71-F421-5C47-A732-CF35E5E04284}"/>
              </a:ext>
            </a:extLst>
          </p:cNvPr>
          <p:cNvSpPr/>
          <p:nvPr/>
        </p:nvSpPr>
        <p:spPr>
          <a:xfrm>
            <a:off x="1368000" y="2015999"/>
            <a:ext cx="0" cy="1044001"/>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4" name="Connecteur droit 73">
            <a:extLst>
              <a:ext uri="{FF2B5EF4-FFF2-40B4-BE49-F238E27FC236}">
                <a16:creationId xmlns:a16="http://schemas.microsoft.com/office/drawing/2014/main" id="{C65F58C9-B7D0-424E-8642-B41174193A93}"/>
              </a:ext>
            </a:extLst>
          </p:cNvPr>
          <p:cNvSpPr/>
          <p:nvPr/>
        </p:nvSpPr>
        <p:spPr>
          <a:xfrm>
            <a:off x="1800000" y="2015999"/>
            <a:ext cx="0" cy="1044001"/>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5" name="Connecteur droit 74">
            <a:extLst>
              <a:ext uri="{FF2B5EF4-FFF2-40B4-BE49-F238E27FC236}">
                <a16:creationId xmlns:a16="http://schemas.microsoft.com/office/drawing/2014/main" id="{1A91E9E5-A2B6-1941-9398-6C9BBEA5B2E7}"/>
              </a:ext>
            </a:extLst>
          </p:cNvPr>
          <p:cNvSpPr/>
          <p:nvPr/>
        </p:nvSpPr>
        <p:spPr>
          <a:xfrm>
            <a:off x="1800000" y="3060000"/>
            <a:ext cx="5903999" cy="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6" name="Connecteur droit 75">
            <a:extLst>
              <a:ext uri="{FF2B5EF4-FFF2-40B4-BE49-F238E27FC236}">
                <a16:creationId xmlns:a16="http://schemas.microsoft.com/office/drawing/2014/main" id="{D01985EB-ED98-A04C-8010-E84A0DEF36CE}"/>
              </a:ext>
            </a:extLst>
          </p:cNvPr>
          <p:cNvSpPr/>
          <p:nvPr/>
        </p:nvSpPr>
        <p:spPr>
          <a:xfrm>
            <a:off x="7703999" y="2015999"/>
            <a:ext cx="0" cy="1044001"/>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7" name="Connecteur droit 76">
            <a:extLst>
              <a:ext uri="{FF2B5EF4-FFF2-40B4-BE49-F238E27FC236}">
                <a16:creationId xmlns:a16="http://schemas.microsoft.com/office/drawing/2014/main" id="{79714094-3225-D64A-9B29-056A91E41914}"/>
              </a:ext>
            </a:extLst>
          </p:cNvPr>
          <p:cNvSpPr/>
          <p:nvPr/>
        </p:nvSpPr>
        <p:spPr>
          <a:xfrm>
            <a:off x="7703999" y="3060000"/>
            <a:ext cx="1044001" cy="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8" name="Connecteur droit 77">
            <a:extLst>
              <a:ext uri="{FF2B5EF4-FFF2-40B4-BE49-F238E27FC236}">
                <a16:creationId xmlns:a16="http://schemas.microsoft.com/office/drawing/2014/main" id="{965FD615-DE90-B547-A65C-7C4A9EBABE4F}"/>
              </a:ext>
            </a:extLst>
          </p:cNvPr>
          <p:cNvSpPr/>
          <p:nvPr/>
        </p:nvSpPr>
        <p:spPr>
          <a:xfrm>
            <a:off x="8748000" y="2015999"/>
            <a:ext cx="0" cy="1044001"/>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9" name="Forme libre 78">
            <a:extLst>
              <a:ext uri="{FF2B5EF4-FFF2-40B4-BE49-F238E27FC236}">
                <a16:creationId xmlns:a16="http://schemas.microsoft.com/office/drawing/2014/main" id="{7A3474E3-2F6D-B745-B47F-46F6ABA6C7A5}"/>
              </a:ext>
            </a:extLst>
          </p:cNvPr>
          <p:cNvSpPr/>
          <p:nvPr/>
        </p:nvSpPr>
        <p:spPr>
          <a:xfrm>
            <a:off x="1296000" y="3168000"/>
            <a:ext cx="360000" cy="180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0" name="Forme libre 79">
            <a:extLst>
              <a:ext uri="{FF2B5EF4-FFF2-40B4-BE49-F238E27FC236}">
                <a16:creationId xmlns:a16="http://schemas.microsoft.com/office/drawing/2014/main" id="{A85D8BDC-901D-A04D-8101-EBB11C812526}"/>
              </a:ext>
            </a:extLst>
          </p:cNvPr>
          <p:cNvSpPr/>
          <p:nvPr/>
        </p:nvSpPr>
        <p:spPr>
          <a:xfrm>
            <a:off x="4572360" y="3168360"/>
            <a:ext cx="360000" cy="180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1" name="Connecteur droit 80">
            <a:extLst>
              <a:ext uri="{FF2B5EF4-FFF2-40B4-BE49-F238E27FC236}">
                <a16:creationId xmlns:a16="http://schemas.microsoft.com/office/drawing/2014/main" id="{8925D31F-36AB-A046-9069-628672503184}"/>
              </a:ext>
            </a:extLst>
          </p:cNvPr>
          <p:cNvSpPr/>
          <p:nvPr/>
        </p:nvSpPr>
        <p:spPr>
          <a:xfrm>
            <a:off x="4104000" y="3384000"/>
            <a:ext cx="1368000" cy="0"/>
          </a:xfrm>
          <a:prstGeom prst="line">
            <a:avLst/>
          </a:prstGeom>
          <a:noFill/>
          <a:ln w="0">
            <a:solidFill>
              <a:srgbClr val="000000"/>
            </a:solidFill>
            <a:prstDash val="solid"/>
            <a:headEnd type="arrow"/>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2" name="Forme libre 81">
            <a:extLst>
              <a:ext uri="{FF2B5EF4-FFF2-40B4-BE49-F238E27FC236}">
                <a16:creationId xmlns:a16="http://schemas.microsoft.com/office/drawing/2014/main" id="{6FE11ED3-F68D-A647-816E-A14F390F06B4}"/>
              </a:ext>
            </a:extLst>
          </p:cNvPr>
          <p:cNvSpPr/>
          <p:nvPr/>
        </p:nvSpPr>
        <p:spPr>
          <a:xfrm>
            <a:off x="1044000" y="5292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3" name="Connecteur droit 82">
            <a:extLst>
              <a:ext uri="{FF2B5EF4-FFF2-40B4-BE49-F238E27FC236}">
                <a16:creationId xmlns:a16="http://schemas.microsoft.com/office/drawing/2014/main" id="{52E99D43-9C37-0542-88E4-73BEC373C40E}"/>
              </a:ext>
            </a:extLst>
          </p:cNvPr>
          <p:cNvSpPr/>
          <p:nvPr/>
        </p:nvSpPr>
        <p:spPr>
          <a:xfrm>
            <a:off x="432000" y="4968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4" name="Connecteur droit 83">
            <a:extLst>
              <a:ext uri="{FF2B5EF4-FFF2-40B4-BE49-F238E27FC236}">
                <a16:creationId xmlns:a16="http://schemas.microsoft.com/office/drawing/2014/main" id="{B95E3923-109B-F441-A21B-70C11685FA5F}"/>
              </a:ext>
            </a:extLst>
          </p:cNvPr>
          <p:cNvSpPr/>
          <p:nvPr/>
        </p:nvSpPr>
        <p:spPr>
          <a:xfrm>
            <a:off x="432000" y="5184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5" name="Connecteur droit 84">
            <a:extLst>
              <a:ext uri="{FF2B5EF4-FFF2-40B4-BE49-F238E27FC236}">
                <a16:creationId xmlns:a16="http://schemas.microsoft.com/office/drawing/2014/main" id="{FC06CA1E-C489-3C40-B272-3744B5115F6E}"/>
              </a:ext>
            </a:extLst>
          </p:cNvPr>
          <p:cNvSpPr/>
          <p:nvPr/>
        </p:nvSpPr>
        <p:spPr>
          <a:xfrm>
            <a:off x="432000" y="4752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6" name="Connecteur droit 85">
            <a:extLst>
              <a:ext uri="{FF2B5EF4-FFF2-40B4-BE49-F238E27FC236}">
                <a16:creationId xmlns:a16="http://schemas.microsoft.com/office/drawing/2014/main" id="{51A3F184-06C4-9B49-AB76-AE88C1EB0541}"/>
              </a:ext>
            </a:extLst>
          </p:cNvPr>
          <p:cNvSpPr/>
          <p:nvPr/>
        </p:nvSpPr>
        <p:spPr>
          <a:xfrm>
            <a:off x="1800000" y="1655999"/>
            <a:ext cx="0" cy="360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7" name="Connecteur droit 86">
            <a:extLst>
              <a:ext uri="{FF2B5EF4-FFF2-40B4-BE49-F238E27FC236}">
                <a16:creationId xmlns:a16="http://schemas.microsoft.com/office/drawing/2014/main" id="{1D56BAAB-425A-D64F-84C6-B4CD7E6E2CA1}"/>
              </a:ext>
            </a:extLst>
          </p:cNvPr>
          <p:cNvSpPr/>
          <p:nvPr/>
        </p:nvSpPr>
        <p:spPr>
          <a:xfrm>
            <a:off x="7703999" y="1655999"/>
            <a:ext cx="0" cy="360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8" name="Forme libre 87">
            <a:extLst>
              <a:ext uri="{FF2B5EF4-FFF2-40B4-BE49-F238E27FC236}">
                <a16:creationId xmlns:a16="http://schemas.microsoft.com/office/drawing/2014/main" id="{382BBE55-6261-0247-891B-32C635C60241}"/>
              </a:ext>
            </a:extLst>
          </p:cNvPr>
          <p:cNvSpPr/>
          <p:nvPr/>
        </p:nvSpPr>
        <p:spPr>
          <a:xfrm>
            <a:off x="6732000" y="5292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9" name="Connecteur droit 88">
            <a:extLst>
              <a:ext uri="{FF2B5EF4-FFF2-40B4-BE49-F238E27FC236}">
                <a16:creationId xmlns:a16="http://schemas.microsoft.com/office/drawing/2014/main" id="{A4E02D14-7614-264C-B544-E02FC2885051}"/>
              </a:ext>
            </a:extLst>
          </p:cNvPr>
          <p:cNvSpPr/>
          <p:nvPr/>
        </p:nvSpPr>
        <p:spPr>
          <a:xfrm>
            <a:off x="6083999" y="4968000"/>
            <a:ext cx="1368001"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0" name="Connecteur droit 89">
            <a:extLst>
              <a:ext uri="{FF2B5EF4-FFF2-40B4-BE49-F238E27FC236}">
                <a16:creationId xmlns:a16="http://schemas.microsoft.com/office/drawing/2014/main" id="{CCBABD2F-40FD-554A-B6D2-E5942ECE8D6B}"/>
              </a:ext>
            </a:extLst>
          </p:cNvPr>
          <p:cNvSpPr/>
          <p:nvPr/>
        </p:nvSpPr>
        <p:spPr>
          <a:xfrm>
            <a:off x="6083999" y="5184000"/>
            <a:ext cx="1368001"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1" name="Forme libre 90">
            <a:extLst>
              <a:ext uri="{FF2B5EF4-FFF2-40B4-BE49-F238E27FC236}">
                <a16:creationId xmlns:a16="http://schemas.microsoft.com/office/drawing/2014/main" id="{9E5412BF-C3E6-8F4D-82FC-F396A9754983}"/>
              </a:ext>
            </a:extLst>
          </p:cNvPr>
          <p:cNvSpPr/>
          <p:nvPr/>
        </p:nvSpPr>
        <p:spPr>
          <a:xfrm>
            <a:off x="6083999" y="4500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2" name="Connecteur droit 91">
            <a:extLst>
              <a:ext uri="{FF2B5EF4-FFF2-40B4-BE49-F238E27FC236}">
                <a16:creationId xmlns:a16="http://schemas.microsoft.com/office/drawing/2014/main" id="{7C07F8E8-D2FD-E44B-BF14-51AF6677A7ED}"/>
              </a:ext>
            </a:extLst>
          </p:cNvPr>
          <p:cNvSpPr/>
          <p:nvPr/>
        </p:nvSpPr>
        <p:spPr>
          <a:xfrm>
            <a:off x="5580000" y="4140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3" name="Connecteur droit 92">
            <a:extLst>
              <a:ext uri="{FF2B5EF4-FFF2-40B4-BE49-F238E27FC236}">
                <a16:creationId xmlns:a16="http://schemas.microsoft.com/office/drawing/2014/main" id="{FBAC0826-7296-E14D-B424-7E46FB06CFA2}"/>
              </a:ext>
            </a:extLst>
          </p:cNvPr>
          <p:cNvSpPr/>
          <p:nvPr/>
        </p:nvSpPr>
        <p:spPr>
          <a:xfrm>
            <a:off x="5580000" y="4356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4" name="Forme libre 93">
            <a:extLst>
              <a:ext uri="{FF2B5EF4-FFF2-40B4-BE49-F238E27FC236}">
                <a16:creationId xmlns:a16="http://schemas.microsoft.com/office/drawing/2014/main" id="{2342EB65-B627-6341-A74D-6E4DA008F663}"/>
              </a:ext>
            </a:extLst>
          </p:cNvPr>
          <p:cNvSpPr/>
          <p:nvPr/>
        </p:nvSpPr>
        <p:spPr>
          <a:xfrm>
            <a:off x="8604000" y="5292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nvGrpSpPr>
          <p:cNvPr id="95" name="Groupe 94">
            <a:extLst>
              <a:ext uri="{FF2B5EF4-FFF2-40B4-BE49-F238E27FC236}">
                <a16:creationId xmlns:a16="http://schemas.microsoft.com/office/drawing/2014/main" id="{A3105F2B-CF43-B045-B383-04A18E800E9D}"/>
              </a:ext>
            </a:extLst>
          </p:cNvPr>
          <p:cNvGrpSpPr/>
          <p:nvPr/>
        </p:nvGrpSpPr>
        <p:grpSpPr>
          <a:xfrm>
            <a:off x="7992000" y="4752000"/>
            <a:ext cx="1368000" cy="432000"/>
            <a:chOff x="7992000" y="4752000"/>
            <a:chExt cx="1368000" cy="432000"/>
          </a:xfrm>
        </p:grpSpPr>
        <p:sp>
          <p:nvSpPr>
            <p:cNvPr id="96" name="Connecteur droit 95">
              <a:extLst>
                <a:ext uri="{FF2B5EF4-FFF2-40B4-BE49-F238E27FC236}">
                  <a16:creationId xmlns:a16="http://schemas.microsoft.com/office/drawing/2014/main" id="{90760AF7-7F9B-F941-A3AF-708E0A3745BE}"/>
                </a:ext>
              </a:extLst>
            </p:cNvPr>
            <p:cNvSpPr/>
            <p:nvPr/>
          </p:nvSpPr>
          <p:spPr>
            <a:xfrm>
              <a:off x="7992000" y="4968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7" name="Connecteur droit 96">
              <a:extLst>
                <a:ext uri="{FF2B5EF4-FFF2-40B4-BE49-F238E27FC236}">
                  <a16:creationId xmlns:a16="http://schemas.microsoft.com/office/drawing/2014/main" id="{4F3D5B7C-E46B-864A-BC73-6BBF755C1A3C}"/>
                </a:ext>
              </a:extLst>
            </p:cNvPr>
            <p:cNvSpPr/>
            <p:nvPr/>
          </p:nvSpPr>
          <p:spPr>
            <a:xfrm>
              <a:off x="7992000" y="5184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8" name="Connecteur droit 97">
              <a:extLst>
                <a:ext uri="{FF2B5EF4-FFF2-40B4-BE49-F238E27FC236}">
                  <a16:creationId xmlns:a16="http://schemas.microsoft.com/office/drawing/2014/main" id="{B5F20581-4DF6-A742-B800-5A109C99187C}"/>
                </a:ext>
              </a:extLst>
            </p:cNvPr>
            <p:cNvSpPr/>
            <p:nvPr/>
          </p:nvSpPr>
          <p:spPr>
            <a:xfrm>
              <a:off x="7992000" y="4752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sp>
        <p:nvSpPr>
          <p:cNvPr id="99" name="Connecteur droit 98">
            <a:extLst>
              <a:ext uri="{FF2B5EF4-FFF2-40B4-BE49-F238E27FC236}">
                <a16:creationId xmlns:a16="http://schemas.microsoft.com/office/drawing/2014/main" id="{7DD0F01B-705E-EB4F-AF10-2B65019FD7A5}"/>
              </a:ext>
            </a:extLst>
          </p:cNvPr>
          <p:cNvSpPr/>
          <p:nvPr/>
        </p:nvSpPr>
        <p:spPr>
          <a:xfrm>
            <a:off x="8424000" y="3491999"/>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0" name="Connecteur droit 99">
            <a:extLst>
              <a:ext uri="{FF2B5EF4-FFF2-40B4-BE49-F238E27FC236}">
                <a16:creationId xmlns:a16="http://schemas.microsoft.com/office/drawing/2014/main" id="{B2140F72-A6E3-D64B-A538-96CEB1887C41}"/>
              </a:ext>
            </a:extLst>
          </p:cNvPr>
          <p:cNvSpPr/>
          <p:nvPr/>
        </p:nvSpPr>
        <p:spPr>
          <a:xfrm>
            <a:off x="8424000" y="3708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1" name="Rectangle 100">
            <a:extLst>
              <a:ext uri="{FF2B5EF4-FFF2-40B4-BE49-F238E27FC236}">
                <a16:creationId xmlns:a16="http://schemas.microsoft.com/office/drawing/2014/main" id="{87201D7A-4BD0-0B46-A7AF-4C0BE5585CF0}"/>
              </a:ext>
            </a:extLst>
          </p:cNvPr>
          <p:cNvSpPr/>
          <p:nvPr/>
        </p:nvSpPr>
        <p:spPr>
          <a:xfrm>
            <a:off x="342000" y="6443999"/>
            <a:ext cx="594000" cy="216000"/>
          </a:xfrm>
          <a:prstGeom prst="rect">
            <a:avLst/>
          </a:pr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2" name="Rectangle 101">
            <a:extLst>
              <a:ext uri="{FF2B5EF4-FFF2-40B4-BE49-F238E27FC236}">
                <a16:creationId xmlns:a16="http://schemas.microsoft.com/office/drawing/2014/main" id="{E31E2230-CACA-8948-B75F-26F3858F62EE}"/>
              </a:ext>
            </a:extLst>
          </p:cNvPr>
          <p:cNvSpPr/>
          <p:nvPr/>
        </p:nvSpPr>
        <p:spPr>
          <a:xfrm>
            <a:off x="342000" y="6948000"/>
            <a:ext cx="594000" cy="216000"/>
          </a:xfrm>
          <a:prstGeom prst="rect">
            <a:avLst/>
          </a:pr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3" name="Connecteur droit 102">
            <a:extLst>
              <a:ext uri="{FF2B5EF4-FFF2-40B4-BE49-F238E27FC236}">
                <a16:creationId xmlns:a16="http://schemas.microsoft.com/office/drawing/2014/main" id="{CF9EE2B6-C20B-E94C-8A16-D3E05F891A76}"/>
              </a:ext>
            </a:extLst>
          </p:cNvPr>
          <p:cNvSpPr/>
          <p:nvPr/>
        </p:nvSpPr>
        <p:spPr>
          <a:xfrm>
            <a:off x="1080000" y="6443999"/>
            <a:ext cx="2376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4" name="Connecteur droit 103">
            <a:extLst>
              <a:ext uri="{FF2B5EF4-FFF2-40B4-BE49-F238E27FC236}">
                <a16:creationId xmlns:a16="http://schemas.microsoft.com/office/drawing/2014/main" id="{8F132182-E622-7E46-B532-AC39AEB10DE6}"/>
              </a:ext>
            </a:extLst>
          </p:cNvPr>
          <p:cNvSpPr/>
          <p:nvPr/>
        </p:nvSpPr>
        <p:spPr>
          <a:xfrm>
            <a:off x="1080000" y="6660000"/>
            <a:ext cx="2376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5" name="Connecteur droit 104">
            <a:extLst>
              <a:ext uri="{FF2B5EF4-FFF2-40B4-BE49-F238E27FC236}">
                <a16:creationId xmlns:a16="http://schemas.microsoft.com/office/drawing/2014/main" id="{55AD9C0E-77D7-F943-AA46-1FED5274661F}"/>
              </a:ext>
            </a:extLst>
          </p:cNvPr>
          <p:cNvSpPr/>
          <p:nvPr/>
        </p:nvSpPr>
        <p:spPr>
          <a:xfrm>
            <a:off x="1080000" y="6948000"/>
            <a:ext cx="2376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6" name="Connecteur droit 105">
            <a:extLst>
              <a:ext uri="{FF2B5EF4-FFF2-40B4-BE49-F238E27FC236}">
                <a16:creationId xmlns:a16="http://schemas.microsoft.com/office/drawing/2014/main" id="{995EA3DF-1A41-BD4C-A4A9-4572900A1742}"/>
              </a:ext>
            </a:extLst>
          </p:cNvPr>
          <p:cNvSpPr/>
          <p:nvPr/>
        </p:nvSpPr>
        <p:spPr>
          <a:xfrm>
            <a:off x="1080000" y="7163999"/>
            <a:ext cx="2376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nvGrpSpPr>
          <p:cNvPr id="107" name="Groupe 106">
            <a:extLst>
              <a:ext uri="{FF2B5EF4-FFF2-40B4-BE49-F238E27FC236}">
                <a16:creationId xmlns:a16="http://schemas.microsoft.com/office/drawing/2014/main" id="{25EFBD7F-91CB-B246-BD0B-77E96A2DF894}"/>
              </a:ext>
            </a:extLst>
          </p:cNvPr>
          <p:cNvGrpSpPr/>
          <p:nvPr/>
        </p:nvGrpSpPr>
        <p:grpSpPr>
          <a:xfrm>
            <a:off x="1728000" y="3276000"/>
            <a:ext cx="1368000" cy="432000"/>
            <a:chOff x="1728000" y="3276000"/>
            <a:chExt cx="1368000" cy="432000"/>
          </a:xfrm>
        </p:grpSpPr>
        <p:sp>
          <p:nvSpPr>
            <p:cNvPr id="108" name="Connecteur droit 107">
              <a:extLst>
                <a:ext uri="{FF2B5EF4-FFF2-40B4-BE49-F238E27FC236}">
                  <a16:creationId xmlns:a16="http://schemas.microsoft.com/office/drawing/2014/main" id="{F333DB9F-45EE-B642-BE20-5E7EB8021EE2}"/>
                </a:ext>
              </a:extLst>
            </p:cNvPr>
            <p:cNvSpPr/>
            <p:nvPr/>
          </p:nvSpPr>
          <p:spPr>
            <a:xfrm>
              <a:off x="1728000" y="3491999"/>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9" name="Connecteur droit 108">
              <a:extLst>
                <a:ext uri="{FF2B5EF4-FFF2-40B4-BE49-F238E27FC236}">
                  <a16:creationId xmlns:a16="http://schemas.microsoft.com/office/drawing/2014/main" id="{35BD6C8A-97C3-F44C-B94B-A051A11E6A73}"/>
                </a:ext>
              </a:extLst>
            </p:cNvPr>
            <p:cNvSpPr/>
            <p:nvPr/>
          </p:nvSpPr>
          <p:spPr>
            <a:xfrm>
              <a:off x="1728000" y="3708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0" name="Connecteur droit 109">
              <a:extLst>
                <a:ext uri="{FF2B5EF4-FFF2-40B4-BE49-F238E27FC236}">
                  <a16:creationId xmlns:a16="http://schemas.microsoft.com/office/drawing/2014/main" id="{49EA5B0B-9F0B-DF4A-9016-DE1DB2DB05D0}"/>
                </a:ext>
              </a:extLst>
            </p:cNvPr>
            <p:cNvSpPr/>
            <p:nvPr/>
          </p:nvSpPr>
          <p:spPr>
            <a:xfrm>
              <a:off x="1728000" y="3276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grpSp>
        <p:nvGrpSpPr>
          <p:cNvPr id="111" name="Groupe 110">
            <a:extLst>
              <a:ext uri="{FF2B5EF4-FFF2-40B4-BE49-F238E27FC236}">
                <a16:creationId xmlns:a16="http://schemas.microsoft.com/office/drawing/2014/main" id="{B8D58315-E3E6-5745-89D2-CF0B85C45527}"/>
              </a:ext>
            </a:extLst>
          </p:cNvPr>
          <p:cNvGrpSpPr/>
          <p:nvPr/>
        </p:nvGrpSpPr>
        <p:grpSpPr>
          <a:xfrm>
            <a:off x="4068000" y="3528000"/>
            <a:ext cx="1368000" cy="432000"/>
            <a:chOff x="4068000" y="3528000"/>
            <a:chExt cx="1368000" cy="432000"/>
          </a:xfrm>
        </p:grpSpPr>
        <p:sp>
          <p:nvSpPr>
            <p:cNvPr id="112" name="Connecteur droit 111">
              <a:extLst>
                <a:ext uri="{FF2B5EF4-FFF2-40B4-BE49-F238E27FC236}">
                  <a16:creationId xmlns:a16="http://schemas.microsoft.com/office/drawing/2014/main" id="{D1DF6636-09D2-4C4B-B3BE-C4D0DEEABDB2}"/>
                </a:ext>
              </a:extLst>
            </p:cNvPr>
            <p:cNvSpPr/>
            <p:nvPr/>
          </p:nvSpPr>
          <p:spPr>
            <a:xfrm>
              <a:off x="4068000" y="3744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3" name="Connecteur droit 112">
              <a:extLst>
                <a:ext uri="{FF2B5EF4-FFF2-40B4-BE49-F238E27FC236}">
                  <a16:creationId xmlns:a16="http://schemas.microsoft.com/office/drawing/2014/main" id="{AC5B0A43-D52A-B041-B7B7-DF8C26B06B68}"/>
                </a:ext>
              </a:extLst>
            </p:cNvPr>
            <p:cNvSpPr/>
            <p:nvPr/>
          </p:nvSpPr>
          <p:spPr>
            <a:xfrm>
              <a:off x="4068000" y="3960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4" name="Connecteur droit 113">
              <a:extLst>
                <a:ext uri="{FF2B5EF4-FFF2-40B4-BE49-F238E27FC236}">
                  <a16:creationId xmlns:a16="http://schemas.microsoft.com/office/drawing/2014/main" id="{677D0B4A-E323-754D-9FF0-EB62668CE070}"/>
                </a:ext>
              </a:extLst>
            </p:cNvPr>
            <p:cNvSpPr/>
            <p:nvPr/>
          </p:nvSpPr>
          <p:spPr>
            <a:xfrm>
              <a:off x="4068000" y="3528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sp>
        <p:nvSpPr>
          <p:cNvPr id="115" name="Forme libre 114">
            <a:extLst>
              <a:ext uri="{FF2B5EF4-FFF2-40B4-BE49-F238E27FC236}">
                <a16:creationId xmlns:a16="http://schemas.microsoft.com/office/drawing/2014/main" id="{715C2742-F184-074A-8CE9-A656D930CE4D}"/>
              </a:ext>
            </a:extLst>
          </p:cNvPr>
          <p:cNvSpPr/>
          <p:nvPr/>
        </p:nvSpPr>
        <p:spPr>
          <a:xfrm>
            <a:off x="1260000" y="4500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6" name="Connecteur droit 115">
            <a:extLst>
              <a:ext uri="{FF2B5EF4-FFF2-40B4-BE49-F238E27FC236}">
                <a16:creationId xmlns:a16="http://schemas.microsoft.com/office/drawing/2014/main" id="{3CC42386-E7D3-CC4C-B65D-195F4140C703}"/>
              </a:ext>
            </a:extLst>
          </p:cNvPr>
          <p:cNvSpPr/>
          <p:nvPr/>
        </p:nvSpPr>
        <p:spPr>
          <a:xfrm>
            <a:off x="648000" y="4176000"/>
            <a:ext cx="1367999"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7" name="Connecteur droit 116">
            <a:extLst>
              <a:ext uri="{FF2B5EF4-FFF2-40B4-BE49-F238E27FC236}">
                <a16:creationId xmlns:a16="http://schemas.microsoft.com/office/drawing/2014/main" id="{35BE4276-F1B4-4142-89C4-C9A0D7C4E3CC}"/>
              </a:ext>
            </a:extLst>
          </p:cNvPr>
          <p:cNvSpPr/>
          <p:nvPr/>
        </p:nvSpPr>
        <p:spPr>
          <a:xfrm>
            <a:off x="648000" y="4392000"/>
            <a:ext cx="1367999"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8" name="Connecteur droit 117">
            <a:extLst>
              <a:ext uri="{FF2B5EF4-FFF2-40B4-BE49-F238E27FC236}">
                <a16:creationId xmlns:a16="http://schemas.microsoft.com/office/drawing/2014/main" id="{E3A40B25-75BC-384A-9D86-12C9C7A7D60B}"/>
              </a:ext>
            </a:extLst>
          </p:cNvPr>
          <p:cNvSpPr/>
          <p:nvPr/>
        </p:nvSpPr>
        <p:spPr>
          <a:xfrm>
            <a:off x="648000" y="3960000"/>
            <a:ext cx="1367999"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nvGrpSpPr>
          <p:cNvPr id="119" name="Groupe 118">
            <a:extLst>
              <a:ext uri="{FF2B5EF4-FFF2-40B4-BE49-F238E27FC236}">
                <a16:creationId xmlns:a16="http://schemas.microsoft.com/office/drawing/2014/main" id="{2C658F1F-74EC-6343-B237-A2A816A1BDCB}"/>
              </a:ext>
            </a:extLst>
          </p:cNvPr>
          <p:cNvGrpSpPr/>
          <p:nvPr/>
        </p:nvGrpSpPr>
        <p:grpSpPr>
          <a:xfrm>
            <a:off x="5112000" y="6443999"/>
            <a:ext cx="3024000" cy="0"/>
            <a:chOff x="5112000" y="6443999"/>
            <a:chExt cx="3024000" cy="0"/>
          </a:xfrm>
        </p:grpSpPr>
        <p:sp>
          <p:nvSpPr>
            <p:cNvPr id="120" name="Connecteur droit 119">
              <a:extLst>
                <a:ext uri="{FF2B5EF4-FFF2-40B4-BE49-F238E27FC236}">
                  <a16:creationId xmlns:a16="http://schemas.microsoft.com/office/drawing/2014/main" id="{65FF03FA-A2FD-B54F-90F3-43649145CF7F}"/>
                </a:ext>
              </a:extLst>
            </p:cNvPr>
            <p:cNvSpPr/>
            <p:nvPr/>
          </p:nvSpPr>
          <p:spPr>
            <a:xfrm>
              <a:off x="5112000" y="6443999"/>
              <a:ext cx="504000" cy="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1" name="Connecteur droit 120">
              <a:extLst>
                <a:ext uri="{FF2B5EF4-FFF2-40B4-BE49-F238E27FC236}">
                  <a16:creationId xmlns:a16="http://schemas.microsoft.com/office/drawing/2014/main" id="{F55466B9-A711-614B-A2A1-977502BC05C8}"/>
                </a:ext>
              </a:extLst>
            </p:cNvPr>
            <p:cNvSpPr/>
            <p:nvPr/>
          </p:nvSpPr>
          <p:spPr>
            <a:xfrm>
              <a:off x="5760000" y="6443999"/>
              <a:ext cx="2376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pic>
        <p:nvPicPr>
          <p:cNvPr id="122" name="Image 121">
            <a:extLst>
              <a:ext uri="{FF2B5EF4-FFF2-40B4-BE49-F238E27FC236}">
                <a16:creationId xmlns:a16="http://schemas.microsoft.com/office/drawing/2014/main" id="{39D7F455-29CF-0F4A-B5BD-30B20883C576}"/>
              </a:ext>
            </a:extLst>
          </p:cNvPr>
          <p:cNvPicPr>
            <a:picLocks noChangeAspect="1"/>
          </p:cNvPicPr>
          <p:nvPr/>
        </p:nvPicPr>
        <p:blipFill>
          <a:blip r:embed="rId3">
            <a:lum/>
            <a:alphaModFix/>
          </a:blip>
          <a:srcRect/>
          <a:stretch>
            <a:fillRect/>
          </a:stretch>
        </p:blipFill>
        <p:spPr>
          <a:xfrm>
            <a:off x="2880000" y="723599"/>
            <a:ext cx="360000" cy="360000"/>
          </a:xfrm>
          <a:prstGeom prst="rect">
            <a:avLst/>
          </a:prstGeom>
          <a:noFill/>
          <a:ln>
            <a:noFill/>
          </a:ln>
        </p:spPr>
      </p:pic>
      <p:sp>
        <p:nvSpPr>
          <p:cNvPr id="123" name="Forme libre 122">
            <a:extLst>
              <a:ext uri="{FF2B5EF4-FFF2-40B4-BE49-F238E27FC236}">
                <a16:creationId xmlns:a16="http://schemas.microsoft.com/office/drawing/2014/main" id="{53BF266F-7DDD-464B-9DFF-5E40B76E8685}"/>
              </a:ext>
            </a:extLst>
          </p:cNvPr>
          <p:cNvSpPr/>
          <p:nvPr/>
        </p:nvSpPr>
        <p:spPr>
          <a:xfrm>
            <a:off x="1044000" y="5292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3333"/>
          </a:solid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4" name="ZoneTexte 123">
            <a:extLst>
              <a:ext uri="{FF2B5EF4-FFF2-40B4-BE49-F238E27FC236}">
                <a16:creationId xmlns:a16="http://schemas.microsoft.com/office/drawing/2014/main" id="{6307B8E8-FFC9-C64C-A05D-9D534E2E8396}"/>
              </a:ext>
            </a:extLst>
          </p:cNvPr>
          <p:cNvSpPr txBox="1"/>
          <p:nvPr/>
        </p:nvSpPr>
        <p:spPr>
          <a:xfrm>
            <a:off x="270000" y="4460040"/>
            <a:ext cx="1800000" cy="86795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Attentat de</a:t>
            </a:r>
          </a:p>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Sarajevo</a:t>
            </a:r>
          </a:p>
        </p:txBody>
      </p:sp>
      <p:sp>
        <p:nvSpPr>
          <p:cNvPr id="125" name="Forme libre 124">
            <a:extLst>
              <a:ext uri="{FF2B5EF4-FFF2-40B4-BE49-F238E27FC236}">
                <a16:creationId xmlns:a16="http://schemas.microsoft.com/office/drawing/2014/main" id="{382F76F4-2BEB-7F40-878A-0F390937FA7B}"/>
              </a:ext>
            </a:extLst>
          </p:cNvPr>
          <p:cNvSpPr/>
          <p:nvPr/>
        </p:nvSpPr>
        <p:spPr>
          <a:xfrm>
            <a:off x="1260000" y="4500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3333"/>
          </a:solid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6" name="ZoneTexte 125">
            <a:extLst>
              <a:ext uri="{FF2B5EF4-FFF2-40B4-BE49-F238E27FC236}">
                <a16:creationId xmlns:a16="http://schemas.microsoft.com/office/drawing/2014/main" id="{2C318B52-CAA2-204A-9634-7436A03A9A06}"/>
              </a:ext>
            </a:extLst>
          </p:cNvPr>
          <p:cNvSpPr txBox="1"/>
          <p:nvPr/>
        </p:nvSpPr>
        <p:spPr>
          <a:xfrm>
            <a:off x="432000" y="3632040"/>
            <a:ext cx="1800000" cy="86795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Début de la</a:t>
            </a:r>
          </a:p>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guerre</a:t>
            </a:r>
          </a:p>
        </p:txBody>
      </p:sp>
      <p:sp>
        <p:nvSpPr>
          <p:cNvPr id="127" name="Connecteur droit 126">
            <a:extLst>
              <a:ext uri="{FF2B5EF4-FFF2-40B4-BE49-F238E27FC236}">
                <a16:creationId xmlns:a16="http://schemas.microsoft.com/office/drawing/2014/main" id="{A62F4058-0C29-6848-ACE9-3B37DFFF8333}"/>
              </a:ext>
            </a:extLst>
          </p:cNvPr>
          <p:cNvSpPr/>
          <p:nvPr/>
        </p:nvSpPr>
        <p:spPr>
          <a:xfrm>
            <a:off x="8748000" y="1655999"/>
            <a:ext cx="0" cy="360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8" name="Connecteur droit 127">
            <a:extLst>
              <a:ext uri="{FF2B5EF4-FFF2-40B4-BE49-F238E27FC236}">
                <a16:creationId xmlns:a16="http://schemas.microsoft.com/office/drawing/2014/main" id="{2203C4D9-7DAD-4E42-96C9-4F42659BFB43}"/>
              </a:ext>
            </a:extLst>
          </p:cNvPr>
          <p:cNvSpPr/>
          <p:nvPr/>
        </p:nvSpPr>
        <p:spPr>
          <a:xfrm>
            <a:off x="1368000" y="1655999"/>
            <a:ext cx="0" cy="360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9" name="Rectangle 128">
            <a:extLst>
              <a:ext uri="{FF2B5EF4-FFF2-40B4-BE49-F238E27FC236}">
                <a16:creationId xmlns:a16="http://schemas.microsoft.com/office/drawing/2014/main" id="{BB52DD8E-5DE0-AC4C-A4BF-7E21946A27A6}"/>
              </a:ext>
            </a:extLst>
          </p:cNvPr>
          <p:cNvSpPr/>
          <p:nvPr/>
        </p:nvSpPr>
        <p:spPr>
          <a:xfrm>
            <a:off x="1368000" y="2015999"/>
            <a:ext cx="432000" cy="1044000"/>
          </a:xfrm>
          <a:prstGeom prst="rect">
            <a:avLst/>
          </a:prstGeom>
          <a:solidFill>
            <a:srgbClr val="3399FF"/>
          </a:solidFill>
          <a:ln w="0">
            <a:solidFill>
              <a:srgbClr val="80808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0" name="Rectangle 129">
            <a:extLst>
              <a:ext uri="{FF2B5EF4-FFF2-40B4-BE49-F238E27FC236}">
                <a16:creationId xmlns:a16="http://schemas.microsoft.com/office/drawing/2014/main" id="{EF17E40A-E963-2B45-8301-419F2CB13988}"/>
              </a:ext>
            </a:extLst>
          </p:cNvPr>
          <p:cNvSpPr/>
          <p:nvPr/>
        </p:nvSpPr>
        <p:spPr>
          <a:xfrm>
            <a:off x="342000" y="6443999"/>
            <a:ext cx="594000" cy="216000"/>
          </a:xfrm>
          <a:prstGeom prst="rect">
            <a:avLst/>
          </a:prstGeom>
          <a:solidFill>
            <a:srgbClr val="3399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1" name="ZoneTexte 130">
            <a:extLst>
              <a:ext uri="{FF2B5EF4-FFF2-40B4-BE49-F238E27FC236}">
                <a16:creationId xmlns:a16="http://schemas.microsoft.com/office/drawing/2014/main" id="{F39D0979-737D-6F48-870D-508C01704CD7}"/>
              </a:ext>
            </a:extLst>
          </p:cNvPr>
          <p:cNvSpPr txBox="1"/>
          <p:nvPr/>
        </p:nvSpPr>
        <p:spPr>
          <a:xfrm>
            <a:off x="972000" y="6263999"/>
            <a:ext cx="3240000" cy="4791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Guerre de mouvement</a:t>
            </a:r>
          </a:p>
        </p:txBody>
      </p:sp>
      <p:sp>
        <p:nvSpPr>
          <p:cNvPr id="132" name="Rectangle 131">
            <a:extLst>
              <a:ext uri="{FF2B5EF4-FFF2-40B4-BE49-F238E27FC236}">
                <a16:creationId xmlns:a16="http://schemas.microsoft.com/office/drawing/2014/main" id="{B9F7111F-1EE4-D240-97B0-D974277F70BF}"/>
              </a:ext>
            </a:extLst>
          </p:cNvPr>
          <p:cNvSpPr/>
          <p:nvPr/>
        </p:nvSpPr>
        <p:spPr>
          <a:xfrm>
            <a:off x="1800000" y="2015999"/>
            <a:ext cx="5903999" cy="1044000"/>
          </a:xfrm>
          <a:prstGeom prst="rect">
            <a:avLst/>
          </a:prstGeom>
          <a:solidFill>
            <a:srgbClr val="99FF66"/>
          </a:solidFill>
          <a:ln w="0">
            <a:solidFill>
              <a:srgbClr val="80808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3" name="Rectangle 132">
            <a:extLst>
              <a:ext uri="{FF2B5EF4-FFF2-40B4-BE49-F238E27FC236}">
                <a16:creationId xmlns:a16="http://schemas.microsoft.com/office/drawing/2014/main" id="{CD5E3EDC-189F-1647-8802-9E76662574A1}"/>
              </a:ext>
            </a:extLst>
          </p:cNvPr>
          <p:cNvSpPr/>
          <p:nvPr/>
        </p:nvSpPr>
        <p:spPr>
          <a:xfrm>
            <a:off x="342000" y="6948000"/>
            <a:ext cx="594000" cy="216000"/>
          </a:xfrm>
          <a:prstGeom prst="rect">
            <a:avLst/>
          </a:prstGeom>
          <a:solidFill>
            <a:srgbClr val="99FF66"/>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4" name="ZoneTexte 133">
            <a:extLst>
              <a:ext uri="{FF2B5EF4-FFF2-40B4-BE49-F238E27FC236}">
                <a16:creationId xmlns:a16="http://schemas.microsoft.com/office/drawing/2014/main" id="{5152F756-D475-5B43-B729-B289236BC9D6}"/>
              </a:ext>
            </a:extLst>
          </p:cNvPr>
          <p:cNvSpPr txBox="1"/>
          <p:nvPr/>
        </p:nvSpPr>
        <p:spPr>
          <a:xfrm>
            <a:off x="972000" y="6768360"/>
            <a:ext cx="3240000" cy="4791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Guerre de positions</a:t>
            </a:r>
          </a:p>
        </p:txBody>
      </p:sp>
      <p:sp>
        <p:nvSpPr>
          <p:cNvPr id="135" name="Rectangle 134">
            <a:extLst>
              <a:ext uri="{FF2B5EF4-FFF2-40B4-BE49-F238E27FC236}">
                <a16:creationId xmlns:a16="http://schemas.microsoft.com/office/drawing/2014/main" id="{BB124B87-E62E-974B-AFC8-CDFC70E50158}"/>
              </a:ext>
            </a:extLst>
          </p:cNvPr>
          <p:cNvSpPr/>
          <p:nvPr/>
        </p:nvSpPr>
        <p:spPr>
          <a:xfrm>
            <a:off x="7703999" y="2015999"/>
            <a:ext cx="1044000" cy="1044000"/>
          </a:xfrm>
          <a:prstGeom prst="rect">
            <a:avLst/>
          </a:prstGeom>
          <a:solidFill>
            <a:srgbClr val="3399FF"/>
          </a:solidFill>
          <a:ln w="0">
            <a:solidFill>
              <a:srgbClr val="80808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6" name="ZoneTexte 135">
            <a:extLst>
              <a:ext uri="{FF2B5EF4-FFF2-40B4-BE49-F238E27FC236}">
                <a16:creationId xmlns:a16="http://schemas.microsoft.com/office/drawing/2014/main" id="{0C318B18-A6AC-D34C-835F-867DAE1CEBC1}"/>
              </a:ext>
            </a:extLst>
          </p:cNvPr>
          <p:cNvSpPr txBox="1"/>
          <p:nvPr/>
        </p:nvSpPr>
        <p:spPr>
          <a:xfrm>
            <a:off x="1475999" y="2948400"/>
            <a:ext cx="2088000" cy="125675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Bataille de la</a:t>
            </a:r>
          </a:p>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Marne</a:t>
            </a:r>
          </a:p>
        </p:txBody>
      </p:sp>
      <p:sp>
        <p:nvSpPr>
          <p:cNvPr id="137" name="Forme libre 136">
            <a:extLst>
              <a:ext uri="{FF2B5EF4-FFF2-40B4-BE49-F238E27FC236}">
                <a16:creationId xmlns:a16="http://schemas.microsoft.com/office/drawing/2014/main" id="{81123FBE-7ED5-C54D-9620-DC1624DCFADD}"/>
              </a:ext>
            </a:extLst>
          </p:cNvPr>
          <p:cNvSpPr/>
          <p:nvPr/>
        </p:nvSpPr>
        <p:spPr>
          <a:xfrm>
            <a:off x="1296720" y="3168720"/>
            <a:ext cx="360000" cy="180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3333"/>
          </a:solid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8" name="ZoneTexte 137">
            <a:extLst>
              <a:ext uri="{FF2B5EF4-FFF2-40B4-BE49-F238E27FC236}">
                <a16:creationId xmlns:a16="http://schemas.microsoft.com/office/drawing/2014/main" id="{77D23E0A-4BFB-6F4D-92CA-761BB6B5F129}"/>
              </a:ext>
            </a:extLst>
          </p:cNvPr>
          <p:cNvSpPr txBox="1"/>
          <p:nvPr/>
        </p:nvSpPr>
        <p:spPr>
          <a:xfrm>
            <a:off x="5382000" y="3596040"/>
            <a:ext cx="1916640" cy="877248"/>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dirty="0">
                <a:ln>
                  <a:noFill/>
                </a:ln>
                <a:solidFill>
                  <a:srgbClr val="0000FF"/>
                </a:solidFill>
                <a:latin typeface="Comic Sans MS" pitchFamily="66"/>
                <a:ea typeface="Arial Unicode MS" pitchFamily="2"/>
                <a:cs typeface="Arial Unicode MS" pitchFamily="2"/>
              </a:rPr>
              <a:t>USA en guerre</a:t>
            </a:r>
          </a:p>
        </p:txBody>
      </p:sp>
      <p:sp>
        <p:nvSpPr>
          <p:cNvPr id="139" name="Forme libre 138">
            <a:extLst>
              <a:ext uri="{FF2B5EF4-FFF2-40B4-BE49-F238E27FC236}">
                <a16:creationId xmlns:a16="http://schemas.microsoft.com/office/drawing/2014/main" id="{B64210F3-D578-7640-9C30-B27BF9A7CBA3}"/>
              </a:ext>
            </a:extLst>
          </p:cNvPr>
          <p:cNvSpPr/>
          <p:nvPr/>
        </p:nvSpPr>
        <p:spPr>
          <a:xfrm>
            <a:off x="6083999" y="4500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3333"/>
          </a:solid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40" name="Forme libre 139">
            <a:extLst>
              <a:ext uri="{FF2B5EF4-FFF2-40B4-BE49-F238E27FC236}">
                <a16:creationId xmlns:a16="http://schemas.microsoft.com/office/drawing/2014/main" id="{EF3290E8-2281-8549-8FED-7F39687F26DE}"/>
              </a:ext>
            </a:extLst>
          </p:cNvPr>
          <p:cNvSpPr/>
          <p:nvPr/>
        </p:nvSpPr>
        <p:spPr>
          <a:xfrm>
            <a:off x="8604000" y="5292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3333"/>
          </a:solid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41" name="ZoneTexte 140">
            <a:extLst>
              <a:ext uri="{FF2B5EF4-FFF2-40B4-BE49-F238E27FC236}">
                <a16:creationId xmlns:a16="http://schemas.microsoft.com/office/drawing/2014/main" id="{921DB93A-0C2E-914E-AEE5-5576354A709B}"/>
              </a:ext>
            </a:extLst>
          </p:cNvPr>
          <p:cNvSpPr txBox="1"/>
          <p:nvPr/>
        </p:nvSpPr>
        <p:spPr>
          <a:xfrm>
            <a:off x="7560000" y="4392000"/>
            <a:ext cx="2088000" cy="125675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dirty="0">
                <a:ln>
                  <a:noFill/>
                </a:ln>
                <a:solidFill>
                  <a:srgbClr val="0000FF"/>
                </a:solidFill>
                <a:latin typeface="Comic Sans MS" pitchFamily="66"/>
                <a:ea typeface="Arial Unicode MS" pitchFamily="2"/>
                <a:cs typeface="Arial Unicode MS" pitchFamily="2"/>
              </a:rPr>
              <a:t>Armistice</a:t>
            </a:r>
          </a:p>
          <a:p>
            <a:pPr marL="0" marR="0" lvl="0" indent="0" algn="ctr" rtl="0" hangingPunct="0">
              <a:lnSpc>
                <a:spcPct val="100000"/>
              </a:lnSpc>
              <a:spcBef>
                <a:spcPts val="0"/>
              </a:spcBef>
              <a:spcAft>
                <a:spcPts val="0"/>
              </a:spcAft>
              <a:buNone/>
              <a:tabLst/>
            </a:pPr>
            <a:r>
              <a:rPr lang="fr-FR" sz="2200" b="0" i="0" u="none" strike="noStrike" kern="1200" dirty="0">
                <a:ln>
                  <a:noFill/>
                </a:ln>
                <a:solidFill>
                  <a:srgbClr val="0000FF"/>
                </a:solidFill>
                <a:latin typeface="Comic Sans MS" pitchFamily="66"/>
                <a:ea typeface="Arial Unicode MS" pitchFamily="2"/>
                <a:cs typeface="Arial Unicode MS" pitchFamily="2"/>
              </a:rPr>
              <a:t>de Rethondes</a:t>
            </a:r>
          </a:p>
        </p:txBody>
      </p:sp>
      <p:sp>
        <p:nvSpPr>
          <p:cNvPr id="142" name="ZoneTexte 141">
            <a:extLst>
              <a:ext uri="{FF2B5EF4-FFF2-40B4-BE49-F238E27FC236}">
                <a16:creationId xmlns:a16="http://schemas.microsoft.com/office/drawing/2014/main" id="{D9931CC4-C874-6648-BD0F-1328FC35AC61}"/>
              </a:ext>
            </a:extLst>
          </p:cNvPr>
          <p:cNvSpPr txBox="1"/>
          <p:nvPr/>
        </p:nvSpPr>
        <p:spPr>
          <a:xfrm>
            <a:off x="5688000" y="6072840"/>
            <a:ext cx="3240000" cy="4791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Ruptures</a:t>
            </a:r>
          </a:p>
        </p:txBody>
      </p:sp>
      <p:grpSp>
        <p:nvGrpSpPr>
          <p:cNvPr id="143" name="Groupe 142">
            <a:extLst>
              <a:ext uri="{FF2B5EF4-FFF2-40B4-BE49-F238E27FC236}">
                <a16:creationId xmlns:a16="http://schemas.microsoft.com/office/drawing/2014/main" id="{FEF7BE5D-929B-5E42-91E3-4957E4B0313A}"/>
              </a:ext>
            </a:extLst>
          </p:cNvPr>
          <p:cNvGrpSpPr/>
          <p:nvPr/>
        </p:nvGrpSpPr>
        <p:grpSpPr>
          <a:xfrm>
            <a:off x="2502000" y="4815000"/>
            <a:ext cx="2160000" cy="422279"/>
            <a:chOff x="2502000" y="4815000"/>
            <a:chExt cx="2160000" cy="422279"/>
          </a:xfrm>
        </p:grpSpPr>
        <p:sp>
          <p:nvSpPr>
            <p:cNvPr id="144" name="Connecteur droit 143">
              <a:extLst>
                <a:ext uri="{FF2B5EF4-FFF2-40B4-BE49-F238E27FC236}">
                  <a16:creationId xmlns:a16="http://schemas.microsoft.com/office/drawing/2014/main" id="{B103DEFA-E47A-7B4C-9BD6-691FA0748478}"/>
                </a:ext>
              </a:extLst>
            </p:cNvPr>
            <p:cNvSpPr/>
            <p:nvPr/>
          </p:nvSpPr>
          <p:spPr>
            <a:xfrm>
              <a:off x="2502000" y="5237279"/>
              <a:ext cx="2160000" cy="0"/>
            </a:xfrm>
            <a:prstGeom prst="line">
              <a:avLst/>
            </a:prstGeom>
            <a:noFill/>
            <a:ln w="0">
              <a:solidFill>
                <a:srgbClr val="000000"/>
              </a:solidFill>
              <a:prstDash val="solid"/>
              <a:headEnd type="arrow"/>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45" name="Connecteur droit 144">
              <a:extLst>
                <a:ext uri="{FF2B5EF4-FFF2-40B4-BE49-F238E27FC236}">
                  <a16:creationId xmlns:a16="http://schemas.microsoft.com/office/drawing/2014/main" id="{5882594D-0F95-DB45-A512-E38707902BC5}"/>
                </a:ext>
              </a:extLst>
            </p:cNvPr>
            <p:cNvSpPr/>
            <p:nvPr/>
          </p:nvSpPr>
          <p:spPr>
            <a:xfrm>
              <a:off x="2700000" y="4815000"/>
              <a:ext cx="1800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46" name="Connecteur droit 145">
              <a:extLst>
                <a:ext uri="{FF2B5EF4-FFF2-40B4-BE49-F238E27FC236}">
                  <a16:creationId xmlns:a16="http://schemas.microsoft.com/office/drawing/2014/main" id="{E7575624-FF45-B24F-9BCB-94CD60F13B6C}"/>
                </a:ext>
              </a:extLst>
            </p:cNvPr>
            <p:cNvSpPr/>
            <p:nvPr/>
          </p:nvSpPr>
          <p:spPr>
            <a:xfrm>
              <a:off x="2700000" y="5067000"/>
              <a:ext cx="1800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sp>
        <p:nvSpPr>
          <p:cNvPr id="147" name="Forme libre 146">
            <a:extLst>
              <a:ext uri="{FF2B5EF4-FFF2-40B4-BE49-F238E27FC236}">
                <a16:creationId xmlns:a16="http://schemas.microsoft.com/office/drawing/2014/main" id="{57A0DF61-341A-7844-BA91-B22C5E2D3092}"/>
              </a:ext>
            </a:extLst>
          </p:cNvPr>
          <p:cNvSpPr/>
          <p:nvPr/>
        </p:nvSpPr>
        <p:spPr>
          <a:xfrm>
            <a:off x="9396000" y="3851999"/>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grpId="0" nodeType="clickEffect">
                                  <p:stCondLst>
                                    <p:cond delay="0"/>
                                  </p:stCondLst>
                                  <p:childTnLst>
                                    <p:set>
                                      <p:cBhvr>
                                        <p:cTn id="6" dur="1" fill="hold">
                                          <p:stCondLst>
                                            <p:cond delay="0"/>
                                          </p:stCondLst>
                                        </p:cTn>
                                        <p:tgtEl>
                                          <p:spTgt spid="142">
                                            <p:txEl>
                                              <p:pRg st="0" end="0"/>
                                            </p:txEl>
                                          </p:spTgt>
                                        </p:tgtEl>
                                        <p:attrNameLst>
                                          <p:attrName>style.visibility</p:attrName>
                                        </p:attrNameLst>
                                      </p:cBhvr>
                                      <p:to>
                                        <p:strVal val="visible"/>
                                      </p:to>
                                    </p:set>
                                    <p:anim calcmode="lin" valueType="num">
                                      <p:cBhvr>
                                        <p:cTn id="7" dur="500" fill="hold"/>
                                        <p:tgtEl>
                                          <p:spTgt spid="142">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14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name="page44">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3A957FC-984F-AE46-844F-AD9B8B8F5CF9}"/>
              </a:ext>
            </a:extLst>
          </p:cNvPr>
          <p:cNvSpPr txBox="1"/>
          <p:nvPr/>
        </p:nvSpPr>
        <p:spPr>
          <a:xfrm>
            <a:off x="360000" y="144000"/>
            <a:ext cx="9555896" cy="7099560"/>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fr-FR" sz="3600" b="0" i="0" u="none" strike="noStrike" kern="1200" dirty="0">
                <a:ln>
                  <a:noFill/>
                </a:ln>
                <a:solidFill>
                  <a:srgbClr val="FF3333"/>
                </a:solidFill>
                <a:latin typeface="Comic Sans MS" pitchFamily="66"/>
                <a:ea typeface="Arial Unicode MS" pitchFamily="2"/>
                <a:cs typeface="Arial Unicode MS" pitchFamily="2"/>
              </a:rPr>
              <a:t>Définitions</a:t>
            </a:r>
          </a:p>
          <a:p>
            <a:pPr marL="0" marR="0" lvl="0" indent="0" rtl="0" hangingPunct="0">
              <a:lnSpc>
                <a:spcPct val="100000"/>
              </a:lnSpc>
              <a:spcBef>
                <a:spcPts val="0"/>
              </a:spcBef>
              <a:spcAft>
                <a:spcPts val="0"/>
              </a:spcAft>
              <a:buNone/>
              <a:tabLst/>
            </a:pPr>
            <a:endParaRPr lang="fr-FR" sz="3600" b="0" i="0" u="none" strike="noStrike" kern="1200" dirty="0">
              <a:ln>
                <a:noFill/>
              </a:ln>
              <a:solidFill>
                <a:srgbClr val="FF3333"/>
              </a:solidFill>
              <a:latin typeface="Comic Sans MS" pitchFamily="66"/>
              <a:ea typeface="Arial Unicode MS" pitchFamily="2"/>
              <a:cs typeface="Arial Unicode MS" pitchFamily="2"/>
            </a:endParaRPr>
          </a:p>
          <a:p>
            <a:pPr marL="0" marR="0" lvl="0" indent="0" algn="just" rtl="0" hangingPunct="0">
              <a:lnSpc>
                <a:spcPct val="100000"/>
              </a:lnSpc>
              <a:spcBef>
                <a:spcPts val="0"/>
              </a:spcBef>
              <a:spcAft>
                <a:spcPts val="0"/>
              </a:spcAft>
              <a:buNone/>
              <a:tabLst/>
            </a:pPr>
            <a:r>
              <a:rPr lang="fr-FR" sz="3600" b="0" i="0" u="none" strike="noStrike" kern="1200" dirty="0">
                <a:ln>
                  <a:noFill/>
                </a:ln>
                <a:solidFill>
                  <a:srgbClr val="FF3333"/>
                </a:solidFill>
                <a:latin typeface="Comic Sans MS" pitchFamily="66"/>
                <a:ea typeface="Arial Unicode MS" pitchFamily="2"/>
                <a:cs typeface="Arial Unicode MS" pitchFamily="2"/>
              </a:rPr>
              <a:t>Guerre de positions : </a:t>
            </a:r>
            <a:r>
              <a:rPr lang="fr-FR" sz="3600" b="0" i="0" u="none" strike="noStrike" kern="1200" dirty="0">
                <a:ln>
                  <a:noFill/>
                </a:ln>
                <a:solidFill>
                  <a:srgbClr val="000000"/>
                </a:solidFill>
                <a:latin typeface="Comic Sans MS" pitchFamily="66"/>
                <a:ea typeface="Arial Unicode MS" pitchFamily="2"/>
                <a:cs typeface="Arial Unicode MS" pitchFamily="2"/>
              </a:rPr>
              <a:t>Phase de la guerre pendant laquelle les armées sont face à face dans des tranchées.</a:t>
            </a:r>
          </a:p>
          <a:p>
            <a:pPr marL="0" marR="0" lvl="0" indent="0" rtl="0" hangingPunct="0">
              <a:lnSpc>
                <a:spcPct val="100000"/>
              </a:lnSpc>
              <a:spcBef>
                <a:spcPts val="0"/>
              </a:spcBef>
              <a:spcAft>
                <a:spcPts val="0"/>
              </a:spcAft>
              <a:buNone/>
              <a:tabLst/>
            </a:pPr>
            <a:endParaRPr lang="fr-FR" sz="3600" b="0" i="0" u="none" strike="noStrike" kern="1200" dirty="0">
              <a:ln>
                <a:noFill/>
              </a:ln>
              <a:solidFill>
                <a:srgbClr val="FF3333"/>
              </a:solidFill>
              <a:latin typeface="Comic Sans MS" pitchFamily="66"/>
              <a:ea typeface="Arial Unicode MS" pitchFamily="2"/>
              <a:cs typeface="Arial Unicode MS" pitchFamily="2"/>
            </a:endParaRPr>
          </a:p>
          <a:p>
            <a:pPr marL="0" marR="0" lvl="0" indent="0" algn="just" rtl="0" hangingPunct="0">
              <a:lnSpc>
                <a:spcPct val="100000"/>
              </a:lnSpc>
              <a:spcBef>
                <a:spcPts val="0"/>
              </a:spcBef>
              <a:spcAft>
                <a:spcPts val="0"/>
              </a:spcAft>
              <a:buNone/>
              <a:tabLst/>
            </a:pPr>
            <a:r>
              <a:rPr lang="fr-FR" sz="3600" b="0" i="0" u="none" strike="noStrike" kern="1200" dirty="0">
                <a:ln>
                  <a:noFill/>
                </a:ln>
                <a:solidFill>
                  <a:srgbClr val="FF3333"/>
                </a:solidFill>
                <a:latin typeface="Comic Sans MS" pitchFamily="66"/>
                <a:ea typeface="Arial Unicode MS" pitchFamily="2"/>
                <a:cs typeface="Arial Unicode MS" pitchFamily="2"/>
              </a:rPr>
              <a:t>Tranchées :</a:t>
            </a:r>
            <a:r>
              <a:rPr lang="fr-FR" sz="3600" b="0" i="0" u="none" strike="noStrike" kern="1200" dirty="0">
                <a:ln>
                  <a:noFill/>
                </a:ln>
                <a:solidFill>
                  <a:srgbClr val="000000"/>
                </a:solidFill>
                <a:latin typeface="Comic Sans MS" pitchFamily="66"/>
                <a:ea typeface="Arial Unicode MS" pitchFamily="2"/>
                <a:cs typeface="Arial Unicode MS" pitchFamily="2"/>
              </a:rPr>
              <a:t> Fossés creusés dans le sol destinés à abriter les soldats.</a:t>
            </a:r>
          </a:p>
          <a:p>
            <a:pPr marL="0" marR="0" lvl="0" indent="0" rtl="0" hangingPunct="0">
              <a:lnSpc>
                <a:spcPct val="100000"/>
              </a:lnSpc>
              <a:spcBef>
                <a:spcPts val="0"/>
              </a:spcBef>
              <a:spcAft>
                <a:spcPts val="0"/>
              </a:spcAft>
              <a:buNone/>
              <a:tabLst/>
            </a:pPr>
            <a:endParaRPr lang="fr-FR" sz="3600" b="0" i="0" u="none" strike="noStrike" kern="1200" dirty="0">
              <a:ln>
                <a:noFill/>
              </a:ln>
              <a:solidFill>
                <a:srgbClr val="FF3333"/>
              </a:solidFill>
              <a:latin typeface="Comic Sans MS" pitchFamily="66"/>
              <a:ea typeface="Arial Unicode MS" pitchFamily="2"/>
              <a:cs typeface="Arial Unicode MS" pitchFamily="2"/>
            </a:endParaRPr>
          </a:p>
          <a:p>
            <a:pPr marL="0" marR="0" lvl="0" indent="0" algn="just" rtl="0" hangingPunct="0">
              <a:lnSpc>
                <a:spcPct val="100000"/>
              </a:lnSpc>
              <a:spcBef>
                <a:spcPts val="0"/>
              </a:spcBef>
              <a:spcAft>
                <a:spcPts val="0"/>
              </a:spcAft>
              <a:buNone/>
              <a:tabLst/>
            </a:pPr>
            <a:r>
              <a:rPr lang="fr-FR" sz="3600" b="0" i="0" u="none" strike="noStrike" kern="1200" dirty="0">
                <a:ln>
                  <a:noFill/>
                </a:ln>
                <a:solidFill>
                  <a:srgbClr val="FF3333"/>
                </a:solidFill>
                <a:latin typeface="Comic Sans MS" pitchFamily="66"/>
                <a:ea typeface="Arial Unicode MS" pitchFamily="2"/>
                <a:cs typeface="Arial Unicode MS" pitchFamily="2"/>
              </a:rPr>
              <a:t>Armistice : </a:t>
            </a:r>
            <a:r>
              <a:rPr lang="fr-FR" sz="3600" b="0" i="0" u="none" strike="noStrike" kern="1200" dirty="0">
                <a:ln>
                  <a:noFill/>
                </a:ln>
                <a:solidFill>
                  <a:srgbClr val="000000"/>
                </a:solidFill>
                <a:latin typeface="Comic Sans MS" pitchFamily="66"/>
                <a:ea typeface="Arial Unicode MS" pitchFamily="2"/>
                <a:cs typeface="Arial Unicode MS" pitchFamily="2"/>
              </a:rPr>
              <a:t>Accord pour mettre fin aux combats.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name="page45">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CFC846F-1AA2-F54B-81D7-93305856AAE4}"/>
              </a:ext>
            </a:extLst>
          </p:cNvPr>
          <p:cNvSpPr txBox="1"/>
          <p:nvPr/>
        </p:nvSpPr>
        <p:spPr>
          <a:xfrm>
            <a:off x="1543320" y="72000"/>
            <a:ext cx="8352000" cy="8640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4000" b="0" i="0" u="sng" strike="noStrike" kern="1200">
                <a:ln>
                  <a:noFill/>
                </a:ln>
                <a:solidFill>
                  <a:srgbClr val="006600"/>
                </a:solidFill>
                <a:uFillTx/>
                <a:latin typeface="Comic Sans MS" pitchFamily="66"/>
                <a:ea typeface="Arial Unicode MS" pitchFamily="2"/>
                <a:cs typeface="Arial Unicode MS" pitchFamily="2"/>
              </a:rPr>
              <a:t>B. Combattre et survivre à Verdun</a:t>
            </a:r>
          </a:p>
        </p:txBody>
      </p:sp>
      <p:sp>
        <p:nvSpPr>
          <p:cNvPr id="3" name="Connecteur droit 2">
            <a:extLst>
              <a:ext uri="{FF2B5EF4-FFF2-40B4-BE49-F238E27FC236}">
                <a16:creationId xmlns:a16="http://schemas.microsoft.com/office/drawing/2014/main" id="{093E4E2F-D245-AD44-87A7-83434B263C05}"/>
              </a:ext>
            </a:extLst>
          </p:cNvPr>
          <p:cNvSpPr/>
          <p:nvPr/>
        </p:nvSpPr>
        <p:spPr>
          <a:xfrm flipV="1">
            <a:off x="318960" y="720"/>
            <a:ext cx="720" cy="7560360"/>
          </a:xfrm>
          <a:prstGeom prst="line">
            <a:avLst/>
          </a:prstGeom>
          <a:noFill/>
          <a:ln w="19080">
            <a:solidFill>
              <a:srgbClr val="FF3333"/>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pic>
        <p:nvPicPr>
          <p:cNvPr id="4" name="Image 3">
            <a:extLst>
              <a:ext uri="{FF2B5EF4-FFF2-40B4-BE49-F238E27FC236}">
                <a16:creationId xmlns:a16="http://schemas.microsoft.com/office/drawing/2014/main" id="{D324E776-FCED-A94A-B6BB-C9A5CDE19894}"/>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2015999" y="1152000"/>
            <a:ext cx="6696000" cy="6147720"/>
          </a:xfrm>
          <a:prstGeom prst="rect">
            <a:avLst/>
          </a:prstGeom>
          <a:noFill/>
          <a:ln w="0">
            <a:solidFill>
              <a:srgbClr val="000000"/>
            </a:solidFill>
            <a:prstDash val="solid"/>
          </a:ln>
        </p:spPr>
      </p:pic>
      <p:sp>
        <p:nvSpPr>
          <p:cNvPr id="5" name="Forme libre 4">
            <a:extLst>
              <a:ext uri="{FF2B5EF4-FFF2-40B4-BE49-F238E27FC236}">
                <a16:creationId xmlns:a16="http://schemas.microsoft.com/office/drawing/2014/main" id="{E8CEF943-FD0E-B94D-B6B6-383DB9D0031A}"/>
              </a:ext>
            </a:extLst>
          </p:cNvPr>
          <p:cNvSpPr/>
          <p:nvPr/>
        </p:nvSpPr>
        <p:spPr>
          <a:xfrm>
            <a:off x="5472000" y="3924000"/>
            <a:ext cx="1080000" cy="360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name="page46">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D9015D1-1ED6-DB41-B534-1204ACF01B3D}"/>
              </a:ext>
            </a:extLst>
          </p:cNvPr>
          <p:cNvSpPr txBox="1"/>
          <p:nvPr/>
        </p:nvSpPr>
        <p:spPr>
          <a:xfrm>
            <a:off x="396000" y="216000"/>
            <a:ext cx="9519896" cy="646236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600" b="0" i="0" u="none" strike="noStrike" kern="1200" dirty="0">
                <a:ln>
                  <a:noFill/>
                </a:ln>
                <a:solidFill>
                  <a:srgbClr val="0000FF"/>
                </a:solidFill>
                <a:latin typeface="Comic Sans MS" pitchFamily="66"/>
                <a:ea typeface="Arial Unicode MS" pitchFamily="2"/>
                <a:cs typeface="Arial Unicode MS" pitchFamily="2"/>
              </a:rPr>
              <a:t>Le 21 février 1916, les troupes allemandes tentent de percer les lignes françaises à Verdun, ville située au Nord-Est de Paris, sur la ligne de front stabilisé en 1915. Cette bataille dure alors jusqu'au 18 décembre 1916.</a:t>
            </a:r>
          </a:p>
          <a:p>
            <a:pPr marL="0" marR="0" lvl="0" indent="0" algn="just" rtl="0" hangingPunct="0">
              <a:lnSpc>
                <a:spcPct val="100000"/>
              </a:lnSpc>
              <a:spcBef>
                <a:spcPts val="0"/>
              </a:spcBef>
              <a:spcAft>
                <a:spcPts val="0"/>
              </a:spcAft>
              <a:buNone/>
              <a:tabLst/>
            </a:pPr>
            <a:endParaRPr lang="fr-FR" sz="3600" b="0" i="0" u="none" strike="noStrike" kern="1200" dirty="0">
              <a:ln>
                <a:noFill/>
              </a:ln>
              <a:solidFill>
                <a:srgbClr val="0000FF"/>
              </a:solidFill>
              <a:latin typeface="Comic Sans MS" pitchFamily="66"/>
              <a:ea typeface="Arial Unicode MS" pitchFamily="2"/>
              <a:cs typeface="Arial Unicode MS" pitchFamily="2"/>
            </a:endParaRPr>
          </a:p>
          <a:p>
            <a:pPr marL="0" marR="0" lvl="0" indent="0" algn="just" rtl="0" hangingPunct="0">
              <a:lnSpc>
                <a:spcPct val="100000"/>
              </a:lnSpc>
              <a:spcBef>
                <a:spcPts val="0"/>
              </a:spcBef>
              <a:spcAft>
                <a:spcPts val="0"/>
              </a:spcAft>
              <a:buNone/>
              <a:tabLst/>
            </a:pPr>
            <a:r>
              <a:rPr lang="fr-FR" sz="3600" b="0" i="0" u="none" strike="noStrike" kern="1200" dirty="0">
                <a:ln>
                  <a:noFill/>
                </a:ln>
                <a:solidFill>
                  <a:srgbClr val="0000FF"/>
                </a:solidFill>
                <a:latin typeface="Comic Sans MS" pitchFamily="66"/>
                <a:ea typeface="Arial Unicode MS" pitchFamily="2"/>
                <a:cs typeface="Arial Unicode MS" pitchFamily="2"/>
              </a:rPr>
              <a:t>Les soldats français sont acheminés sur le champ de bataille par la « </a:t>
            </a:r>
            <a:r>
              <a:rPr lang="fr-FR" sz="3600" b="0" i="0" u="none" strike="noStrike" kern="1200" dirty="0">
                <a:ln>
                  <a:noFill/>
                </a:ln>
                <a:solidFill>
                  <a:srgbClr val="FF3333"/>
                </a:solidFill>
                <a:latin typeface="Comic Sans MS" pitchFamily="66"/>
                <a:ea typeface="Arial Unicode MS" pitchFamily="2"/>
                <a:cs typeface="Arial Unicode MS" pitchFamily="2"/>
              </a:rPr>
              <a:t>voie sacrée </a:t>
            </a:r>
            <a:r>
              <a:rPr lang="fr-FR" sz="3600" b="0" i="0" u="none" strike="noStrike" kern="1200" dirty="0">
                <a:ln>
                  <a:noFill/>
                </a:ln>
                <a:solidFill>
                  <a:srgbClr val="0000FF"/>
                </a:solidFill>
                <a:latin typeface="Comic Sans MS" pitchFamily="66"/>
                <a:ea typeface="Arial Unicode MS" pitchFamily="2"/>
                <a:cs typeface="Arial Unicode MS" pitchFamily="2"/>
              </a:rPr>
              <a:t>» traversant la ville.</a:t>
            </a:r>
          </a:p>
        </p:txBody>
      </p:sp>
      <p:sp>
        <p:nvSpPr>
          <p:cNvPr id="3" name="Connecteur droit 2">
            <a:extLst>
              <a:ext uri="{FF2B5EF4-FFF2-40B4-BE49-F238E27FC236}">
                <a16:creationId xmlns:a16="http://schemas.microsoft.com/office/drawing/2014/main" id="{DFC339BB-26F2-3841-827C-3B043ECEED8E}"/>
              </a:ext>
            </a:extLst>
          </p:cNvPr>
          <p:cNvSpPr/>
          <p:nvPr/>
        </p:nvSpPr>
        <p:spPr>
          <a:xfrm flipV="1">
            <a:off x="318960" y="1080"/>
            <a:ext cx="720" cy="7560360"/>
          </a:xfrm>
          <a:prstGeom prst="line">
            <a:avLst/>
          </a:prstGeom>
          <a:noFill/>
          <a:ln w="19080">
            <a:solidFill>
              <a:srgbClr val="FF3333"/>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name="page47">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128A59B-9CFA-E34B-BA5F-3A6974DF0FFD}"/>
              </a:ext>
            </a:extLst>
          </p:cNvPr>
          <p:cNvPicPr>
            <a:picLocks noChangeAspect="1"/>
          </p:cNvPicPr>
          <p:nvPr/>
        </p:nvPicPr>
        <p:blipFill>
          <a:blip r:embed="rId3">
            <a:lum/>
            <a:alphaModFix/>
          </a:blip>
          <a:srcRect/>
          <a:stretch>
            <a:fillRect/>
          </a:stretch>
        </p:blipFill>
        <p:spPr>
          <a:xfrm>
            <a:off x="827999" y="936000"/>
            <a:ext cx="8424000" cy="6336000"/>
          </a:xfrm>
          <a:prstGeom prst="rect">
            <a:avLst/>
          </a:prstGeom>
          <a:noFill/>
          <a:ln w="0">
            <a:solidFill>
              <a:srgbClr val="000000"/>
            </a:solidFill>
            <a:prstDash val="solid"/>
          </a:ln>
        </p:spPr>
      </p:pic>
      <p:sp>
        <p:nvSpPr>
          <p:cNvPr id="3" name="ZoneTexte 2">
            <a:extLst>
              <a:ext uri="{FF2B5EF4-FFF2-40B4-BE49-F238E27FC236}">
                <a16:creationId xmlns:a16="http://schemas.microsoft.com/office/drawing/2014/main" id="{BF9C0D7D-B12E-9E4F-98C7-9F5B33722177}"/>
              </a:ext>
            </a:extLst>
          </p:cNvPr>
          <p:cNvSpPr txBox="1"/>
          <p:nvPr/>
        </p:nvSpPr>
        <p:spPr>
          <a:xfrm>
            <a:off x="1728000" y="288000"/>
            <a:ext cx="6623999" cy="108108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800" b="0" i="0" u="none" strike="noStrike" kern="1200">
                <a:ln>
                  <a:noFill/>
                </a:ln>
                <a:latin typeface="Comic Sans MS" pitchFamily="66"/>
                <a:ea typeface="Arial Unicode MS" pitchFamily="2"/>
                <a:cs typeface="Arial Unicode MS" pitchFamily="2"/>
              </a:rPr>
              <a:t>Voie sacrée qui va à Verdun</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name="page48">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74DC791-30A2-964A-B52A-76B0E7465D26}"/>
              </a:ext>
            </a:extLst>
          </p:cNvPr>
          <p:cNvPicPr>
            <a:picLocks noChangeAspect="1"/>
          </p:cNvPicPr>
          <p:nvPr/>
        </p:nvPicPr>
        <p:blipFill>
          <a:blip r:embed="rId3">
            <a:lum/>
            <a:alphaModFix/>
          </a:blip>
          <a:srcRect/>
          <a:stretch>
            <a:fillRect/>
          </a:stretch>
        </p:blipFill>
        <p:spPr>
          <a:xfrm>
            <a:off x="288000" y="216000"/>
            <a:ext cx="5040000" cy="7128000"/>
          </a:xfrm>
          <a:prstGeom prst="rect">
            <a:avLst/>
          </a:prstGeom>
          <a:noFill/>
          <a:ln>
            <a:noFill/>
          </a:ln>
        </p:spPr>
      </p:pic>
      <p:sp>
        <p:nvSpPr>
          <p:cNvPr id="3" name="ZoneTexte 2">
            <a:extLst>
              <a:ext uri="{FF2B5EF4-FFF2-40B4-BE49-F238E27FC236}">
                <a16:creationId xmlns:a16="http://schemas.microsoft.com/office/drawing/2014/main" id="{BDF40226-D19E-BB47-AF77-2A4D351889EC}"/>
              </a:ext>
            </a:extLst>
          </p:cNvPr>
          <p:cNvSpPr txBox="1"/>
          <p:nvPr/>
        </p:nvSpPr>
        <p:spPr>
          <a:xfrm>
            <a:off x="5328000" y="1440000"/>
            <a:ext cx="4504770" cy="468000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200" b="0" i="0" u="none" strike="noStrike" kern="1200" dirty="0">
                <a:ln>
                  <a:noFill/>
                </a:ln>
                <a:solidFill>
                  <a:srgbClr val="000000"/>
                </a:solidFill>
                <a:latin typeface="Comic Sans MS" pitchFamily="66"/>
                <a:ea typeface="Microsoft YaHei" pitchFamily="2"/>
                <a:cs typeface="Arial Unicode MS" pitchFamily="2"/>
              </a:rPr>
              <a:t>Le général Pétain, devenu maréchal organise la résistance de Verdun et met en place la voie sacrée. Il est surnommé le « vainqueur de Verdun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name="page49">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A6276300-0BAD-044B-8678-555211E8BD6E}"/>
              </a:ext>
            </a:extLst>
          </p:cNvPr>
          <p:cNvSpPr/>
          <p:nvPr/>
        </p:nvSpPr>
        <p:spPr>
          <a:xfrm>
            <a:off x="486000" y="54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Connecteur droit 2">
            <a:extLst>
              <a:ext uri="{FF2B5EF4-FFF2-40B4-BE49-F238E27FC236}">
                <a16:creationId xmlns:a16="http://schemas.microsoft.com/office/drawing/2014/main" id="{4DD37EFA-8ED4-AC4A-82E1-4A9130FC84BD}"/>
              </a:ext>
            </a:extLst>
          </p:cNvPr>
          <p:cNvSpPr/>
          <p:nvPr/>
        </p:nvSpPr>
        <p:spPr>
          <a:xfrm>
            <a:off x="63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Connecteur droit 3">
            <a:extLst>
              <a:ext uri="{FF2B5EF4-FFF2-40B4-BE49-F238E27FC236}">
                <a16:creationId xmlns:a16="http://schemas.microsoft.com/office/drawing/2014/main" id="{E7B5D8E7-0B53-5C41-B815-832805F0B1A1}"/>
              </a:ext>
            </a:extLst>
          </p:cNvPr>
          <p:cNvSpPr/>
          <p:nvPr/>
        </p:nvSpPr>
        <p:spPr>
          <a:xfrm>
            <a:off x="77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 name="Connecteur droit 4">
            <a:extLst>
              <a:ext uri="{FF2B5EF4-FFF2-40B4-BE49-F238E27FC236}">
                <a16:creationId xmlns:a16="http://schemas.microsoft.com/office/drawing/2014/main" id="{77D26056-2B8F-8D4D-8BE0-5542B641AAAE}"/>
              </a:ext>
            </a:extLst>
          </p:cNvPr>
          <p:cNvSpPr/>
          <p:nvPr/>
        </p:nvSpPr>
        <p:spPr>
          <a:xfrm>
            <a:off x="917999"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 name="Connecteur droit 5">
            <a:extLst>
              <a:ext uri="{FF2B5EF4-FFF2-40B4-BE49-F238E27FC236}">
                <a16:creationId xmlns:a16="http://schemas.microsoft.com/office/drawing/2014/main" id="{AF669B96-50BE-274B-9D2B-7E57B62CF675}"/>
              </a:ext>
            </a:extLst>
          </p:cNvPr>
          <p:cNvSpPr/>
          <p:nvPr/>
        </p:nvSpPr>
        <p:spPr>
          <a:xfrm>
            <a:off x="1205999"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 name="Connecteur droit 6">
            <a:extLst>
              <a:ext uri="{FF2B5EF4-FFF2-40B4-BE49-F238E27FC236}">
                <a16:creationId xmlns:a16="http://schemas.microsoft.com/office/drawing/2014/main" id="{31BF83AD-045C-9342-893A-E84A1F8F513C}"/>
              </a:ext>
            </a:extLst>
          </p:cNvPr>
          <p:cNvSpPr/>
          <p:nvPr/>
        </p:nvSpPr>
        <p:spPr>
          <a:xfrm>
            <a:off x="135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 name="Connecteur droit 7">
            <a:extLst>
              <a:ext uri="{FF2B5EF4-FFF2-40B4-BE49-F238E27FC236}">
                <a16:creationId xmlns:a16="http://schemas.microsoft.com/office/drawing/2014/main" id="{E31D1F13-3B2D-604E-87BD-8B955460C160}"/>
              </a:ext>
            </a:extLst>
          </p:cNvPr>
          <p:cNvSpPr/>
          <p:nvPr/>
        </p:nvSpPr>
        <p:spPr>
          <a:xfrm>
            <a:off x="1493999"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 name="Connecteur droit 8">
            <a:extLst>
              <a:ext uri="{FF2B5EF4-FFF2-40B4-BE49-F238E27FC236}">
                <a16:creationId xmlns:a16="http://schemas.microsoft.com/office/drawing/2014/main" id="{B24AF4D6-2C9E-9042-866A-3843B45CB6EB}"/>
              </a:ext>
            </a:extLst>
          </p:cNvPr>
          <p:cNvSpPr/>
          <p:nvPr/>
        </p:nvSpPr>
        <p:spPr>
          <a:xfrm>
            <a:off x="163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 name="Connecteur droit 9">
            <a:extLst>
              <a:ext uri="{FF2B5EF4-FFF2-40B4-BE49-F238E27FC236}">
                <a16:creationId xmlns:a16="http://schemas.microsoft.com/office/drawing/2014/main" id="{DB08EA52-1F2E-4147-A046-427B7776BC1E}"/>
              </a:ext>
            </a:extLst>
          </p:cNvPr>
          <p:cNvSpPr/>
          <p:nvPr/>
        </p:nvSpPr>
        <p:spPr>
          <a:xfrm>
            <a:off x="106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 name="Connecteur droit 10">
            <a:extLst>
              <a:ext uri="{FF2B5EF4-FFF2-40B4-BE49-F238E27FC236}">
                <a16:creationId xmlns:a16="http://schemas.microsoft.com/office/drawing/2014/main" id="{08860EEC-21EC-B64E-BBF3-0EC7048EF14D}"/>
              </a:ext>
            </a:extLst>
          </p:cNvPr>
          <p:cNvSpPr/>
          <p:nvPr/>
        </p:nvSpPr>
        <p:spPr>
          <a:xfrm>
            <a:off x="1925999"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 name="Connecteur droit 11">
            <a:extLst>
              <a:ext uri="{FF2B5EF4-FFF2-40B4-BE49-F238E27FC236}">
                <a16:creationId xmlns:a16="http://schemas.microsoft.com/office/drawing/2014/main" id="{0AB80FD1-94BB-F84F-86EB-783E63BF7C25}"/>
              </a:ext>
            </a:extLst>
          </p:cNvPr>
          <p:cNvSpPr/>
          <p:nvPr/>
        </p:nvSpPr>
        <p:spPr>
          <a:xfrm>
            <a:off x="221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 name="Connecteur droit 12">
            <a:extLst>
              <a:ext uri="{FF2B5EF4-FFF2-40B4-BE49-F238E27FC236}">
                <a16:creationId xmlns:a16="http://schemas.microsoft.com/office/drawing/2014/main" id="{449C0330-0296-FB4C-8ABC-BFC5B687B815}"/>
              </a:ext>
            </a:extLst>
          </p:cNvPr>
          <p:cNvSpPr/>
          <p:nvPr/>
        </p:nvSpPr>
        <p:spPr>
          <a:xfrm>
            <a:off x="178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4" name="Connecteur droit 13">
            <a:extLst>
              <a:ext uri="{FF2B5EF4-FFF2-40B4-BE49-F238E27FC236}">
                <a16:creationId xmlns:a16="http://schemas.microsoft.com/office/drawing/2014/main" id="{C2D58329-065B-414C-8BE4-3B44E8E3D787}"/>
              </a:ext>
            </a:extLst>
          </p:cNvPr>
          <p:cNvSpPr/>
          <p:nvPr/>
        </p:nvSpPr>
        <p:spPr>
          <a:xfrm>
            <a:off x="235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5" name="Connecteur droit 14">
            <a:extLst>
              <a:ext uri="{FF2B5EF4-FFF2-40B4-BE49-F238E27FC236}">
                <a16:creationId xmlns:a16="http://schemas.microsoft.com/office/drawing/2014/main" id="{C2BD4E04-ACB4-5E4A-B9F4-CDDFDF6A4C53}"/>
              </a:ext>
            </a:extLst>
          </p:cNvPr>
          <p:cNvSpPr/>
          <p:nvPr/>
        </p:nvSpPr>
        <p:spPr>
          <a:xfrm>
            <a:off x="2646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6" name="Connecteur droit 15">
            <a:extLst>
              <a:ext uri="{FF2B5EF4-FFF2-40B4-BE49-F238E27FC236}">
                <a16:creationId xmlns:a16="http://schemas.microsoft.com/office/drawing/2014/main" id="{102FD087-34DC-0B4F-8572-DD11C7B0C4A2}"/>
              </a:ext>
            </a:extLst>
          </p:cNvPr>
          <p:cNvSpPr/>
          <p:nvPr/>
        </p:nvSpPr>
        <p:spPr>
          <a:xfrm>
            <a:off x="279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7" name="Connecteur droit 16">
            <a:extLst>
              <a:ext uri="{FF2B5EF4-FFF2-40B4-BE49-F238E27FC236}">
                <a16:creationId xmlns:a16="http://schemas.microsoft.com/office/drawing/2014/main" id="{2049C369-A80A-2840-B3E5-3BF93836AC24}"/>
              </a:ext>
            </a:extLst>
          </p:cNvPr>
          <p:cNvSpPr/>
          <p:nvPr/>
        </p:nvSpPr>
        <p:spPr>
          <a:xfrm>
            <a:off x="293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8" name="Connecteur droit 17">
            <a:extLst>
              <a:ext uri="{FF2B5EF4-FFF2-40B4-BE49-F238E27FC236}">
                <a16:creationId xmlns:a16="http://schemas.microsoft.com/office/drawing/2014/main" id="{3BBD841D-00F0-3B48-BDB3-3C59C69FA290}"/>
              </a:ext>
            </a:extLst>
          </p:cNvPr>
          <p:cNvSpPr/>
          <p:nvPr/>
        </p:nvSpPr>
        <p:spPr>
          <a:xfrm>
            <a:off x="307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9" name="Connecteur droit 18">
            <a:extLst>
              <a:ext uri="{FF2B5EF4-FFF2-40B4-BE49-F238E27FC236}">
                <a16:creationId xmlns:a16="http://schemas.microsoft.com/office/drawing/2014/main" id="{D201C084-6010-584A-AEE2-E38F59A3B66E}"/>
              </a:ext>
            </a:extLst>
          </p:cNvPr>
          <p:cNvSpPr/>
          <p:nvPr/>
        </p:nvSpPr>
        <p:spPr>
          <a:xfrm>
            <a:off x="250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0" name="Connecteur droit 19">
            <a:extLst>
              <a:ext uri="{FF2B5EF4-FFF2-40B4-BE49-F238E27FC236}">
                <a16:creationId xmlns:a16="http://schemas.microsoft.com/office/drawing/2014/main" id="{82603F14-5EBA-684E-A5D2-DBFA74A17986}"/>
              </a:ext>
            </a:extLst>
          </p:cNvPr>
          <p:cNvSpPr/>
          <p:nvPr/>
        </p:nvSpPr>
        <p:spPr>
          <a:xfrm>
            <a:off x="322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1" name="Connecteur droit 20">
            <a:extLst>
              <a:ext uri="{FF2B5EF4-FFF2-40B4-BE49-F238E27FC236}">
                <a16:creationId xmlns:a16="http://schemas.microsoft.com/office/drawing/2014/main" id="{2DD6A629-5EC7-4D4E-9C97-1D93170F5CB5}"/>
              </a:ext>
            </a:extLst>
          </p:cNvPr>
          <p:cNvSpPr/>
          <p:nvPr/>
        </p:nvSpPr>
        <p:spPr>
          <a:xfrm>
            <a:off x="3366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2" name="Connecteur droit 21">
            <a:extLst>
              <a:ext uri="{FF2B5EF4-FFF2-40B4-BE49-F238E27FC236}">
                <a16:creationId xmlns:a16="http://schemas.microsoft.com/office/drawing/2014/main" id="{3B6B6FEF-7C4A-344E-8D8E-F51BB64ABFFE}"/>
              </a:ext>
            </a:extLst>
          </p:cNvPr>
          <p:cNvSpPr/>
          <p:nvPr/>
        </p:nvSpPr>
        <p:spPr>
          <a:xfrm>
            <a:off x="351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3" name="Connecteur droit 22">
            <a:extLst>
              <a:ext uri="{FF2B5EF4-FFF2-40B4-BE49-F238E27FC236}">
                <a16:creationId xmlns:a16="http://schemas.microsoft.com/office/drawing/2014/main" id="{E30E165B-26C9-984E-81EC-22B0896CCAD3}"/>
              </a:ext>
            </a:extLst>
          </p:cNvPr>
          <p:cNvSpPr/>
          <p:nvPr/>
        </p:nvSpPr>
        <p:spPr>
          <a:xfrm>
            <a:off x="365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4" name="Connecteur droit 23">
            <a:extLst>
              <a:ext uri="{FF2B5EF4-FFF2-40B4-BE49-F238E27FC236}">
                <a16:creationId xmlns:a16="http://schemas.microsoft.com/office/drawing/2014/main" id="{3F8AC579-7870-EC44-8BCB-F091E1CBA546}"/>
              </a:ext>
            </a:extLst>
          </p:cNvPr>
          <p:cNvSpPr/>
          <p:nvPr/>
        </p:nvSpPr>
        <p:spPr>
          <a:xfrm>
            <a:off x="4086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5" name="Connecteur droit 24">
            <a:extLst>
              <a:ext uri="{FF2B5EF4-FFF2-40B4-BE49-F238E27FC236}">
                <a16:creationId xmlns:a16="http://schemas.microsoft.com/office/drawing/2014/main" id="{84F83A00-7CCC-1A43-82EA-2988C24B9579}"/>
              </a:ext>
            </a:extLst>
          </p:cNvPr>
          <p:cNvSpPr/>
          <p:nvPr/>
        </p:nvSpPr>
        <p:spPr>
          <a:xfrm>
            <a:off x="423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6" name="Connecteur droit 25">
            <a:extLst>
              <a:ext uri="{FF2B5EF4-FFF2-40B4-BE49-F238E27FC236}">
                <a16:creationId xmlns:a16="http://schemas.microsoft.com/office/drawing/2014/main" id="{3BCA5187-A31B-6C4A-8381-0172D6DEB10A}"/>
              </a:ext>
            </a:extLst>
          </p:cNvPr>
          <p:cNvSpPr/>
          <p:nvPr/>
        </p:nvSpPr>
        <p:spPr>
          <a:xfrm>
            <a:off x="437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7" name="Connecteur droit 26">
            <a:extLst>
              <a:ext uri="{FF2B5EF4-FFF2-40B4-BE49-F238E27FC236}">
                <a16:creationId xmlns:a16="http://schemas.microsoft.com/office/drawing/2014/main" id="{F3EF3337-09E2-3345-A7D3-21BCF6C1C076}"/>
              </a:ext>
            </a:extLst>
          </p:cNvPr>
          <p:cNvSpPr/>
          <p:nvPr/>
        </p:nvSpPr>
        <p:spPr>
          <a:xfrm>
            <a:off x="451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8" name="Connecteur droit 27">
            <a:extLst>
              <a:ext uri="{FF2B5EF4-FFF2-40B4-BE49-F238E27FC236}">
                <a16:creationId xmlns:a16="http://schemas.microsoft.com/office/drawing/2014/main" id="{E25CCE3C-E17A-D04A-A664-EE8221238C4C}"/>
              </a:ext>
            </a:extLst>
          </p:cNvPr>
          <p:cNvSpPr/>
          <p:nvPr/>
        </p:nvSpPr>
        <p:spPr>
          <a:xfrm>
            <a:off x="394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9" name="Connecteur droit 28">
            <a:extLst>
              <a:ext uri="{FF2B5EF4-FFF2-40B4-BE49-F238E27FC236}">
                <a16:creationId xmlns:a16="http://schemas.microsoft.com/office/drawing/2014/main" id="{4424F5AA-537D-F14D-ABEE-D97AF1D61DF2}"/>
              </a:ext>
            </a:extLst>
          </p:cNvPr>
          <p:cNvSpPr/>
          <p:nvPr/>
        </p:nvSpPr>
        <p:spPr>
          <a:xfrm>
            <a:off x="466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0" name="Connecteur droit 29">
            <a:extLst>
              <a:ext uri="{FF2B5EF4-FFF2-40B4-BE49-F238E27FC236}">
                <a16:creationId xmlns:a16="http://schemas.microsoft.com/office/drawing/2014/main" id="{45F6CAB3-AA92-1241-8250-446C4F2EC407}"/>
              </a:ext>
            </a:extLst>
          </p:cNvPr>
          <p:cNvSpPr/>
          <p:nvPr/>
        </p:nvSpPr>
        <p:spPr>
          <a:xfrm>
            <a:off x="4806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1" name="Connecteur droit 30">
            <a:extLst>
              <a:ext uri="{FF2B5EF4-FFF2-40B4-BE49-F238E27FC236}">
                <a16:creationId xmlns:a16="http://schemas.microsoft.com/office/drawing/2014/main" id="{5FEB85FA-2456-1842-9A7A-D0FF77E2025B}"/>
              </a:ext>
            </a:extLst>
          </p:cNvPr>
          <p:cNvSpPr/>
          <p:nvPr/>
        </p:nvSpPr>
        <p:spPr>
          <a:xfrm>
            <a:off x="495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2" name="Connecteur droit 31">
            <a:extLst>
              <a:ext uri="{FF2B5EF4-FFF2-40B4-BE49-F238E27FC236}">
                <a16:creationId xmlns:a16="http://schemas.microsoft.com/office/drawing/2014/main" id="{DCF43958-12B7-2249-9289-7A1DD753DECF}"/>
              </a:ext>
            </a:extLst>
          </p:cNvPr>
          <p:cNvSpPr/>
          <p:nvPr/>
        </p:nvSpPr>
        <p:spPr>
          <a:xfrm>
            <a:off x="509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3" name="Connecteur droit 32">
            <a:extLst>
              <a:ext uri="{FF2B5EF4-FFF2-40B4-BE49-F238E27FC236}">
                <a16:creationId xmlns:a16="http://schemas.microsoft.com/office/drawing/2014/main" id="{DF044E7D-A0B3-7741-BBA9-39372F1956AE}"/>
              </a:ext>
            </a:extLst>
          </p:cNvPr>
          <p:cNvSpPr/>
          <p:nvPr/>
        </p:nvSpPr>
        <p:spPr>
          <a:xfrm>
            <a:off x="538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4" name="Connecteur droit 33">
            <a:extLst>
              <a:ext uri="{FF2B5EF4-FFF2-40B4-BE49-F238E27FC236}">
                <a16:creationId xmlns:a16="http://schemas.microsoft.com/office/drawing/2014/main" id="{56741B41-A4F7-5440-B963-6183DCC3EA0D}"/>
              </a:ext>
            </a:extLst>
          </p:cNvPr>
          <p:cNvSpPr/>
          <p:nvPr/>
        </p:nvSpPr>
        <p:spPr>
          <a:xfrm>
            <a:off x="567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5" name="Connecteur droit 34">
            <a:extLst>
              <a:ext uri="{FF2B5EF4-FFF2-40B4-BE49-F238E27FC236}">
                <a16:creationId xmlns:a16="http://schemas.microsoft.com/office/drawing/2014/main" id="{F591A432-9772-B94F-99F7-0EB220E436CB}"/>
              </a:ext>
            </a:extLst>
          </p:cNvPr>
          <p:cNvSpPr/>
          <p:nvPr/>
        </p:nvSpPr>
        <p:spPr>
          <a:xfrm>
            <a:off x="581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6" name="Connecteur droit 35">
            <a:extLst>
              <a:ext uri="{FF2B5EF4-FFF2-40B4-BE49-F238E27FC236}">
                <a16:creationId xmlns:a16="http://schemas.microsoft.com/office/drawing/2014/main" id="{56EB72E5-ACA2-3449-B265-A4F19ED058B2}"/>
              </a:ext>
            </a:extLst>
          </p:cNvPr>
          <p:cNvSpPr/>
          <p:nvPr/>
        </p:nvSpPr>
        <p:spPr>
          <a:xfrm>
            <a:off x="595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7" name="Connecteur droit 36">
            <a:extLst>
              <a:ext uri="{FF2B5EF4-FFF2-40B4-BE49-F238E27FC236}">
                <a16:creationId xmlns:a16="http://schemas.microsoft.com/office/drawing/2014/main" id="{7230A151-0D66-F54B-AC70-5869FD2C9C85}"/>
              </a:ext>
            </a:extLst>
          </p:cNvPr>
          <p:cNvSpPr/>
          <p:nvPr/>
        </p:nvSpPr>
        <p:spPr>
          <a:xfrm>
            <a:off x="610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8" name="Connecteur droit 37">
            <a:extLst>
              <a:ext uri="{FF2B5EF4-FFF2-40B4-BE49-F238E27FC236}">
                <a16:creationId xmlns:a16="http://schemas.microsoft.com/office/drawing/2014/main" id="{8419DDFF-5EAB-6146-9137-0E59C37BBA5E}"/>
              </a:ext>
            </a:extLst>
          </p:cNvPr>
          <p:cNvSpPr/>
          <p:nvPr/>
        </p:nvSpPr>
        <p:spPr>
          <a:xfrm>
            <a:off x="6246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9" name="Connecteur droit 38">
            <a:extLst>
              <a:ext uri="{FF2B5EF4-FFF2-40B4-BE49-F238E27FC236}">
                <a16:creationId xmlns:a16="http://schemas.microsoft.com/office/drawing/2014/main" id="{F08E269D-81AD-2D46-98C0-4120CCC3170A}"/>
              </a:ext>
            </a:extLst>
          </p:cNvPr>
          <p:cNvSpPr/>
          <p:nvPr/>
        </p:nvSpPr>
        <p:spPr>
          <a:xfrm>
            <a:off x="639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0" name="Connecteur droit 39">
            <a:extLst>
              <a:ext uri="{FF2B5EF4-FFF2-40B4-BE49-F238E27FC236}">
                <a16:creationId xmlns:a16="http://schemas.microsoft.com/office/drawing/2014/main" id="{9D9D65FE-A652-6641-9977-09AE3B6039E5}"/>
              </a:ext>
            </a:extLst>
          </p:cNvPr>
          <p:cNvSpPr/>
          <p:nvPr/>
        </p:nvSpPr>
        <p:spPr>
          <a:xfrm>
            <a:off x="6966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1" name="Connecteur droit 40">
            <a:extLst>
              <a:ext uri="{FF2B5EF4-FFF2-40B4-BE49-F238E27FC236}">
                <a16:creationId xmlns:a16="http://schemas.microsoft.com/office/drawing/2014/main" id="{0DE63810-532A-B84D-BB6F-3553165C2914}"/>
              </a:ext>
            </a:extLst>
          </p:cNvPr>
          <p:cNvSpPr/>
          <p:nvPr/>
        </p:nvSpPr>
        <p:spPr>
          <a:xfrm>
            <a:off x="7110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2" name="Connecteur droit 41">
            <a:extLst>
              <a:ext uri="{FF2B5EF4-FFF2-40B4-BE49-F238E27FC236}">
                <a16:creationId xmlns:a16="http://schemas.microsoft.com/office/drawing/2014/main" id="{C3AB7EAE-1FAE-6045-916A-058FB0B746F7}"/>
              </a:ext>
            </a:extLst>
          </p:cNvPr>
          <p:cNvSpPr/>
          <p:nvPr/>
        </p:nvSpPr>
        <p:spPr>
          <a:xfrm>
            <a:off x="667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3" name="Connecteur droit 42">
            <a:extLst>
              <a:ext uri="{FF2B5EF4-FFF2-40B4-BE49-F238E27FC236}">
                <a16:creationId xmlns:a16="http://schemas.microsoft.com/office/drawing/2014/main" id="{924DEF03-E0A0-FA48-9F81-D049C48EB0BD}"/>
              </a:ext>
            </a:extLst>
          </p:cNvPr>
          <p:cNvSpPr/>
          <p:nvPr/>
        </p:nvSpPr>
        <p:spPr>
          <a:xfrm>
            <a:off x="6822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4" name="Connecteur droit 43">
            <a:extLst>
              <a:ext uri="{FF2B5EF4-FFF2-40B4-BE49-F238E27FC236}">
                <a16:creationId xmlns:a16="http://schemas.microsoft.com/office/drawing/2014/main" id="{F38D64BE-9CA2-8240-83F6-FF57C8F81F16}"/>
              </a:ext>
            </a:extLst>
          </p:cNvPr>
          <p:cNvSpPr/>
          <p:nvPr/>
        </p:nvSpPr>
        <p:spPr>
          <a:xfrm>
            <a:off x="342000" y="5455080"/>
            <a:ext cx="0" cy="324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5" name="Connecteur droit 44">
            <a:extLst>
              <a:ext uri="{FF2B5EF4-FFF2-40B4-BE49-F238E27FC236}">
                <a16:creationId xmlns:a16="http://schemas.microsoft.com/office/drawing/2014/main" id="{F31BA7C6-0604-4F42-A8DC-4096CF9DF6B0}"/>
              </a:ext>
            </a:extLst>
          </p:cNvPr>
          <p:cNvSpPr/>
          <p:nvPr/>
        </p:nvSpPr>
        <p:spPr>
          <a:xfrm flipV="1">
            <a:off x="8982000" y="2018519"/>
            <a:ext cx="0" cy="3780001"/>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6" name="ZoneTexte 45">
            <a:extLst>
              <a:ext uri="{FF2B5EF4-FFF2-40B4-BE49-F238E27FC236}">
                <a16:creationId xmlns:a16="http://schemas.microsoft.com/office/drawing/2014/main" id="{C396FAA4-6130-0F46-AE32-B1666201507A}"/>
              </a:ext>
            </a:extLst>
          </p:cNvPr>
          <p:cNvSpPr txBox="1"/>
          <p:nvPr/>
        </p:nvSpPr>
        <p:spPr>
          <a:xfrm>
            <a:off x="-163080" y="5774400"/>
            <a:ext cx="102492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400" b="1" i="0" u="none" strike="noStrike" kern="1200">
                <a:ln>
                  <a:noFill/>
                </a:ln>
                <a:latin typeface="Arial" pitchFamily="18"/>
                <a:ea typeface="Arial Unicode MS" pitchFamily="2"/>
                <a:cs typeface="Arial Unicode MS" pitchFamily="2"/>
              </a:rPr>
              <a:t>1914</a:t>
            </a:r>
          </a:p>
        </p:txBody>
      </p:sp>
      <p:sp>
        <p:nvSpPr>
          <p:cNvPr id="47" name="ZoneTexte 46">
            <a:extLst>
              <a:ext uri="{FF2B5EF4-FFF2-40B4-BE49-F238E27FC236}">
                <a16:creationId xmlns:a16="http://schemas.microsoft.com/office/drawing/2014/main" id="{B6251F40-88EA-DD41-B756-42E6E5C5F912}"/>
              </a:ext>
            </a:extLst>
          </p:cNvPr>
          <p:cNvSpPr txBox="1"/>
          <p:nvPr/>
        </p:nvSpPr>
        <p:spPr>
          <a:xfrm>
            <a:off x="1567080" y="5793840"/>
            <a:ext cx="102492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400" b="1" i="0" u="none" strike="noStrike" kern="1200">
                <a:ln>
                  <a:noFill/>
                </a:ln>
                <a:latin typeface="Arial" pitchFamily="18"/>
                <a:ea typeface="Arial Unicode MS" pitchFamily="2"/>
                <a:cs typeface="Arial Unicode MS" pitchFamily="2"/>
              </a:rPr>
              <a:t>1915</a:t>
            </a:r>
          </a:p>
        </p:txBody>
      </p:sp>
      <p:sp>
        <p:nvSpPr>
          <p:cNvPr id="48" name="ZoneTexte 47">
            <a:extLst>
              <a:ext uri="{FF2B5EF4-FFF2-40B4-BE49-F238E27FC236}">
                <a16:creationId xmlns:a16="http://schemas.microsoft.com/office/drawing/2014/main" id="{14E189EB-2B47-3144-9FBC-37D1294A7184}"/>
              </a:ext>
            </a:extLst>
          </p:cNvPr>
          <p:cNvSpPr txBox="1"/>
          <p:nvPr/>
        </p:nvSpPr>
        <p:spPr>
          <a:xfrm>
            <a:off x="3290039" y="5810400"/>
            <a:ext cx="102492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400" b="1" i="0" u="none" strike="noStrike" kern="1200">
                <a:ln>
                  <a:noFill/>
                </a:ln>
                <a:latin typeface="Arial" pitchFamily="18"/>
                <a:ea typeface="Arial Unicode MS" pitchFamily="2"/>
                <a:cs typeface="Arial Unicode MS" pitchFamily="2"/>
              </a:rPr>
              <a:t>1916</a:t>
            </a:r>
          </a:p>
        </p:txBody>
      </p:sp>
      <p:sp>
        <p:nvSpPr>
          <p:cNvPr id="49" name="ZoneTexte 48">
            <a:extLst>
              <a:ext uri="{FF2B5EF4-FFF2-40B4-BE49-F238E27FC236}">
                <a16:creationId xmlns:a16="http://schemas.microsoft.com/office/drawing/2014/main" id="{C447B0AA-EE76-1946-BAE0-DB0EAC2DEB4A}"/>
              </a:ext>
            </a:extLst>
          </p:cNvPr>
          <p:cNvSpPr txBox="1"/>
          <p:nvPr/>
        </p:nvSpPr>
        <p:spPr>
          <a:xfrm>
            <a:off x="4998600" y="5810400"/>
            <a:ext cx="102492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400" b="1" i="0" u="none" strike="noStrike" kern="1200">
                <a:ln>
                  <a:noFill/>
                </a:ln>
                <a:latin typeface="Arial" pitchFamily="18"/>
                <a:ea typeface="Arial Unicode MS" pitchFamily="2"/>
                <a:cs typeface="Arial Unicode MS" pitchFamily="2"/>
              </a:rPr>
              <a:t>1917</a:t>
            </a:r>
          </a:p>
        </p:txBody>
      </p:sp>
      <p:sp>
        <p:nvSpPr>
          <p:cNvPr id="50" name="ZoneTexte 49">
            <a:extLst>
              <a:ext uri="{FF2B5EF4-FFF2-40B4-BE49-F238E27FC236}">
                <a16:creationId xmlns:a16="http://schemas.microsoft.com/office/drawing/2014/main" id="{E2467879-C69C-384A-A57F-C0C70B2BF36C}"/>
              </a:ext>
            </a:extLst>
          </p:cNvPr>
          <p:cNvSpPr txBox="1"/>
          <p:nvPr/>
        </p:nvSpPr>
        <p:spPr>
          <a:xfrm>
            <a:off x="6742800" y="5846399"/>
            <a:ext cx="102492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400" b="1" i="0" u="none" strike="noStrike" kern="1200">
                <a:ln>
                  <a:noFill/>
                </a:ln>
                <a:latin typeface="Arial" pitchFamily="18"/>
                <a:ea typeface="Arial Unicode MS" pitchFamily="2"/>
                <a:cs typeface="Arial Unicode MS" pitchFamily="2"/>
              </a:rPr>
              <a:t>1918</a:t>
            </a:r>
          </a:p>
        </p:txBody>
      </p:sp>
      <p:sp>
        <p:nvSpPr>
          <p:cNvPr id="51" name="Connecteur droit 50">
            <a:extLst>
              <a:ext uri="{FF2B5EF4-FFF2-40B4-BE49-F238E27FC236}">
                <a16:creationId xmlns:a16="http://schemas.microsoft.com/office/drawing/2014/main" id="{E14D3794-BDEE-A646-8E84-9ADB5B0A2FE4}"/>
              </a:ext>
            </a:extLst>
          </p:cNvPr>
          <p:cNvSpPr/>
          <p:nvPr/>
        </p:nvSpPr>
        <p:spPr>
          <a:xfrm flipV="1">
            <a:off x="2070000" y="2018519"/>
            <a:ext cx="0" cy="3780001"/>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2" name="Connecteur droit 51">
            <a:extLst>
              <a:ext uri="{FF2B5EF4-FFF2-40B4-BE49-F238E27FC236}">
                <a16:creationId xmlns:a16="http://schemas.microsoft.com/office/drawing/2014/main" id="{0028B3D0-B8D8-844F-912C-E306646BB650}"/>
              </a:ext>
            </a:extLst>
          </p:cNvPr>
          <p:cNvSpPr/>
          <p:nvPr/>
        </p:nvSpPr>
        <p:spPr>
          <a:xfrm flipV="1">
            <a:off x="3798000" y="2018519"/>
            <a:ext cx="0" cy="3780001"/>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3" name="Connecteur droit 52">
            <a:extLst>
              <a:ext uri="{FF2B5EF4-FFF2-40B4-BE49-F238E27FC236}">
                <a16:creationId xmlns:a16="http://schemas.microsoft.com/office/drawing/2014/main" id="{A8C0C512-1F82-154A-9E7E-EACE3CD88745}"/>
              </a:ext>
            </a:extLst>
          </p:cNvPr>
          <p:cNvSpPr/>
          <p:nvPr/>
        </p:nvSpPr>
        <p:spPr>
          <a:xfrm flipV="1">
            <a:off x="5526000" y="2029319"/>
            <a:ext cx="0" cy="3780001"/>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4" name="Connecteur droit 53">
            <a:extLst>
              <a:ext uri="{FF2B5EF4-FFF2-40B4-BE49-F238E27FC236}">
                <a16:creationId xmlns:a16="http://schemas.microsoft.com/office/drawing/2014/main" id="{467298EF-6A25-3347-94D2-8A2B9549DDCD}"/>
              </a:ext>
            </a:extLst>
          </p:cNvPr>
          <p:cNvSpPr/>
          <p:nvPr/>
        </p:nvSpPr>
        <p:spPr>
          <a:xfrm flipV="1">
            <a:off x="6822000" y="2090519"/>
            <a:ext cx="0" cy="36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5" name="Connecteur droit 54">
            <a:extLst>
              <a:ext uri="{FF2B5EF4-FFF2-40B4-BE49-F238E27FC236}">
                <a16:creationId xmlns:a16="http://schemas.microsoft.com/office/drawing/2014/main" id="{8BC1D251-B7BA-A142-B6A7-60716CBFCEF2}"/>
              </a:ext>
            </a:extLst>
          </p:cNvPr>
          <p:cNvSpPr/>
          <p:nvPr/>
        </p:nvSpPr>
        <p:spPr>
          <a:xfrm>
            <a:off x="523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6" name="Connecteur droit 55">
            <a:extLst>
              <a:ext uri="{FF2B5EF4-FFF2-40B4-BE49-F238E27FC236}">
                <a16:creationId xmlns:a16="http://schemas.microsoft.com/office/drawing/2014/main" id="{A60D821B-BD1E-5F48-8416-0EB70DB82AE7}"/>
              </a:ext>
            </a:extLst>
          </p:cNvPr>
          <p:cNvSpPr/>
          <p:nvPr/>
        </p:nvSpPr>
        <p:spPr>
          <a:xfrm>
            <a:off x="7398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7" name="Connecteur droit 56">
            <a:extLst>
              <a:ext uri="{FF2B5EF4-FFF2-40B4-BE49-F238E27FC236}">
                <a16:creationId xmlns:a16="http://schemas.microsoft.com/office/drawing/2014/main" id="{23A8C4CA-A17E-A246-845F-C34373E74661}"/>
              </a:ext>
            </a:extLst>
          </p:cNvPr>
          <p:cNvSpPr/>
          <p:nvPr/>
        </p:nvSpPr>
        <p:spPr>
          <a:xfrm>
            <a:off x="6534000" y="54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8" name="Forme libre 57">
            <a:extLst>
              <a:ext uri="{FF2B5EF4-FFF2-40B4-BE49-F238E27FC236}">
                <a16:creationId xmlns:a16="http://schemas.microsoft.com/office/drawing/2014/main" id="{16D781AE-BDF5-1747-88FF-4C8A27B9BF35}"/>
              </a:ext>
            </a:extLst>
          </p:cNvPr>
          <p:cNvSpPr/>
          <p:nvPr/>
        </p:nvSpPr>
        <p:spPr>
          <a:xfrm>
            <a:off x="342000" y="432000"/>
            <a:ext cx="9567360" cy="6623999"/>
          </a:xfrm>
          <a:custGeom>
            <a:avLst>
              <a:gd name="f0" fmla="val 19899"/>
              <a:gd name="f1" fmla="val 5172"/>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noFill/>
          <a:ln w="19080">
            <a:solidFill>
              <a:srgbClr val="000000"/>
            </a:solidFill>
            <a:prstDash val="solid"/>
          </a:ln>
        </p:spPr>
        <p:txBody>
          <a:bodyPr vert="horz" wrap="none" lIns="99360" tIns="54360" rIns="99360" bIns="5436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9" name="ZoneTexte 58">
            <a:extLst>
              <a:ext uri="{FF2B5EF4-FFF2-40B4-BE49-F238E27FC236}">
                <a16:creationId xmlns:a16="http://schemas.microsoft.com/office/drawing/2014/main" id="{047DC012-A35B-BA49-A0DA-70609F8B0977}"/>
              </a:ext>
            </a:extLst>
          </p:cNvPr>
          <p:cNvSpPr txBox="1"/>
          <p:nvPr/>
        </p:nvSpPr>
        <p:spPr>
          <a:xfrm>
            <a:off x="191880" y="710640"/>
            <a:ext cx="5040000" cy="4089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1800" b="0" i="0" u="none" strike="noStrike" kern="1200">
                <a:ln>
                  <a:noFill/>
                </a:ln>
                <a:latin typeface="Comic Sans MS" pitchFamily="66"/>
                <a:ea typeface="Arial Unicode MS" pitchFamily="2"/>
                <a:cs typeface="Arial Unicode MS" pitchFamily="2"/>
              </a:rPr>
              <a:t>Je situe dans le temps</a:t>
            </a:r>
          </a:p>
        </p:txBody>
      </p:sp>
      <p:sp>
        <p:nvSpPr>
          <p:cNvPr id="60" name="Connecteur droit 59">
            <a:extLst>
              <a:ext uri="{FF2B5EF4-FFF2-40B4-BE49-F238E27FC236}">
                <a16:creationId xmlns:a16="http://schemas.microsoft.com/office/drawing/2014/main" id="{C551AAA0-B07F-7941-8F68-C265B3201E36}"/>
              </a:ext>
            </a:extLst>
          </p:cNvPr>
          <p:cNvSpPr/>
          <p:nvPr/>
        </p:nvSpPr>
        <p:spPr>
          <a:xfrm>
            <a:off x="7542000" y="546264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1" name="Connecteur droit 60">
            <a:extLst>
              <a:ext uri="{FF2B5EF4-FFF2-40B4-BE49-F238E27FC236}">
                <a16:creationId xmlns:a16="http://schemas.microsoft.com/office/drawing/2014/main" id="{CE5230BE-5007-C640-B995-DCB1B27CC185}"/>
              </a:ext>
            </a:extLst>
          </p:cNvPr>
          <p:cNvSpPr/>
          <p:nvPr/>
        </p:nvSpPr>
        <p:spPr>
          <a:xfrm>
            <a:off x="7686000" y="546300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2" name="Connecteur droit 61">
            <a:extLst>
              <a:ext uri="{FF2B5EF4-FFF2-40B4-BE49-F238E27FC236}">
                <a16:creationId xmlns:a16="http://schemas.microsoft.com/office/drawing/2014/main" id="{9821BB7B-0CAB-1F4D-90A7-9C83B35A03D9}"/>
              </a:ext>
            </a:extLst>
          </p:cNvPr>
          <p:cNvSpPr/>
          <p:nvPr/>
        </p:nvSpPr>
        <p:spPr>
          <a:xfrm>
            <a:off x="7830000" y="546336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3" name="Connecteur droit 62">
            <a:extLst>
              <a:ext uri="{FF2B5EF4-FFF2-40B4-BE49-F238E27FC236}">
                <a16:creationId xmlns:a16="http://schemas.microsoft.com/office/drawing/2014/main" id="{E0125200-5AA5-2A4E-8F64-8B2CB000A188}"/>
              </a:ext>
            </a:extLst>
          </p:cNvPr>
          <p:cNvSpPr/>
          <p:nvPr/>
        </p:nvSpPr>
        <p:spPr>
          <a:xfrm>
            <a:off x="7974000" y="546372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4" name="Connecteur droit 63">
            <a:extLst>
              <a:ext uri="{FF2B5EF4-FFF2-40B4-BE49-F238E27FC236}">
                <a16:creationId xmlns:a16="http://schemas.microsoft.com/office/drawing/2014/main" id="{56A29FD1-81FE-1F4E-B7D3-37C8FA311296}"/>
              </a:ext>
            </a:extLst>
          </p:cNvPr>
          <p:cNvSpPr/>
          <p:nvPr/>
        </p:nvSpPr>
        <p:spPr>
          <a:xfrm>
            <a:off x="8118000" y="54640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5" name="Connecteur droit 64">
            <a:extLst>
              <a:ext uri="{FF2B5EF4-FFF2-40B4-BE49-F238E27FC236}">
                <a16:creationId xmlns:a16="http://schemas.microsoft.com/office/drawing/2014/main" id="{D19053FD-2C5D-EC49-82B9-6D81F7F3E432}"/>
              </a:ext>
            </a:extLst>
          </p:cNvPr>
          <p:cNvSpPr/>
          <p:nvPr/>
        </p:nvSpPr>
        <p:spPr>
          <a:xfrm>
            <a:off x="8262000" y="546444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6" name="Connecteur droit 65">
            <a:extLst>
              <a:ext uri="{FF2B5EF4-FFF2-40B4-BE49-F238E27FC236}">
                <a16:creationId xmlns:a16="http://schemas.microsoft.com/office/drawing/2014/main" id="{642786A6-3BF0-B24E-92D4-BB1947287A16}"/>
              </a:ext>
            </a:extLst>
          </p:cNvPr>
          <p:cNvSpPr/>
          <p:nvPr/>
        </p:nvSpPr>
        <p:spPr>
          <a:xfrm>
            <a:off x="8406000" y="546480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7" name="Connecteur droit 66">
            <a:extLst>
              <a:ext uri="{FF2B5EF4-FFF2-40B4-BE49-F238E27FC236}">
                <a16:creationId xmlns:a16="http://schemas.microsoft.com/office/drawing/2014/main" id="{63609672-B3E1-5143-AB12-5A29404EC749}"/>
              </a:ext>
            </a:extLst>
          </p:cNvPr>
          <p:cNvSpPr/>
          <p:nvPr/>
        </p:nvSpPr>
        <p:spPr>
          <a:xfrm>
            <a:off x="8550000" y="546516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8" name="Connecteur droit 67">
            <a:extLst>
              <a:ext uri="{FF2B5EF4-FFF2-40B4-BE49-F238E27FC236}">
                <a16:creationId xmlns:a16="http://schemas.microsoft.com/office/drawing/2014/main" id="{BA94C102-42D7-C54D-855D-03ABCF2CFA01}"/>
              </a:ext>
            </a:extLst>
          </p:cNvPr>
          <p:cNvSpPr/>
          <p:nvPr/>
        </p:nvSpPr>
        <p:spPr>
          <a:xfrm>
            <a:off x="8694000" y="546552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9" name="Connecteur droit 68">
            <a:extLst>
              <a:ext uri="{FF2B5EF4-FFF2-40B4-BE49-F238E27FC236}">
                <a16:creationId xmlns:a16="http://schemas.microsoft.com/office/drawing/2014/main" id="{8003442A-D8D9-A340-A531-A6EC70E0C83B}"/>
              </a:ext>
            </a:extLst>
          </p:cNvPr>
          <p:cNvSpPr/>
          <p:nvPr/>
        </p:nvSpPr>
        <p:spPr>
          <a:xfrm>
            <a:off x="8838000" y="54658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0" name="ZoneTexte 69">
            <a:extLst>
              <a:ext uri="{FF2B5EF4-FFF2-40B4-BE49-F238E27FC236}">
                <a16:creationId xmlns:a16="http://schemas.microsoft.com/office/drawing/2014/main" id="{5123B8B0-E837-DB45-87A5-0AB608BBCE4B}"/>
              </a:ext>
            </a:extLst>
          </p:cNvPr>
          <p:cNvSpPr txBox="1"/>
          <p:nvPr/>
        </p:nvSpPr>
        <p:spPr>
          <a:xfrm>
            <a:off x="8435160" y="5810400"/>
            <a:ext cx="102492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400" b="1" i="0" u="none" strike="noStrike" kern="1200">
                <a:ln>
                  <a:noFill/>
                </a:ln>
                <a:latin typeface="Arial" pitchFamily="18"/>
                <a:ea typeface="Arial Unicode MS" pitchFamily="2"/>
                <a:cs typeface="Arial Unicode MS" pitchFamily="2"/>
              </a:rPr>
              <a:t>1919</a:t>
            </a:r>
          </a:p>
        </p:txBody>
      </p:sp>
      <p:sp>
        <p:nvSpPr>
          <p:cNvPr id="71" name="Connecteur droit 70">
            <a:extLst>
              <a:ext uri="{FF2B5EF4-FFF2-40B4-BE49-F238E27FC236}">
                <a16:creationId xmlns:a16="http://schemas.microsoft.com/office/drawing/2014/main" id="{6E3CD325-4396-D448-A013-DA95C8490AC1}"/>
              </a:ext>
            </a:extLst>
          </p:cNvPr>
          <p:cNvSpPr/>
          <p:nvPr/>
        </p:nvSpPr>
        <p:spPr>
          <a:xfrm flipV="1">
            <a:off x="7254000" y="2029319"/>
            <a:ext cx="0" cy="3780001"/>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2" name="Connecteur droit 71">
            <a:extLst>
              <a:ext uri="{FF2B5EF4-FFF2-40B4-BE49-F238E27FC236}">
                <a16:creationId xmlns:a16="http://schemas.microsoft.com/office/drawing/2014/main" id="{9F57A82B-6AB8-5E49-B751-6DBF9C368113}"/>
              </a:ext>
            </a:extLst>
          </p:cNvPr>
          <p:cNvSpPr/>
          <p:nvPr/>
        </p:nvSpPr>
        <p:spPr>
          <a:xfrm>
            <a:off x="1368000" y="3060000"/>
            <a:ext cx="432000" cy="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3" name="Connecteur droit 72">
            <a:extLst>
              <a:ext uri="{FF2B5EF4-FFF2-40B4-BE49-F238E27FC236}">
                <a16:creationId xmlns:a16="http://schemas.microsoft.com/office/drawing/2014/main" id="{CAE22F76-BAF0-5249-A0F6-597533A587DE}"/>
              </a:ext>
            </a:extLst>
          </p:cNvPr>
          <p:cNvSpPr/>
          <p:nvPr/>
        </p:nvSpPr>
        <p:spPr>
          <a:xfrm>
            <a:off x="1368000" y="2015999"/>
            <a:ext cx="0" cy="1044001"/>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4" name="Connecteur droit 73">
            <a:extLst>
              <a:ext uri="{FF2B5EF4-FFF2-40B4-BE49-F238E27FC236}">
                <a16:creationId xmlns:a16="http://schemas.microsoft.com/office/drawing/2014/main" id="{0CAC7F9C-73CC-5143-AAD4-AF072BD8C39F}"/>
              </a:ext>
            </a:extLst>
          </p:cNvPr>
          <p:cNvSpPr/>
          <p:nvPr/>
        </p:nvSpPr>
        <p:spPr>
          <a:xfrm>
            <a:off x="1800000" y="2015999"/>
            <a:ext cx="0" cy="1044001"/>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5" name="Connecteur droit 74">
            <a:extLst>
              <a:ext uri="{FF2B5EF4-FFF2-40B4-BE49-F238E27FC236}">
                <a16:creationId xmlns:a16="http://schemas.microsoft.com/office/drawing/2014/main" id="{E357CAFE-B663-8141-8FDE-A1F6B060EBD1}"/>
              </a:ext>
            </a:extLst>
          </p:cNvPr>
          <p:cNvSpPr/>
          <p:nvPr/>
        </p:nvSpPr>
        <p:spPr>
          <a:xfrm>
            <a:off x="1800000" y="3060000"/>
            <a:ext cx="5903999" cy="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6" name="Connecteur droit 75">
            <a:extLst>
              <a:ext uri="{FF2B5EF4-FFF2-40B4-BE49-F238E27FC236}">
                <a16:creationId xmlns:a16="http://schemas.microsoft.com/office/drawing/2014/main" id="{06AFDD21-07F0-5548-A95C-67D6C0A6065A}"/>
              </a:ext>
            </a:extLst>
          </p:cNvPr>
          <p:cNvSpPr/>
          <p:nvPr/>
        </p:nvSpPr>
        <p:spPr>
          <a:xfrm>
            <a:off x="7703999" y="2015999"/>
            <a:ext cx="0" cy="1044001"/>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7" name="Connecteur droit 76">
            <a:extLst>
              <a:ext uri="{FF2B5EF4-FFF2-40B4-BE49-F238E27FC236}">
                <a16:creationId xmlns:a16="http://schemas.microsoft.com/office/drawing/2014/main" id="{A6ABD4BE-DC4D-0E42-9EF3-FC13B4BB201B}"/>
              </a:ext>
            </a:extLst>
          </p:cNvPr>
          <p:cNvSpPr/>
          <p:nvPr/>
        </p:nvSpPr>
        <p:spPr>
          <a:xfrm>
            <a:off x="7703999" y="3060000"/>
            <a:ext cx="1044001" cy="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8" name="Connecteur droit 77">
            <a:extLst>
              <a:ext uri="{FF2B5EF4-FFF2-40B4-BE49-F238E27FC236}">
                <a16:creationId xmlns:a16="http://schemas.microsoft.com/office/drawing/2014/main" id="{0952D729-B88D-0343-969D-A8090C4D039C}"/>
              </a:ext>
            </a:extLst>
          </p:cNvPr>
          <p:cNvSpPr/>
          <p:nvPr/>
        </p:nvSpPr>
        <p:spPr>
          <a:xfrm>
            <a:off x="8748000" y="2015999"/>
            <a:ext cx="0" cy="1044001"/>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9" name="Forme libre 78">
            <a:extLst>
              <a:ext uri="{FF2B5EF4-FFF2-40B4-BE49-F238E27FC236}">
                <a16:creationId xmlns:a16="http://schemas.microsoft.com/office/drawing/2014/main" id="{7D7F0536-1DD9-734F-9299-358B9A721D88}"/>
              </a:ext>
            </a:extLst>
          </p:cNvPr>
          <p:cNvSpPr/>
          <p:nvPr/>
        </p:nvSpPr>
        <p:spPr>
          <a:xfrm>
            <a:off x="1296000" y="3168000"/>
            <a:ext cx="360000" cy="180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0" name="Forme libre 79">
            <a:extLst>
              <a:ext uri="{FF2B5EF4-FFF2-40B4-BE49-F238E27FC236}">
                <a16:creationId xmlns:a16="http://schemas.microsoft.com/office/drawing/2014/main" id="{0CF178E4-3C52-8642-B8A3-2119B6025855}"/>
              </a:ext>
            </a:extLst>
          </p:cNvPr>
          <p:cNvSpPr/>
          <p:nvPr/>
        </p:nvSpPr>
        <p:spPr>
          <a:xfrm>
            <a:off x="4572360" y="3168360"/>
            <a:ext cx="360000" cy="180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1" name="Connecteur droit 80">
            <a:extLst>
              <a:ext uri="{FF2B5EF4-FFF2-40B4-BE49-F238E27FC236}">
                <a16:creationId xmlns:a16="http://schemas.microsoft.com/office/drawing/2014/main" id="{603C0574-B13D-A648-B84B-FAFFCE10A1CF}"/>
              </a:ext>
            </a:extLst>
          </p:cNvPr>
          <p:cNvSpPr/>
          <p:nvPr/>
        </p:nvSpPr>
        <p:spPr>
          <a:xfrm>
            <a:off x="4104000" y="3384000"/>
            <a:ext cx="1368000" cy="0"/>
          </a:xfrm>
          <a:prstGeom prst="line">
            <a:avLst/>
          </a:prstGeom>
          <a:noFill/>
          <a:ln w="0">
            <a:solidFill>
              <a:srgbClr val="000000"/>
            </a:solidFill>
            <a:prstDash val="solid"/>
            <a:headEnd type="arrow"/>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2" name="Forme libre 81">
            <a:extLst>
              <a:ext uri="{FF2B5EF4-FFF2-40B4-BE49-F238E27FC236}">
                <a16:creationId xmlns:a16="http://schemas.microsoft.com/office/drawing/2014/main" id="{9204353B-D8DF-EE47-8D42-37385A8EE7FE}"/>
              </a:ext>
            </a:extLst>
          </p:cNvPr>
          <p:cNvSpPr/>
          <p:nvPr/>
        </p:nvSpPr>
        <p:spPr>
          <a:xfrm>
            <a:off x="1044000" y="5292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3" name="Connecteur droit 82">
            <a:extLst>
              <a:ext uri="{FF2B5EF4-FFF2-40B4-BE49-F238E27FC236}">
                <a16:creationId xmlns:a16="http://schemas.microsoft.com/office/drawing/2014/main" id="{4FC5FB4F-9CE7-8E49-9E32-425976A6DDBA}"/>
              </a:ext>
            </a:extLst>
          </p:cNvPr>
          <p:cNvSpPr/>
          <p:nvPr/>
        </p:nvSpPr>
        <p:spPr>
          <a:xfrm>
            <a:off x="432000" y="4968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4" name="Connecteur droit 83">
            <a:extLst>
              <a:ext uri="{FF2B5EF4-FFF2-40B4-BE49-F238E27FC236}">
                <a16:creationId xmlns:a16="http://schemas.microsoft.com/office/drawing/2014/main" id="{EC8955CB-1096-4041-A9BA-399F3E1EAE2A}"/>
              </a:ext>
            </a:extLst>
          </p:cNvPr>
          <p:cNvSpPr/>
          <p:nvPr/>
        </p:nvSpPr>
        <p:spPr>
          <a:xfrm>
            <a:off x="432000" y="5184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5" name="Connecteur droit 84">
            <a:extLst>
              <a:ext uri="{FF2B5EF4-FFF2-40B4-BE49-F238E27FC236}">
                <a16:creationId xmlns:a16="http://schemas.microsoft.com/office/drawing/2014/main" id="{1B2E6043-8FF0-7046-8819-F8DB0465BB55}"/>
              </a:ext>
            </a:extLst>
          </p:cNvPr>
          <p:cNvSpPr/>
          <p:nvPr/>
        </p:nvSpPr>
        <p:spPr>
          <a:xfrm>
            <a:off x="432000" y="4752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6" name="Connecteur droit 85">
            <a:extLst>
              <a:ext uri="{FF2B5EF4-FFF2-40B4-BE49-F238E27FC236}">
                <a16:creationId xmlns:a16="http://schemas.microsoft.com/office/drawing/2014/main" id="{75476B56-7620-D946-A8CF-599214C33BCE}"/>
              </a:ext>
            </a:extLst>
          </p:cNvPr>
          <p:cNvSpPr/>
          <p:nvPr/>
        </p:nvSpPr>
        <p:spPr>
          <a:xfrm>
            <a:off x="1800000" y="1655999"/>
            <a:ext cx="0" cy="360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7" name="Connecteur droit 86">
            <a:extLst>
              <a:ext uri="{FF2B5EF4-FFF2-40B4-BE49-F238E27FC236}">
                <a16:creationId xmlns:a16="http://schemas.microsoft.com/office/drawing/2014/main" id="{F4C88126-6BBF-324F-9B87-81DD58FD5813}"/>
              </a:ext>
            </a:extLst>
          </p:cNvPr>
          <p:cNvSpPr/>
          <p:nvPr/>
        </p:nvSpPr>
        <p:spPr>
          <a:xfrm>
            <a:off x="7703999" y="1655999"/>
            <a:ext cx="0" cy="360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8" name="Forme libre 87">
            <a:extLst>
              <a:ext uri="{FF2B5EF4-FFF2-40B4-BE49-F238E27FC236}">
                <a16:creationId xmlns:a16="http://schemas.microsoft.com/office/drawing/2014/main" id="{7902BCA1-2572-5A4A-9E6B-2675A7BD61D0}"/>
              </a:ext>
            </a:extLst>
          </p:cNvPr>
          <p:cNvSpPr/>
          <p:nvPr/>
        </p:nvSpPr>
        <p:spPr>
          <a:xfrm>
            <a:off x="6732000" y="5292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9" name="Connecteur droit 88">
            <a:extLst>
              <a:ext uri="{FF2B5EF4-FFF2-40B4-BE49-F238E27FC236}">
                <a16:creationId xmlns:a16="http://schemas.microsoft.com/office/drawing/2014/main" id="{91A9D2BD-CA7C-3845-8994-E64D27964635}"/>
              </a:ext>
            </a:extLst>
          </p:cNvPr>
          <p:cNvSpPr/>
          <p:nvPr/>
        </p:nvSpPr>
        <p:spPr>
          <a:xfrm>
            <a:off x="6083999" y="4968000"/>
            <a:ext cx="1368001"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0" name="Connecteur droit 89">
            <a:extLst>
              <a:ext uri="{FF2B5EF4-FFF2-40B4-BE49-F238E27FC236}">
                <a16:creationId xmlns:a16="http://schemas.microsoft.com/office/drawing/2014/main" id="{CF9A8BFA-2F7E-B745-A424-102F86F5C148}"/>
              </a:ext>
            </a:extLst>
          </p:cNvPr>
          <p:cNvSpPr/>
          <p:nvPr/>
        </p:nvSpPr>
        <p:spPr>
          <a:xfrm>
            <a:off x="6083999" y="5184000"/>
            <a:ext cx="1368001"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1" name="Forme libre 90">
            <a:extLst>
              <a:ext uri="{FF2B5EF4-FFF2-40B4-BE49-F238E27FC236}">
                <a16:creationId xmlns:a16="http://schemas.microsoft.com/office/drawing/2014/main" id="{549FD1CA-2138-8048-B75C-34106325F18B}"/>
              </a:ext>
            </a:extLst>
          </p:cNvPr>
          <p:cNvSpPr/>
          <p:nvPr/>
        </p:nvSpPr>
        <p:spPr>
          <a:xfrm>
            <a:off x="6083999" y="4500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2" name="Connecteur droit 91">
            <a:extLst>
              <a:ext uri="{FF2B5EF4-FFF2-40B4-BE49-F238E27FC236}">
                <a16:creationId xmlns:a16="http://schemas.microsoft.com/office/drawing/2014/main" id="{0AC587BB-2F05-E046-82FD-B06E809F14FE}"/>
              </a:ext>
            </a:extLst>
          </p:cNvPr>
          <p:cNvSpPr/>
          <p:nvPr/>
        </p:nvSpPr>
        <p:spPr>
          <a:xfrm>
            <a:off x="5580000" y="4140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3" name="Connecteur droit 92">
            <a:extLst>
              <a:ext uri="{FF2B5EF4-FFF2-40B4-BE49-F238E27FC236}">
                <a16:creationId xmlns:a16="http://schemas.microsoft.com/office/drawing/2014/main" id="{71C8E5EF-AB71-9443-BE0A-94C83A314EEE}"/>
              </a:ext>
            </a:extLst>
          </p:cNvPr>
          <p:cNvSpPr/>
          <p:nvPr/>
        </p:nvSpPr>
        <p:spPr>
          <a:xfrm>
            <a:off x="5580000" y="4356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4" name="Forme libre 93">
            <a:extLst>
              <a:ext uri="{FF2B5EF4-FFF2-40B4-BE49-F238E27FC236}">
                <a16:creationId xmlns:a16="http://schemas.microsoft.com/office/drawing/2014/main" id="{0821ACFC-1E2D-5640-A382-A33DB7F79FCC}"/>
              </a:ext>
            </a:extLst>
          </p:cNvPr>
          <p:cNvSpPr/>
          <p:nvPr/>
        </p:nvSpPr>
        <p:spPr>
          <a:xfrm>
            <a:off x="8604000" y="5292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nvGrpSpPr>
          <p:cNvPr id="95" name="Groupe 94">
            <a:extLst>
              <a:ext uri="{FF2B5EF4-FFF2-40B4-BE49-F238E27FC236}">
                <a16:creationId xmlns:a16="http://schemas.microsoft.com/office/drawing/2014/main" id="{68AF8877-C9FE-074A-A2D7-2AAE71C96750}"/>
              </a:ext>
            </a:extLst>
          </p:cNvPr>
          <p:cNvGrpSpPr/>
          <p:nvPr/>
        </p:nvGrpSpPr>
        <p:grpSpPr>
          <a:xfrm>
            <a:off x="7992000" y="4752000"/>
            <a:ext cx="1368000" cy="432000"/>
            <a:chOff x="7992000" y="4752000"/>
            <a:chExt cx="1368000" cy="432000"/>
          </a:xfrm>
        </p:grpSpPr>
        <p:sp>
          <p:nvSpPr>
            <p:cNvPr id="96" name="Connecteur droit 95">
              <a:extLst>
                <a:ext uri="{FF2B5EF4-FFF2-40B4-BE49-F238E27FC236}">
                  <a16:creationId xmlns:a16="http://schemas.microsoft.com/office/drawing/2014/main" id="{C1760226-DA76-F04D-A23E-3929AD301D3C}"/>
                </a:ext>
              </a:extLst>
            </p:cNvPr>
            <p:cNvSpPr/>
            <p:nvPr/>
          </p:nvSpPr>
          <p:spPr>
            <a:xfrm>
              <a:off x="7992000" y="4968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7" name="Connecteur droit 96">
              <a:extLst>
                <a:ext uri="{FF2B5EF4-FFF2-40B4-BE49-F238E27FC236}">
                  <a16:creationId xmlns:a16="http://schemas.microsoft.com/office/drawing/2014/main" id="{7647C40B-102D-1B40-9142-D44631B79B9A}"/>
                </a:ext>
              </a:extLst>
            </p:cNvPr>
            <p:cNvSpPr/>
            <p:nvPr/>
          </p:nvSpPr>
          <p:spPr>
            <a:xfrm>
              <a:off x="7992000" y="5184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8" name="Connecteur droit 97">
              <a:extLst>
                <a:ext uri="{FF2B5EF4-FFF2-40B4-BE49-F238E27FC236}">
                  <a16:creationId xmlns:a16="http://schemas.microsoft.com/office/drawing/2014/main" id="{108ABF59-2DA0-9F47-9934-28E118274973}"/>
                </a:ext>
              </a:extLst>
            </p:cNvPr>
            <p:cNvSpPr/>
            <p:nvPr/>
          </p:nvSpPr>
          <p:spPr>
            <a:xfrm>
              <a:off x="7992000" y="4752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sp>
        <p:nvSpPr>
          <p:cNvPr id="99" name="Connecteur droit 98">
            <a:extLst>
              <a:ext uri="{FF2B5EF4-FFF2-40B4-BE49-F238E27FC236}">
                <a16:creationId xmlns:a16="http://schemas.microsoft.com/office/drawing/2014/main" id="{252A3222-E24D-9F4E-88F5-2A5909D36F16}"/>
              </a:ext>
            </a:extLst>
          </p:cNvPr>
          <p:cNvSpPr/>
          <p:nvPr/>
        </p:nvSpPr>
        <p:spPr>
          <a:xfrm>
            <a:off x="8424000" y="3491999"/>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0" name="Connecteur droit 99">
            <a:extLst>
              <a:ext uri="{FF2B5EF4-FFF2-40B4-BE49-F238E27FC236}">
                <a16:creationId xmlns:a16="http://schemas.microsoft.com/office/drawing/2014/main" id="{E4B27E3E-1DAB-8940-924D-092F26633747}"/>
              </a:ext>
            </a:extLst>
          </p:cNvPr>
          <p:cNvSpPr/>
          <p:nvPr/>
        </p:nvSpPr>
        <p:spPr>
          <a:xfrm>
            <a:off x="8424000" y="3708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1" name="Rectangle 100">
            <a:extLst>
              <a:ext uri="{FF2B5EF4-FFF2-40B4-BE49-F238E27FC236}">
                <a16:creationId xmlns:a16="http://schemas.microsoft.com/office/drawing/2014/main" id="{A51F31B0-BF67-874E-B628-33EF64BDE6C7}"/>
              </a:ext>
            </a:extLst>
          </p:cNvPr>
          <p:cNvSpPr/>
          <p:nvPr/>
        </p:nvSpPr>
        <p:spPr>
          <a:xfrm>
            <a:off x="342000" y="6443999"/>
            <a:ext cx="594000" cy="216000"/>
          </a:xfrm>
          <a:prstGeom prst="rect">
            <a:avLst/>
          </a:pr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2" name="Rectangle 101">
            <a:extLst>
              <a:ext uri="{FF2B5EF4-FFF2-40B4-BE49-F238E27FC236}">
                <a16:creationId xmlns:a16="http://schemas.microsoft.com/office/drawing/2014/main" id="{4D962CA4-2AD0-1A46-8147-B96EB6B40A59}"/>
              </a:ext>
            </a:extLst>
          </p:cNvPr>
          <p:cNvSpPr/>
          <p:nvPr/>
        </p:nvSpPr>
        <p:spPr>
          <a:xfrm>
            <a:off x="342000" y="6948000"/>
            <a:ext cx="594000" cy="216000"/>
          </a:xfrm>
          <a:prstGeom prst="rect">
            <a:avLst/>
          </a:pr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3" name="Connecteur droit 102">
            <a:extLst>
              <a:ext uri="{FF2B5EF4-FFF2-40B4-BE49-F238E27FC236}">
                <a16:creationId xmlns:a16="http://schemas.microsoft.com/office/drawing/2014/main" id="{97A57D5C-075C-5F4D-A2D8-42E1B4F0A52B}"/>
              </a:ext>
            </a:extLst>
          </p:cNvPr>
          <p:cNvSpPr/>
          <p:nvPr/>
        </p:nvSpPr>
        <p:spPr>
          <a:xfrm>
            <a:off x="1080000" y="6443999"/>
            <a:ext cx="2376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4" name="Connecteur droit 103">
            <a:extLst>
              <a:ext uri="{FF2B5EF4-FFF2-40B4-BE49-F238E27FC236}">
                <a16:creationId xmlns:a16="http://schemas.microsoft.com/office/drawing/2014/main" id="{F6898F3E-C958-CA49-B179-841D24E9F700}"/>
              </a:ext>
            </a:extLst>
          </p:cNvPr>
          <p:cNvSpPr/>
          <p:nvPr/>
        </p:nvSpPr>
        <p:spPr>
          <a:xfrm>
            <a:off x="1080000" y="6660000"/>
            <a:ext cx="2376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5" name="Connecteur droit 104">
            <a:extLst>
              <a:ext uri="{FF2B5EF4-FFF2-40B4-BE49-F238E27FC236}">
                <a16:creationId xmlns:a16="http://schemas.microsoft.com/office/drawing/2014/main" id="{4A26B9E3-9C78-7B48-ABB8-3B7DF7B59AF6}"/>
              </a:ext>
            </a:extLst>
          </p:cNvPr>
          <p:cNvSpPr/>
          <p:nvPr/>
        </p:nvSpPr>
        <p:spPr>
          <a:xfrm>
            <a:off x="1080000" y="6948000"/>
            <a:ext cx="2376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6" name="Connecteur droit 105">
            <a:extLst>
              <a:ext uri="{FF2B5EF4-FFF2-40B4-BE49-F238E27FC236}">
                <a16:creationId xmlns:a16="http://schemas.microsoft.com/office/drawing/2014/main" id="{7684522B-9061-1F4B-921E-6A76E8E56B71}"/>
              </a:ext>
            </a:extLst>
          </p:cNvPr>
          <p:cNvSpPr/>
          <p:nvPr/>
        </p:nvSpPr>
        <p:spPr>
          <a:xfrm>
            <a:off x="1080000" y="7163999"/>
            <a:ext cx="2376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nvGrpSpPr>
          <p:cNvPr id="107" name="Groupe 106">
            <a:extLst>
              <a:ext uri="{FF2B5EF4-FFF2-40B4-BE49-F238E27FC236}">
                <a16:creationId xmlns:a16="http://schemas.microsoft.com/office/drawing/2014/main" id="{918A7A21-2C70-1D43-9101-3B969B6062CD}"/>
              </a:ext>
            </a:extLst>
          </p:cNvPr>
          <p:cNvGrpSpPr/>
          <p:nvPr/>
        </p:nvGrpSpPr>
        <p:grpSpPr>
          <a:xfrm>
            <a:off x="1728000" y="3276000"/>
            <a:ext cx="1368000" cy="432000"/>
            <a:chOff x="1728000" y="3276000"/>
            <a:chExt cx="1368000" cy="432000"/>
          </a:xfrm>
        </p:grpSpPr>
        <p:sp>
          <p:nvSpPr>
            <p:cNvPr id="108" name="Connecteur droit 107">
              <a:extLst>
                <a:ext uri="{FF2B5EF4-FFF2-40B4-BE49-F238E27FC236}">
                  <a16:creationId xmlns:a16="http://schemas.microsoft.com/office/drawing/2014/main" id="{71944ED1-BE2D-3840-AD31-260FAA361EE8}"/>
                </a:ext>
              </a:extLst>
            </p:cNvPr>
            <p:cNvSpPr/>
            <p:nvPr/>
          </p:nvSpPr>
          <p:spPr>
            <a:xfrm>
              <a:off x="1728000" y="3491999"/>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9" name="Connecteur droit 108">
              <a:extLst>
                <a:ext uri="{FF2B5EF4-FFF2-40B4-BE49-F238E27FC236}">
                  <a16:creationId xmlns:a16="http://schemas.microsoft.com/office/drawing/2014/main" id="{C18AED88-04FC-C14B-9CB8-92B4755216C2}"/>
                </a:ext>
              </a:extLst>
            </p:cNvPr>
            <p:cNvSpPr/>
            <p:nvPr/>
          </p:nvSpPr>
          <p:spPr>
            <a:xfrm>
              <a:off x="1728000" y="3708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0" name="Connecteur droit 109">
              <a:extLst>
                <a:ext uri="{FF2B5EF4-FFF2-40B4-BE49-F238E27FC236}">
                  <a16:creationId xmlns:a16="http://schemas.microsoft.com/office/drawing/2014/main" id="{95205A13-9598-2548-983B-C3EBAC94A2D4}"/>
                </a:ext>
              </a:extLst>
            </p:cNvPr>
            <p:cNvSpPr/>
            <p:nvPr/>
          </p:nvSpPr>
          <p:spPr>
            <a:xfrm>
              <a:off x="1728000" y="3276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grpSp>
        <p:nvGrpSpPr>
          <p:cNvPr id="111" name="Groupe 110">
            <a:extLst>
              <a:ext uri="{FF2B5EF4-FFF2-40B4-BE49-F238E27FC236}">
                <a16:creationId xmlns:a16="http://schemas.microsoft.com/office/drawing/2014/main" id="{08FC9CAD-8B15-C348-9876-B344C2E485E2}"/>
              </a:ext>
            </a:extLst>
          </p:cNvPr>
          <p:cNvGrpSpPr/>
          <p:nvPr/>
        </p:nvGrpSpPr>
        <p:grpSpPr>
          <a:xfrm>
            <a:off x="4068000" y="3528000"/>
            <a:ext cx="1368000" cy="432000"/>
            <a:chOff x="4068000" y="3528000"/>
            <a:chExt cx="1368000" cy="432000"/>
          </a:xfrm>
        </p:grpSpPr>
        <p:sp>
          <p:nvSpPr>
            <p:cNvPr id="112" name="Connecteur droit 111">
              <a:extLst>
                <a:ext uri="{FF2B5EF4-FFF2-40B4-BE49-F238E27FC236}">
                  <a16:creationId xmlns:a16="http://schemas.microsoft.com/office/drawing/2014/main" id="{BFDBE786-13E8-5941-BC8E-24EB78F790C7}"/>
                </a:ext>
              </a:extLst>
            </p:cNvPr>
            <p:cNvSpPr/>
            <p:nvPr/>
          </p:nvSpPr>
          <p:spPr>
            <a:xfrm>
              <a:off x="4068000" y="3744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3" name="Connecteur droit 112">
              <a:extLst>
                <a:ext uri="{FF2B5EF4-FFF2-40B4-BE49-F238E27FC236}">
                  <a16:creationId xmlns:a16="http://schemas.microsoft.com/office/drawing/2014/main" id="{61F313D3-6254-154E-8FE0-6D8D9669C21E}"/>
                </a:ext>
              </a:extLst>
            </p:cNvPr>
            <p:cNvSpPr/>
            <p:nvPr/>
          </p:nvSpPr>
          <p:spPr>
            <a:xfrm>
              <a:off x="4068000" y="3960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4" name="Connecteur droit 113">
              <a:extLst>
                <a:ext uri="{FF2B5EF4-FFF2-40B4-BE49-F238E27FC236}">
                  <a16:creationId xmlns:a16="http://schemas.microsoft.com/office/drawing/2014/main" id="{2B84DD93-85BA-2D44-B01B-3060B7595032}"/>
                </a:ext>
              </a:extLst>
            </p:cNvPr>
            <p:cNvSpPr/>
            <p:nvPr/>
          </p:nvSpPr>
          <p:spPr>
            <a:xfrm>
              <a:off x="4068000" y="3528000"/>
              <a:ext cx="1368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sp>
        <p:nvSpPr>
          <p:cNvPr id="115" name="Forme libre 114">
            <a:extLst>
              <a:ext uri="{FF2B5EF4-FFF2-40B4-BE49-F238E27FC236}">
                <a16:creationId xmlns:a16="http://schemas.microsoft.com/office/drawing/2014/main" id="{37A3F659-52E1-534C-8DCE-C5FF2E52AA7F}"/>
              </a:ext>
            </a:extLst>
          </p:cNvPr>
          <p:cNvSpPr/>
          <p:nvPr/>
        </p:nvSpPr>
        <p:spPr>
          <a:xfrm>
            <a:off x="1260000" y="4500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6" name="Connecteur droit 115">
            <a:extLst>
              <a:ext uri="{FF2B5EF4-FFF2-40B4-BE49-F238E27FC236}">
                <a16:creationId xmlns:a16="http://schemas.microsoft.com/office/drawing/2014/main" id="{D515C6CA-2244-4240-9809-77091FDAE995}"/>
              </a:ext>
            </a:extLst>
          </p:cNvPr>
          <p:cNvSpPr/>
          <p:nvPr/>
        </p:nvSpPr>
        <p:spPr>
          <a:xfrm>
            <a:off x="648000" y="4176000"/>
            <a:ext cx="1367999"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7" name="Connecteur droit 116">
            <a:extLst>
              <a:ext uri="{FF2B5EF4-FFF2-40B4-BE49-F238E27FC236}">
                <a16:creationId xmlns:a16="http://schemas.microsoft.com/office/drawing/2014/main" id="{9FD5EFCB-38B6-4941-BE87-0BB23176C496}"/>
              </a:ext>
            </a:extLst>
          </p:cNvPr>
          <p:cNvSpPr/>
          <p:nvPr/>
        </p:nvSpPr>
        <p:spPr>
          <a:xfrm>
            <a:off x="648000" y="4392000"/>
            <a:ext cx="1367999"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8" name="Connecteur droit 117">
            <a:extLst>
              <a:ext uri="{FF2B5EF4-FFF2-40B4-BE49-F238E27FC236}">
                <a16:creationId xmlns:a16="http://schemas.microsoft.com/office/drawing/2014/main" id="{95421285-5401-6747-952C-73A908AF09B4}"/>
              </a:ext>
            </a:extLst>
          </p:cNvPr>
          <p:cNvSpPr/>
          <p:nvPr/>
        </p:nvSpPr>
        <p:spPr>
          <a:xfrm>
            <a:off x="648000" y="3960000"/>
            <a:ext cx="1367999"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nvGrpSpPr>
          <p:cNvPr id="119" name="Groupe 118">
            <a:extLst>
              <a:ext uri="{FF2B5EF4-FFF2-40B4-BE49-F238E27FC236}">
                <a16:creationId xmlns:a16="http://schemas.microsoft.com/office/drawing/2014/main" id="{218A1DE3-0579-F347-945F-8A3A5B8985D1}"/>
              </a:ext>
            </a:extLst>
          </p:cNvPr>
          <p:cNvGrpSpPr/>
          <p:nvPr/>
        </p:nvGrpSpPr>
        <p:grpSpPr>
          <a:xfrm>
            <a:off x="5112000" y="6443999"/>
            <a:ext cx="3024000" cy="0"/>
            <a:chOff x="5112000" y="6443999"/>
            <a:chExt cx="3024000" cy="0"/>
          </a:xfrm>
        </p:grpSpPr>
        <p:sp>
          <p:nvSpPr>
            <p:cNvPr id="120" name="Connecteur droit 119">
              <a:extLst>
                <a:ext uri="{FF2B5EF4-FFF2-40B4-BE49-F238E27FC236}">
                  <a16:creationId xmlns:a16="http://schemas.microsoft.com/office/drawing/2014/main" id="{B17312D4-B7ED-C743-BDDC-7693520EF5E0}"/>
                </a:ext>
              </a:extLst>
            </p:cNvPr>
            <p:cNvSpPr/>
            <p:nvPr/>
          </p:nvSpPr>
          <p:spPr>
            <a:xfrm>
              <a:off x="5112000" y="6443999"/>
              <a:ext cx="504000" cy="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1" name="Connecteur droit 120">
              <a:extLst>
                <a:ext uri="{FF2B5EF4-FFF2-40B4-BE49-F238E27FC236}">
                  <a16:creationId xmlns:a16="http://schemas.microsoft.com/office/drawing/2014/main" id="{BE14EE57-FAEA-2446-B057-6445FF681195}"/>
                </a:ext>
              </a:extLst>
            </p:cNvPr>
            <p:cNvSpPr/>
            <p:nvPr/>
          </p:nvSpPr>
          <p:spPr>
            <a:xfrm>
              <a:off x="5760000" y="6443999"/>
              <a:ext cx="2376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pic>
        <p:nvPicPr>
          <p:cNvPr id="122" name="Image 121">
            <a:extLst>
              <a:ext uri="{FF2B5EF4-FFF2-40B4-BE49-F238E27FC236}">
                <a16:creationId xmlns:a16="http://schemas.microsoft.com/office/drawing/2014/main" id="{CF3C058B-9682-E947-A065-4A816B08CB3A}"/>
              </a:ext>
            </a:extLst>
          </p:cNvPr>
          <p:cNvPicPr>
            <a:picLocks noChangeAspect="1"/>
          </p:cNvPicPr>
          <p:nvPr/>
        </p:nvPicPr>
        <p:blipFill>
          <a:blip r:embed="rId3">
            <a:lum/>
            <a:alphaModFix/>
          </a:blip>
          <a:srcRect/>
          <a:stretch>
            <a:fillRect/>
          </a:stretch>
        </p:blipFill>
        <p:spPr>
          <a:xfrm>
            <a:off x="2880000" y="723599"/>
            <a:ext cx="360000" cy="360000"/>
          </a:xfrm>
          <a:prstGeom prst="rect">
            <a:avLst/>
          </a:prstGeom>
          <a:noFill/>
          <a:ln>
            <a:noFill/>
          </a:ln>
        </p:spPr>
      </p:pic>
      <p:sp>
        <p:nvSpPr>
          <p:cNvPr id="123" name="Forme libre 122">
            <a:extLst>
              <a:ext uri="{FF2B5EF4-FFF2-40B4-BE49-F238E27FC236}">
                <a16:creationId xmlns:a16="http://schemas.microsoft.com/office/drawing/2014/main" id="{F9FBCC30-097B-234A-AAD5-19D5B433FEEC}"/>
              </a:ext>
            </a:extLst>
          </p:cNvPr>
          <p:cNvSpPr/>
          <p:nvPr/>
        </p:nvSpPr>
        <p:spPr>
          <a:xfrm>
            <a:off x="1044000" y="5292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3333"/>
          </a:solid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4" name="ZoneTexte 123">
            <a:extLst>
              <a:ext uri="{FF2B5EF4-FFF2-40B4-BE49-F238E27FC236}">
                <a16:creationId xmlns:a16="http://schemas.microsoft.com/office/drawing/2014/main" id="{31599403-525F-8E4E-8DE5-8D200519A0D7}"/>
              </a:ext>
            </a:extLst>
          </p:cNvPr>
          <p:cNvSpPr txBox="1"/>
          <p:nvPr/>
        </p:nvSpPr>
        <p:spPr>
          <a:xfrm>
            <a:off x="270000" y="4460040"/>
            <a:ext cx="1800000" cy="86795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Attentat de</a:t>
            </a:r>
          </a:p>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Sarajevo</a:t>
            </a:r>
          </a:p>
        </p:txBody>
      </p:sp>
      <p:sp>
        <p:nvSpPr>
          <p:cNvPr id="125" name="Forme libre 124">
            <a:extLst>
              <a:ext uri="{FF2B5EF4-FFF2-40B4-BE49-F238E27FC236}">
                <a16:creationId xmlns:a16="http://schemas.microsoft.com/office/drawing/2014/main" id="{ABFF150A-B92A-724A-BB77-D65669049524}"/>
              </a:ext>
            </a:extLst>
          </p:cNvPr>
          <p:cNvSpPr/>
          <p:nvPr/>
        </p:nvSpPr>
        <p:spPr>
          <a:xfrm>
            <a:off x="1260000" y="4500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3333"/>
          </a:solid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6" name="ZoneTexte 125">
            <a:extLst>
              <a:ext uri="{FF2B5EF4-FFF2-40B4-BE49-F238E27FC236}">
                <a16:creationId xmlns:a16="http://schemas.microsoft.com/office/drawing/2014/main" id="{CF6DDADD-323F-E044-B435-667DA2A5154C}"/>
              </a:ext>
            </a:extLst>
          </p:cNvPr>
          <p:cNvSpPr txBox="1"/>
          <p:nvPr/>
        </p:nvSpPr>
        <p:spPr>
          <a:xfrm>
            <a:off x="432000" y="3632040"/>
            <a:ext cx="1800000" cy="86795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Début de la</a:t>
            </a:r>
          </a:p>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guerre</a:t>
            </a:r>
          </a:p>
        </p:txBody>
      </p:sp>
      <p:sp>
        <p:nvSpPr>
          <p:cNvPr id="127" name="Connecteur droit 126">
            <a:extLst>
              <a:ext uri="{FF2B5EF4-FFF2-40B4-BE49-F238E27FC236}">
                <a16:creationId xmlns:a16="http://schemas.microsoft.com/office/drawing/2014/main" id="{345B8B12-3371-9546-8893-D4104F41031A}"/>
              </a:ext>
            </a:extLst>
          </p:cNvPr>
          <p:cNvSpPr/>
          <p:nvPr/>
        </p:nvSpPr>
        <p:spPr>
          <a:xfrm>
            <a:off x="8748000" y="1655999"/>
            <a:ext cx="0" cy="360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8" name="Connecteur droit 127">
            <a:extLst>
              <a:ext uri="{FF2B5EF4-FFF2-40B4-BE49-F238E27FC236}">
                <a16:creationId xmlns:a16="http://schemas.microsoft.com/office/drawing/2014/main" id="{C5D4D6F9-4493-544F-A875-CD275586D8C3}"/>
              </a:ext>
            </a:extLst>
          </p:cNvPr>
          <p:cNvSpPr/>
          <p:nvPr/>
        </p:nvSpPr>
        <p:spPr>
          <a:xfrm>
            <a:off x="1368000" y="1655999"/>
            <a:ext cx="0" cy="360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9" name="Rectangle 128">
            <a:extLst>
              <a:ext uri="{FF2B5EF4-FFF2-40B4-BE49-F238E27FC236}">
                <a16:creationId xmlns:a16="http://schemas.microsoft.com/office/drawing/2014/main" id="{66CED1F9-A100-4F4C-85AF-30C86E22AB33}"/>
              </a:ext>
            </a:extLst>
          </p:cNvPr>
          <p:cNvSpPr/>
          <p:nvPr/>
        </p:nvSpPr>
        <p:spPr>
          <a:xfrm>
            <a:off x="1368000" y="2015999"/>
            <a:ext cx="432000" cy="1044000"/>
          </a:xfrm>
          <a:prstGeom prst="rect">
            <a:avLst/>
          </a:prstGeom>
          <a:solidFill>
            <a:srgbClr val="3399FF"/>
          </a:solidFill>
          <a:ln w="0">
            <a:solidFill>
              <a:srgbClr val="80808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0" name="Rectangle 129">
            <a:extLst>
              <a:ext uri="{FF2B5EF4-FFF2-40B4-BE49-F238E27FC236}">
                <a16:creationId xmlns:a16="http://schemas.microsoft.com/office/drawing/2014/main" id="{CD6BE93D-186A-AF4D-BB86-04E90A8BA370}"/>
              </a:ext>
            </a:extLst>
          </p:cNvPr>
          <p:cNvSpPr/>
          <p:nvPr/>
        </p:nvSpPr>
        <p:spPr>
          <a:xfrm>
            <a:off x="342000" y="6443999"/>
            <a:ext cx="594000" cy="216000"/>
          </a:xfrm>
          <a:prstGeom prst="rect">
            <a:avLst/>
          </a:prstGeom>
          <a:solidFill>
            <a:srgbClr val="3399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1" name="ZoneTexte 130">
            <a:extLst>
              <a:ext uri="{FF2B5EF4-FFF2-40B4-BE49-F238E27FC236}">
                <a16:creationId xmlns:a16="http://schemas.microsoft.com/office/drawing/2014/main" id="{4ACB067C-99D0-E547-9C2F-05972F6882C7}"/>
              </a:ext>
            </a:extLst>
          </p:cNvPr>
          <p:cNvSpPr txBox="1"/>
          <p:nvPr/>
        </p:nvSpPr>
        <p:spPr>
          <a:xfrm>
            <a:off x="972000" y="6263999"/>
            <a:ext cx="3240000" cy="4791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Guerre de mouvement</a:t>
            </a:r>
          </a:p>
        </p:txBody>
      </p:sp>
      <p:sp>
        <p:nvSpPr>
          <p:cNvPr id="132" name="Rectangle 131">
            <a:extLst>
              <a:ext uri="{FF2B5EF4-FFF2-40B4-BE49-F238E27FC236}">
                <a16:creationId xmlns:a16="http://schemas.microsoft.com/office/drawing/2014/main" id="{033402E6-22BC-BD44-B777-B96801A8C61F}"/>
              </a:ext>
            </a:extLst>
          </p:cNvPr>
          <p:cNvSpPr/>
          <p:nvPr/>
        </p:nvSpPr>
        <p:spPr>
          <a:xfrm>
            <a:off x="1800000" y="2015999"/>
            <a:ext cx="5903999" cy="1044000"/>
          </a:xfrm>
          <a:prstGeom prst="rect">
            <a:avLst/>
          </a:prstGeom>
          <a:solidFill>
            <a:srgbClr val="99FF66"/>
          </a:solidFill>
          <a:ln w="0">
            <a:solidFill>
              <a:srgbClr val="80808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3" name="Rectangle 132">
            <a:extLst>
              <a:ext uri="{FF2B5EF4-FFF2-40B4-BE49-F238E27FC236}">
                <a16:creationId xmlns:a16="http://schemas.microsoft.com/office/drawing/2014/main" id="{AD8623EA-CEA8-0D45-BF7E-79917002CBBE}"/>
              </a:ext>
            </a:extLst>
          </p:cNvPr>
          <p:cNvSpPr/>
          <p:nvPr/>
        </p:nvSpPr>
        <p:spPr>
          <a:xfrm>
            <a:off x="342000" y="6948000"/>
            <a:ext cx="594000" cy="216000"/>
          </a:xfrm>
          <a:prstGeom prst="rect">
            <a:avLst/>
          </a:prstGeom>
          <a:solidFill>
            <a:srgbClr val="99FF66"/>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4" name="ZoneTexte 133">
            <a:extLst>
              <a:ext uri="{FF2B5EF4-FFF2-40B4-BE49-F238E27FC236}">
                <a16:creationId xmlns:a16="http://schemas.microsoft.com/office/drawing/2014/main" id="{5B0B25E5-9F7B-4F4A-A848-6D247E621E7B}"/>
              </a:ext>
            </a:extLst>
          </p:cNvPr>
          <p:cNvSpPr txBox="1"/>
          <p:nvPr/>
        </p:nvSpPr>
        <p:spPr>
          <a:xfrm>
            <a:off x="972000" y="6768360"/>
            <a:ext cx="3240000" cy="4791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Guerre de positions</a:t>
            </a:r>
          </a:p>
        </p:txBody>
      </p:sp>
      <p:sp>
        <p:nvSpPr>
          <p:cNvPr id="135" name="Rectangle 134">
            <a:extLst>
              <a:ext uri="{FF2B5EF4-FFF2-40B4-BE49-F238E27FC236}">
                <a16:creationId xmlns:a16="http://schemas.microsoft.com/office/drawing/2014/main" id="{FD618C1B-0B1D-BE43-8936-90A5549E271B}"/>
              </a:ext>
            </a:extLst>
          </p:cNvPr>
          <p:cNvSpPr/>
          <p:nvPr/>
        </p:nvSpPr>
        <p:spPr>
          <a:xfrm>
            <a:off x="7703999" y="2015999"/>
            <a:ext cx="1044000" cy="1044000"/>
          </a:xfrm>
          <a:prstGeom prst="rect">
            <a:avLst/>
          </a:prstGeom>
          <a:solidFill>
            <a:srgbClr val="3399FF"/>
          </a:solidFill>
          <a:ln w="0">
            <a:solidFill>
              <a:srgbClr val="80808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6" name="ZoneTexte 135">
            <a:extLst>
              <a:ext uri="{FF2B5EF4-FFF2-40B4-BE49-F238E27FC236}">
                <a16:creationId xmlns:a16="http://schemas.microsoft.com/office/drawing/2014/main" id="{E7580F2B-A0D5-7C47-8239-C95852D6EFF5}"/>
              </a:ext>
            </a:extLst>
          </p:cNvPr>
          <p:cNvSpPr txBox="1"/>
          <p:nvPr/>
        </p:nvSpPr>
        <p:spPr>
          <a:xfrm>
            <a:off x="1475999" y="2948400"/>
            <a:ext cx="2088000" cy="125675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Bataille de la</a:t>
            </a:r>
          </a:p>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Marne</a:t>
            </a:r>
          </a:p>
        </p:txBody>
      </p:sp>
      <p:sp>
        <p:nvSpPr>
          <p:cNvPr id="137" name="Forme libre 136">
            <a:extLst>
              <a:ext uri="{FF2B5EF4-FFF2-40B4-BE49-F238E27FC236}">
                <a16:creationId xmlns:a16="http://schemas.microsoft.com/office/drawing/2014/main" id="{8D782D07-1FD6-D24E-986B-00B4FD758AA5}"/>
              </a:ext>
            </a:extLst>
          </p:cNvPr>
          <p:cNvSpPr/>
          <p:nvPr/>
        </p:nvSpPr>
        <p:spPr>
          <a:xfrm>
            <a:off x="1296720" y="3168720"/>
            <a:ext cx="360000" cy="180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3333"/>
          </a:solid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8" name="ZoneTexte 137">
            <a:extLst>
              <a:ext uri="{FF2B5EF4-FFF2-40B4-BE49-F238E27FC236}">
                <a16:creationId xmlns:a16="http://schemas.microsoft.com/office/drawing/2014/main" id="{B92A5E41-1201-5D48-96A1-D021FF3527AD}"/>
              </a:ext>
            </a:extLst>
          </p:cNvPr>
          <p:cNvSpPr txBox="1"/>
          <p:nvPr/>
        </p:nvSpPr>
        <p:spPr>
          <a:xfrm>
            <a:off x="5382000" y="3596040"/>
            <a:ext cx="1916640" cy="877248"/>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dirty="0">
                <a:ln>
                  <a:noFill/>
                </a:ln>
                <a:solidFill>
                  <a:srgbClr val="0000FF"/>
                </a:solidFill>
                <a:latin typeface="Comic Sans MS" pitchFamily="66"/>
                <a:ea typeface="Arial Unicode MS" pitchFamily="2"/>
                <a:cs typeface="Arial Unicode MS" pitchFamily="2"/>
              </a:rPr>
              <a:t>USA en guerre</a:t>
            </a:r>
          </a:p>
        </p:txBody>
      </p:sp>
      <p:sp>
        <p:nvSpPr>
          <p:cNvPr id="139" name="Forme libre 138">
            <a:extLst>
              <a:ext uri="{FF2B5EF4-FFF2-40B4-BE49-F238E27FC236}">
                <a16:creationId xmlns:a16="http://schemas.microsoft.com/office/drawing/2014/main" id="{E9CA9987-157E-6B46-B830-F3F588656C35}"/>
              </a:ext>
            </a:extLst>
          </p:cNvPr>
          <p:cNvSpPr/>
          <p:nvPr/>
        </p:nvSpPr>
        <p:spPr>
          <a:xfrm>
            <a:off x="6083999" y="4500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3333"/>
          </a:solid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40" name="Forme libre 139">
            <a:extLst>
              <a:ext uri="{FF2B5EF4-FFF2-40B4-BE49-F238E27FC236}">
                <a16:creationId xmlns:a16="http://schemas.microsoft.com/office/drawing/2014/main" id="{095AECC2-224C-6D4A-A028-5710992CDA67}"/>
              </a:ext>
            </a:extLst>
          </p:cNvPr>
          <p:cNvSpPr/>
          <p:nvPr/>
        </p:nvSpPr>
        <p:spPr>
          <a:xfrm>
            <a:off x="8604000" y="5292000"/>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3333"/>
          </a:solid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41" name="ZoneTexte 140">
            <a:extLst>
              <a:ext uri="{FF2B5EF4-FFF2-40B4-BE49-F238E27FC236}">
                <a16:creationId xmlns:a16="http://schemas.microsoft.com/office/drawing/2014/main" id="{640E13A8-F811-5E4A-8714-1478166FCAFF}"/>
              </a:ext>
            </a:extLst>
          </p:cNvPr>
          <p:cNvSpPr txBox="1"/>
          <p:nvPr/>
        </p:nvSpPr>
        <p:spPr>
          <a:xfrm>
            <a:off x="7560000" y="4392000"/>
            <a:ext cx="2088000" cy="125675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Armistice</a:t>
            </a:r>
          </a:p>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de Rethondes</a:t>
            </a:r>
          </a:p>
        </p:txBody>
      </p:sp>
      <p:sp>
        <p:nvSpPr>
          <p:cNvPr id="142" name="ZoneTexte 141">
            <a:extLst>
              <a:ext uri="{FF2B5EF4-FFF2-40B4-BE49-F238E27FC236}">
                <a16:creationId xmlns:a16="http://schemas.microsoft.com/office/drawing/2014/main" id="{7D80F3C9-B22D-BB4E-BECD-D3F3B9B81C4C}"/>
              </a:ext>
            </a:extLst>
          </p:cNvPr>
          <p:cNvSpPr txBox="1"/>
          <p:nvPr/>
        </p:nvSpPr>
        <p:spPr>
          <a:xfrm>
            <a:off x="5688000" y="6072840"/>
            <a:ext cx="3240000" cy="4791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Ruptures</a:t>
            </a:r>
          </a:p>
        </p:txBody>
      </p:sp>
      <p:sp>
        <p:nvSpPr>
          <p:cNvPr id="143" name="Forme libre 142">
            <a:extLst>
              <a:ext uri="{FF2B5EF4-FFF2-40B4-BE49-F238E27FC236}">
                <a16:creationId xmlns:a16="http://schemas.microsoft.com/office/drawing/2014/main" id="{904DFF74-5981-E149-8EDE-7B4D08515DB3}"/>
              </a:ext>
            </a:extLst>
          </p:cNvPr>
          <p:cNvSpPr/>
          <p:nvPr/>
        </p:nvSpPr>
        <p:spPr>
          <a:xfrm>
            <a:off x="4573080" y="3169080"/>
            <a:ext cx="360000" cy="180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3333"/>
          </a:solid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44" name="ZoneTexte 143">
            <a:extLst>
              <a:ext uri="{FF2B5EF4-FFF2-40B4-BE49-F238E27FC236}">
                <a16:creationId xmlns:a16="http://schemas.microsoft.com/office/drawing/2014/main" id="{D298575A-6B26-C848-A8E8-0BEA68410E6E}"/>
              </a:ext>
            </a:extLst>
          </p:cNvPr>
          <p:cNvSpPr txBox="1"/>
          <p:nvPr/>
        </p:nvSpPr>
        <p:spPr>
          <a:xfrm>
            <a:off x="3708000" y="3279240"/>
            <a:ext cx="2088000" cy="125675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Bataille de</a:t>
            </a:r>
          </a:p>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Verdun</a:t>
            </a:r>
          </a:p>
        </p:txBody>
      </p:sp>
      <p:grpSp>
        <p:nvGrpSpPr>
          <p:cNvPr id="145" name="Groupe 144">
            <a:extLst>
              <a:ext uri="{FF2B5EF4-FFF2-40B4-BE49-F238E27FC236}">
                <a16:creationId xmlns:a16="http://schemas.microsoft.com/office/drawing/2014/main" id="{EE82DEB2-968E-4847-966F-FCAFC86A4095}"/>
              </a:ext>
            </a:extLst>
          </p:cNvPr>
          <p:cNvGrpSpPr/>
          <p:nvPr/>
        </p:nvGrpSpPr>
        <p:grpSpPr>
          <a:xfrm>
            <a:off x="2502000" y="4815000"/>
            <a:ext cx="2160000" cy="422279"/>
            <a:chOff x="2502000" y="4815000"/>
            <a:chExt cx="2160000" cy="422279"/>
          </a:xfrm>
        </p:grpSpPr>
        <p:sp>
          <p:nvSpPr>
            <p:cNvPr id="146" name="Connecteur droit 145">
              <a:extLst>
                <a:ext uri="{FF2B5EF4-FFF2-40B4-BE49-F238E27FC236}">
                  <a16:creationId xmlns:a16="http://schemas.microsoft.com/office/drawing/2014/main" id="{2FA93B50-67B2-DD42-AB39-32A30C1C4DD2}"/>
                </a:ext>
              </a:extLst>
            </p:cNvPr>
            <p:cNvSpPr/>
            <p:nvPr/>
          </p:nvSpPr>
          <p:spPr>
            <a:xfrm>
              <a:off x="2502000" y="5237279"/>
              <a:ext cx="2160000" cy="0"/>
            </a:xfrm>
            <a:prstGeom prst="line">
              <a:avLst/>
            </a:prstGeom>
            <a:noFill/>
            <a:ln w="0">
              <a:solidFill>
                <a:srgbClr val="000000"/>
              </a:solidFill>
              <a:prstDash val="solid"/>
              <a:headEnd type="arrow"/>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47" name="Connecteur droit 146">
              <a:extLst>
                <a:ext uri="{FF2B5EF4-FFF2-40B4-BE49-F238E27FC236}">
                  <a16:creationId xmlns:a16="http://schemas.microsoft.com/office/drawing/2014/main" id="{3C55728E-BDD4-D04C-97B6-C84A21884FDC}"/>
                </a:ext>
              </a:extLst>
            </p:cNvPr>
            <p:cNvSpPr/>
            <p:nvPr/>
          </p:nvSpPr>
          <p:spPr>
            <a:xfrm>
              <a:off x="2700000" y="4815000"/>
              <a:ext cx="1800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48" name="Connecteur droit 147">
              <a:extLst>
                <a:ext uri="{FF2B5EF4-FFF2-40B4-BE49-F238E27FC236}">
                  <a16:creationId xmlns:a16="http://schemas.microsoft.com/office/drawing/2014/main" id="{5D77CBF3-6C4F-C14D-B923-ECBB5C371F35}"/>
                </a:ext>
              </a:extLst>
            </p:cNvPr>
            <p:cNvSpPr/>
            <p:nvPr/>
          </p:nvSpPr>
          <p:spPr>
            <a:xfrm>
              <a:off x="2700000" y="5067000"/>
              <a:ext cx="1800000" cy="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sp>
        <p:nvSpPr>
          <p:cNvPr id="149" name="Forme libre 148">
            <a:extLst>
              <a:ext uri="{FF2B5EF4-FFF2-40B4-BE49-F238E27FC236}">
                <a16:creationId xmlns:a16="http://schemas.microsoft.com/office/drawing/2014/main" id="{02001F19-734B-EB4E-A965-B70B52798FA1}"/>
              </a:ext>
            </a:extLst>
          </p:cNvPr>
          <p:cNvSpPr/>
          <p:nvPr/>
        </p:nvSpPr>
        <p:spPr>
          <a:xfrm>
            <a:off x="9396000" y="3851999"/>
            <a:ext cx="144000" cy="144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checkerboard(across)">
                                      <p:cBhvr>
                                        <p:cTn id="7" dur="500"/>
                                        <p:tgtEl>
                                          <p:spTgt spid="14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44"/>
                                        </p:tgtEl>
                                        <p:attrNameLst>
                                          <p:attrName>style.visibility</p:attrName>
                                        </p:attrNameLst>
                                      </p:cBhvr>
                                      <p:to>
                                        <p:strVal val="visible"/>
                                      </p:to>
                                    </p:set>
                                    <p:animEffect transition="in" filter="checkerboard(across)">
                                      <p:cBhvr>
                                        <p:cTn id="10"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0" animBg="1"/>
      <p:bldP spid="144" grpId="0"/>
    </p:bldLst>
  </p:timing>
</p:sld>
</file>

<file path=ppt/slides/slide5.xml><?xml version="1.0" encoding="utf-8"?>
<p:sld xmlns:a="http://schemas.openxmlformats.org/drawingml/2006/main" xmlns:r="http://schemas.openxmlformats.org/officeDocument/2006/relationships" xmlns:p="http://schemas.openxmlformats.org/presentationml/2006/main">
  <p:cSld name="page5">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F33AF53-3460-5345-B47C-972C695C8B7A}"/>
              </a:ext>
            </a:extLst>
          </p:cNvPr>
          <p:cNvSpPr txBox="1"/>
          <p:nvPr/>
        </p:nvSpPr>
        <p:spPr>
          <a:xfrm>
            <a:off x="72000" y="144000"/>
            <a:ext cx="3240000" cy="869039"/>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4400" b="0" i="0" u="none" strike="noStrike" kern="1200">
                <a:ln>
                  <a:noFill/>
                </a:ln>
                <a:latin typeface="Comic Sans MS" pitchFamily="66"/>
                <a:ea typeface="Arial Unicode MS" pitchFamily="2"/>
                <a:cs typeface="Arial Unicode MS" pitchFamily="2"/>
              </a:rPr>
              <a:t>Causes</a:t>
            </a:r>
          </a:p>
        </p:txBody>
      </p:sp>
      <p:sp>
        <p:nvSpPr>
          <p:cNvPr id="3" name="Rectangle 2">
            <a:extLst>
              <a:ext uri="{FF2B5EF4-FFF2-40B4-BE49-F238E27FC236}">
                <a16:creationId xmlns:a16="http://schemas.microsoft.com/office/drawing/2014/main" id="{2895DB2C-044B-7E4D-A60A-7872ED9468C7}"/>
              </a:ext>
            </a:extLst>
          </p:cNvPr>
          <p:cNvSpPr/>
          <p:nvPr/>
        </p:nvSpPr>
        <p:spPr>
          <a:xfrm>
            <a:off x="432000" y="1116000"/>
            <a:ext cx="9216000" cy="5832000"/>
          </a:xfrm>
          <a:prstGeom prst="rect">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ZoneTexte 3">
            <a:extLst>
              <a:ext uri="{FF2B5EF4-FFF2-40B4-BE49-F238E27FC236}">
                <a16:creationId xmlns:a16="http://schemas.microsoft.com/office/drawing/2014/main" id="{47055516-9392-E84A-ADC3-404E4DE97F4D}"/>
              </a:ext>
            </a:extLst>
          </p:cNvPr>
          <p:cNvSpPr txBox="1"/>
          <p:nvPr/>
        </p:nvSpPr>
        <p:spPr>
          <a:xfrm>
            <a:off x="432000" y="2160000"/>
            <a:ext cx="9216000" cy="3664934"/>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4000" b="0" i="0" u="none" strike="noStrike" kern="1200" dirty="0">
                <a:ln>
                  <a:noFill/>
                </a:ln>
                <a:solidFill>
                  <a:srgbClr val="000000"/>
                </a:solidFill>
                <a:latin typeface="Comic Sans MS" pitchFamily="66"/>
                <a:ea typeface="Arial Unicode MS" pitchFamily="2"/>
                <a:cs typeface="Arial Unicode MS" pitchFamily="2"/>
              </a:rPr>
              <a:t>Rivalités </a:t>
            </a:r>
            <a:r>
              <a:rPr lang="fr-FR" sz="4000" b="0" i="0" u="none" strike="noStrike" kern="1200" dirty="0">
                <a:ln>
                  <a:noFill/>
                </a:ln>
                <a:solidFill>
                  <a:srgbClr val="0000FF"/>
                </a:solidFill>
                <a:latin typeface="Comic Sans MS" pitchFamily="66"/>
                <a:ea typeface="Arial Unicode MS" pitchFamily="2"/>
                <a:cs typeface="Arial Unicode MS" pitchFamily="2"/>
              </a:rPr>
              <a:t>politiques, économiques, commerciales, coloniales, maritimes </a:t>
            </a:r>
            <a:r>
              <a:rPr lang="fr-FR" sz="4000" b="0" i="0" u="none" strike="noStrike" kern="1200" dirty="0">
                <a:ln>
                  <a:noFill/>
                </a:ln>
                <a:solidFill>
                  <a:srgbClr val="000000"/>
                </a:solidFill>
                <a:latin typeface="Comic Sans MS" pitchFamily="66"/>
                <a:ea typeface="Arial Unicode MS" pitchFamily="2"/>
                <a:cs typeface="Arial Unicode MS" pitchFamily="2"/>
              </a:rPr>
              <a:t>entre les puissances européennes (ex : Alsace-Lorraine entre la France et l'Allemagne).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100000">
                                          <p:val>
                                            <p:strVal val="#ppt_x"/>
                                          </p:val>
                                        </p:tav>
                                      </p:tavLst>
                                    </p:anim>
                                    <p:anim calcmode="lin" valueType="num">
                                      <p:cBhvr>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name="page50">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DEF491C8-CA72-E540-80EE-976D64B24687}"/>
              </a:ext>
            </a:extLst>
          </p:cNvPr>
          <p:cNvSpPr/>
          <p:nvPr/>
        </p:nvSpPr>
        <p:spPr>
          <a:xfrm flipV="1">
            <a:off x="318960" y="360"/>
            <a:ext cx="720" cy="7560360"/>
          </a:xfrm>
          <a:prstGeom prst="line">
            <a:avLst/>
          </a:prstGeom>
          <a:noFill/>
          <a:ln w="19080">
            <a:solidFill>
              <a:srgbClr val="FF3333"/>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ZoneTexte 2">
            <a:extLst>
              <a:ext uri="{FF2B5EF4-FFF2-40B4-BE49-F238E27FC236}">
                <a16:creationId xmlns:a16="http://schemas.microsoft.com/office/drawing/2014/main" id="{42FEB155-6510-E348-99B7-1F32C4AA1DAE}"/>
              </a:ext>
            </a:extLst>
          </p:cNvPr>
          <p:cNvSpPr txBox="1"/>
          <p:nvPr/>
        </p:nvSpPr>
        <p:spPr>
          <a:xfrm>
            <a:off x="432000" y="1296000"/>
            <a:ext cx="9483896" cy="3664934"/>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4000" b="0" i="0" u="none" strike="noStrike" kern="1200" dirty="0">
                <a:ln>
                  <a:noFill/>
                </a:ln>
                <a:solidFill>
                  <a:srgbClr val="000000"/>
                </a:solidFill>
                <a:latin typeface="Comic Sans MS" pitchFamily="66"/>
                <a:ea typeface="Arial Unicode MS" pitchFamily="2"/>
                <a:cs typeface="Arial Unicode MS" pitchFamily="2"/>
              </a:rPr>
              <a:t>Compétence</a:t>
            </a:r>
          </a:p>
          <a:p>
            <a:pPr marL="0" marR="0" lvl="0" indent="0" algn="ctr" rtl="0" hangingPunct="0">
              <a:lnSpc>
                <a:spcPct val="100000"/>
              </a:lnSpc>
              <a:spcBef>
                <a:spcPts val="0"/>
              </a:spcBef>
              <a:spcAft>
                <a:spcPts val="0"/>
              </a:spcAft>
              <a:buNone/>
              <a:tabLst/>
            </a:pPr>
            <a:r>
              <a:rPr lang="fr-FR" sz="4000" b="0" i="0" u="none" strike="noStrike" kern="1200" dirty="0">
                <a:ln>
                  <a:noFill/>
                </a:ln>
                <a:solidFill>
                  <a:srgbClr val="000000"/>
                </a:solidFill>
                <a:latin typeface="Comic Sans MS" pitchFamily="66"/>
                <a:ea typeface="Arial Unicode MS" pitchFamily="2"/>
                <a:cs typeface="Arial Unicode MS" pitchFamily="2"/>
              </a:rPr>
              <a:t>Analyser et comprendre un document</a:t>
            </a:r>
          </a:p>
          <a:p>
            <a:pPr marL="0" marR="0" lvl="0" indent="0" algn="ctr" rtl="0" hangingPunct="0">
              <a:lnSpc>
                <a:spcPct val="100000"/>
              </a:lnSpc>
              <a:spcBef>
                <a:spcPts val="0"/>
              </a:spcBef>
              <a:spcAft>
                <a:spcPts val="0"/>
              </a:spcAft>
              <a:buNone/>
              <a:tabLst/>
            </a:pPr>
            <a:endParaRPr lang="fr-FR" sz="4000" b="0" i="0" u="none" strike="noStrike" kern="1200" dirty="0">
              <a:ln>
                <a:noFill/>
              </a:ln>
              <a:solidFill>
                <a:srgbClr val="000000"/>
              </a:solidFill>
              <a:latin typeface="Comic Sans MS" pitchFamily="66"/>
              <a:ea typeface="Arial Unicode MS" pitchFamily="2"/>
              <a:cs typeface="Arial Unicode MS" pitchFamily="2"/>
            </a:endParaRPr>
          </a:p>
          <a:p>
            <a:pPr marL="0" marR="0" lvl="0" indent="0" algn="ctr" rtl="0" hangingPunct="0">
              <a:lnSpc>
                <a:spcPct val="100000"/>
              </a:lnSpc>
              <a:spcBef>
                <a:spcPts val="0"/>
              </a:spcBef>
              <a:spcAft>
                <a:spcPts val="0"/>
              </a:spcAft>
              <a:buNone/>
              <a:tabLst/>
            </a:pPr>
            <a:r>
              <a:rPr lang="fr-FR" sz="4000" b="0" i="0" u="none" strike="noStrike" kern="1200" dirty="0">
                <a:ln>
                  <a:noFill/>
                </a:ln>
                <a:solidFill>
                  <a:srgbClr val="000000"/>
                </a:solidFill>
                <a:latin typeface="Comic Sans MS" pitchFamily="66"/>
                <a:ea typeface="Arial Unicode MS" pitchFamily="2"/>
                <a:cs typeface="Arial Unicode MS" pitchFamily="2"/>
              </a:rPr>
              <a:t>Présenter et comprendre une source historique</a:t>
            </a:r>
          </a:p>
        </p:txBody>
      </p:sp>
      <p:pic>
        <p:nvPicPr>
          <p:cNvPr id="4" name="Image 3">
            <a:extLst>
              <a:ext uri="{FF2B5EF4-FFF2-40B4-BE49-F238E27FC236}">
                <a16:creationId xmlns:a16="http://schemas.microsoft.com/office/drawing/2014/main" id="{CD213D85-FE7E-EF4E-B4BE-5CD62568226A}"/>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7992000" y="360000"/>
            <a:ext cx="1428480" cy="1428480"/>
          </a:xfrm>
          <a:prstGeom prst="rect">
            <a:avLst/>
          </a:prstGeom>
          <a:noFill/>
          <a:ln w="0">
            <a:solidFill>
              <a:srgbClr val="000000"/>
            </a:solidFill>
            <a:prstDash val="soli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name="page51">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AC35F42-E2A2-5347-956B-85409AB8E601}"/>
              </a:ext>
            </a:extLst>
          </p:cNvPr>
          <p:cNvSpPr txBox="1"/>
          <p:nvPr/>
        </p:nvSpPr>
        <p:spPr>
          <a:xfrm>
            <a:off x="144000" y="360000"/>
            <a:ext cx="9783771" cy="6840000"/>
          </a:xfrm>
          <a:prstGeom prst="rect">
            <a:avLst/>
          </a:prstGeom>
          <a:noFill/>
          <a:ln w="0">
            <a:solidFill>
              <a:srgbClr val="000000"/>
            </a:solidFill>
            <a:prstDash val="solid"/>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fr-FR" sz="2000" b="0" i="0" u="none" strike="noStrike" kern="1200" dirty="0">
                <a:ln>
                  <a:noFill/>
                </a:ln>
                <a:latin typeface="Comic Sans MS" pitchFamily="66"/>
                <a:ea typeface="Comic Sans MS" pitchFamily="66"/>
                <a:cs typeface="Comic Sans MS" pitchFamily="66"/>
              </a:rPr>
              <a:t>« Mes chers parents,</a:t>
            </a:r>
          </a:p>
          <a:p>
            <a:pPr marL="0" marR="0" lvl="0" indent="0" algn="just" rtl="0" hangingPunct="0">
              <a:lnSpc>
                <a:spcPct val="100000"/>
              </a:lnSpc>
              <a:spcBef>
                <a:spcPts val="0"/>
              </a:spcBef>
              <a:spcAft>
                <a:spcPts val="0"/>
              </a:spcAft>
              <a:buNone/>
              <a:tabLst/>
            </a:pPr>
            <a:r>
              <a:rPr lang="fr-FR" sz="2000" b="0" i="0" u="none" strike="noStrike" kern="1200" dirty="0">
                <a:ln>
                  <a:noFill/>
                </a:ln>
                <a:latin typeface="Comic Sans MS" pitchFamily="66"/>
                <a:ea typeface="Comic Sans MS" pitchFamily="66"/>
                <a:cs typeface="Comic Sans MS" pitchFamily="66"/>
              </a:rPr>
              <a:t>Je suis encore vivant et en bonne santé, pas même blessé, alors que tous mes camarades sont tombés morts ou blessés aux mains des Boches, qui nous ont fait souffrir les mille horreurs, liquides enflammés, gaz asphyxiants, attaques [...].</a:t>
            </a:r>
          </a:p>
          <a:p>
            <a:pPr marL="0" marR="0" lvl="0" indent="0" algn="just" rtl="0" hangingPunct="0">
              <a:lnSpc>
                <a:spcPct val="100000"/>
              </a:lnSpc>
              <a:spcBef>
                <a:spcPts val="0"/>
              </a:spcBef>
              <a:spcAft>
                <a:spcPts val="0"/>
              </a:spcAft>
              <a:buNone/>
              <a:tabLst/>
            </a:pPr>
            <a:r>
              <a:rPr lang="fr-FR" sz="2000" b="0" i="0" u="none" strike="noStrike" kern="1200" dirty="0">
                <a:ln>
                  <a:noFill/>
                </a:ln>
                <a:latin typeface="Comic Sans MS" pitchFamily="66"/>
                <a:ea typeface="Comic Sans MS" pitchFamily="66"/>
                <a:cs typeface="Comic Sans MS" pitchFamily="66"/>
              </a:rPr>
              <a:t>Ah ! Grand Dieu, ici seulement c’est la guerre. Je suis redescendu de première ligne</a:t>
            </a:r>
            <a:r>
              <a:rPr lang="fr-FR" sz="2000" b="0" i="0" u="none" strike="noStrike" kern="1200" baseline="29000" dirty="0">
                <a:ln>
                  <a:noFill/>
                </a:ln>
                <a:latin typeface="Comic Sans MS" pitchFamily="66"/>
                <a:ea typeface="Comic Sans MS" pitchFamily="66"/>
                <a:cs typeface="Comic Sans MS" pitchFamily="66"/>
              </a:rPr>
              <a:t>1 </a:t>
            </a:r>
            <a:r>
              <a:rPr lang="fr-FR" sz="2000" b="0" i="0" u="none" strike="noStrike" kern="1200" dirty="0">
                <a:ln>
                  <a:noFill/>
                </a:ln>
                <a:latin typeface="Comic Sans MS" pitchFamily="66"/>
                <a:ea typeface="Comic Sans MS" pitchFamily="66"/>
                <a:cs typeface="Comic Sans MS" pitchFamily="66"/>
              </a:rPr>
              <a:t>ce matin. Je ne suis qu’un bloc de boue et j’ai dû faire racler mes vêtements avec un couteau car je ne pouvais plus me traîner, la boue collant à mes pans de capote après mes jambes [...]. J’ai eu soif, j’ai connu l’honneur de l’attente de la mort sous un tir de barrage inouï.</a:t>
            </a:r>
          </a:p>
          <a:p>
            <a:pPr marL="0" marR="0" lvl="0" indent="0" algn="just" rtl="0" hangingPunct="0">
              <a:lnSpc>
                <a:spcPct val="100000"/>
              </a:lnSpc>
              <a:spcBef>
                <a:spcPts val="0"/>
              </a:spcBef>
              <a:spcAft>
                <a:spcPts val="0"/>
              </a:spcAft>
              <a:buNone/>
              <a:tabLst/>
            </a:pPr>
            <a:r>
              <a:rPr lang="fr-FR" sz="2000" b="0" i="0" u="none" strike="noStrike" kern="1200" dirty="0">
                <a:ln>
                  <a:noFill/>
                </a:ln>
                <a:latin typeface="Comic Sans MS" pitchFamily="66"/>
                <a:ea typeface="Comic Sans MS" pitchFamily="66"/>
                <a:cs typeface="Comic Sans MS" pitchFamily="66"/>
              </a:rPr>
              <a:t>Je tombe de fatigue, voilà dix nuits que je passe en première ligne. Je vais me coucher, au repos dans un village de l’arrière où cela cogne cependant. J’ai sommeil, je suis plein de poux, je pue la charogne des macchabées</a:t>
            </a:r>
            <a:r>
              <a:rPr lang="fr-FR" sz="2000" b="0" i="0" u="none" strike="noStrike" kern="1200" baseline="29000" dirty="0">
                <a:ln>
                  <a:noFill/>
                </a:ln>
                <a:latin typeface="Comic Sans MS" pitchFamily="66"/>
                <a:ea typeface="Comic Sans MS" pitchFamily="66"/>
                <a:cs typeface="Comic Sans MS" pitchFamily="66"/>
              </a:rPr>
              <a:t>2</a:t>
            </a:r>
            <a:r>
              <a:rPr lang="fr-FR" sz="2000" b="0" i="0" u="none" strike="noStrike" kern="1200" dirty="0">
                <a:ln>
                  <a:noFill/>
                </a:ln>
                <a:latin typeface="Comic Sans MS" pitchFamily="66"/>
                <a:ea typeface="Comic Sans MS" pitchFamily="66"/>
                <a:cs typeface="Comic Sans MS" pitchFamily="66"/>
              </a:rPr>
              <a:t>. Je vous écrirai dès que je vais pouvoir. »</a:t>
            </a:r>
          </a:p>
          <a:p>
            <a:pPr marL="0" marR="0" lvl="0" indent="0" rtl="0" hangingPunct="0">
              <a:lnSpc>
                <a:spcPct val="100000"/>
              </a:lnSpc>
              <a:spcBef>
                <a:spcPts val="0"/>
              </a:spcBef>
              <a:spcAft>
                <a:spcPts val="0"/>
              </a:spcAft>
              <a:buNone/>
              <a:tabLst/>
            </a:pPr>
            <a:endParaRPr lang="fr-FR" sz="2000" b="0" i="0" u="none" strike="noStrike" kern="1200" dirty="0">
              <a:ln>
                <a:noFill/>
              </a:ln>
              <a:latin typeface="Comic Sans MS" pitchFamily="66"/>
              <a:ea typeface="Comic Sans MS" pitchFamily="66"/>
              <a:cs typeface="Comic Sans MS" pitchFamily="66"/>
            </a:endParaRPr>
          </a:p>
          <a:p>
            <a:pPr marL="0" marR="0" lvl="0" indent="0" algn="r" rtl="0" hangingPunct="0">
              <a:lnSpc>
                <a:spcPct val="100000"/>
              </a:lnSpc>
              <a:spcBef>
                <a:spcPts val="0"/>
              </a:spcBef>
              <a:spcAft>
                <a:spcPts val="0"/>
              </a:spcAft>
              <a:buNone/>
              <a:tabLst/>
            </a:pPr>
            <a:r>
              <a:rPr lang="fr-FR" sz="2000" b="1" i="0" u="none" strike="noStrike" kern="1200" dirty="0">
                <a:ln>
                  <a:noFill/>
                </a:ln>
                <a:latin typeface="Comic Sans MS" pitchFamily="66"/>
                <a:ea typeface="Comic Sans MS" pitchFamily="66"/>
                <a:cs typeface="Comic Sans MS" pitchFamily="66"/>
              </a:rPr>
              <a:t>Lettre de Georges Gallois, 221</a:t>
            </a:r>
            <a:r>
              <a:rPr lang="fr-FR" sz="2000" b="1" i="0" u="none" strike="noStrike" kern="1200" baseline="29000" dirty="0">
                <a:ln>
                  <a:noFill/>
                </a:ln>
                <a:latin typeface="Comic Sans MS" pitchFamily="66"/>
                <a:ea typeface="Comic Sans MS" pitchFamily="66"/>
                <a:cs typeface="Comic Sans MS" pitchFamily="66"/>
              </a:rPr>
              <a:t>e</a:t>
            </a:r>
            <a:r>
              <a:rPr lang="fr-FR" sz="2000" b="1" i="0" u="none" strike="noStrike" kern="1200" dirty="0">
                <a:ln>
                  <a:noFill/>
                </a:ln>
                <a:latin typeface="Comic Sans MS" pitchFamily="66"/>
                <a:ea typeface="Comic Sans MS" pitchFamily="66"/>
                <a:cs typeface="Comic Sans MS" pitchFamily="66"/>
              </a:rPr>
              <a:t> régiment d’infanterie, Verdun,</a:t>
            </a:r>
          </a:p>
          <a:p>
            <a:pPr marL="0" marR="0" lvl="0" indent="0" algn="r" rtl="0" hangingPunct="0">
              <a:lnSpc>
                <a:spcPct val="100000"/>
              </a:lnSpc>
              <a:spcBef>
                <a:spcPts val="0"/>
              </a:spcBef>
              <a:spcAft>
                <a:spcPts val="0"/>
              </a:spcAft>
              <a:buNone/>
              <a:tabLst/>
            </a:pPr>
            <a:r>
              <a:rPr lang="fr-FR" sz="2000" b="1" i="0" u="none" strike="noStrike" kern="1200" dirty="0">
                <a:ln>
                  <a:noFill/>
                </a:ln>
                <a:latin typeface="Comic Sans MS" pitchFamily="66"/>
                <a:ea typeface="Comic Sans MS" pitchFamily="66"/>
                <a:cs typeface="Comic Sans MS" pitchFamily="66"/>
              </a:rPr>
              <a:t>15 juillet 1916.</a:t>
            </a:r>
          </a:p>
          <a:p>
            <a:pPr marL="0" marR="0" lvl="0" indent="0" rtl="0" hangingPunct="0">
              <a:lnSpc>
                <a:spcPct val="100000"/>
              </a:lnSpc>
              <a:spcBef>
                <a:spcPts val="0"/>
              </a:spcBef>
              <a:spcAft>
                <a:spcPts val="0"/>
              </a:spcAft>
              <a:buNone/>
              <a:tabLst/>
            </a:pPr>
            <a:endParaRPr lang="fr-FR" sz="2000" b="0" i="0" u="none" strike="noStrike" kern="1200" dirty="0">
              <a:ln>
                <a:noFill/>
              </a:ln>
              <a:latin typeface="Comic Sans MS" pitchFamily="66"/>
              <a:ea typeface="Comic Sans MS" pitchFamily="66"/>
              <a:cs typeface="Comic Sans MS" pitchFamily="66"/>
            </a:endParaRPr>
          </a:p>
          <a:p>
            <a:pPr marL="0" marR="0" lvl="0" indent="0" rtl="0" hangingPunct="0">
              <a:lnSpc>
                <a:spcPct val="100000"/>
              </a:lnSpc>
              <a:spcBef>
                <a:spcPts val="0"/>
              </a:spcBef>
              <a:spcAft>
                <a:spcPts val="0"/>
              </a:spcAft>
              <a:buNone/>
              <a:tabLst/>
            </a:pPr>
            <a:r>
              <a:rPr lang="fr-FR" sz="2000" b="0" i="0" u="none" strike="noStrike" kern="1200" dirty="0">
                <a:ln>
                  <a:noFill/>
                </a:ln>
                <a:latin typeface="Comic Sans MS" pitchFamily="66"/>
                <a:ea typeface="Comic Sans MS" pitchFamily="66"/>
                <a:cs typeface="Comic Sans MS" pitchFamily="66"/>
              </a:rPr>
              <a:t>1. La ligne de tranchées la plus proche du front.</a:t>
            </a:r>
          </a:p>
          <a:p>
            <a:pPr marL="0" marR="0" lvl="0" indent="0" algn="just" rtl="0" hangingPunct="0">
              <a:lnSpc>
                <a:spcPct val="100000"/>
              </a:lnSpc>
              <a:spcBef>
                <a:spcPts val="0"/>
              </a:spcBef>
              <a:spcAft>
                <a:spcPts val="0"/>
              </a:spcAft>
              <a:buNone/>
              <a:tabLst/>
            </a:pPr>
            <a:r>
              <a:rPr lang="fr-FR" sz="2000" b="0" i="0" u="none" strike="noStrike" kern="1200" dirty="0">
                <a:ln>
                  <a:noFill/>
                </a:ln>
                <a:latin typeface="Comic Sans MS" pitchFamily="66"/>
                <a:ea typeface="Comic Sans MS" pitchFamily="66"/>
                <a:cs typeface="Comic Sans MS" pitchFamily="66"/>
              </a:rPr>
              <a:t>2. Les morts.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name="page52">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E8B8B34-6896-BE45-82E2-291CF2A0C4DF}"/>
              </a:ext>
            </a:extLst>
          </p:cNvPr>
          <p:cNvSpPr txBox="1"/>
          <p:nvPr/>
        </p:nvSpPr>
        <p:spPr>
          <a:xfrm>
            <a:off x="216000" y="144000"/>
            <a:ext cx="9664270" cy="607608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600" b="1" i="0" u="none" strike="noStrike" kern="1200" dirty="0">
                <a:ln>
                  <a:noFill/>
                </a:ln>
                <a:latin typeface="Comic Sans MS" pitchFamily="66"/>
                <a:ea typeface="Comic Sans MS" pitchFamily="66"/>
                <a:cs typeface="Comic Sans MS" pitchFamily="66"/>
              </a:rPr>
              <a:t>1. Identifier le document, son point de vue particulier et comprendre son sens général.</a:t>
            </a:r>
          </a:p>
          <a:p>
            <a:pPr marL="0" marR="0" lvl="0" indent="0" algn="just" rtl="0" hangingPunct="0">
              <a:lnSpc>
                <a:spcPct val="100000"/>
              </a:lnSpc>
              <a:spcBef>
                <a:spcPts val="0"/>
              </a:spcBef>
              <a:spcAft>
                <a:spcPts val="0"/>
              </a:spcAft>
              <a:buNone/>
              <a:tabLst/>
            </a:pPr>
            <a:endParaRPr lang="fr-FR" sz="2600" b="0" i="0" u="none" strike="noStrike" kern="1200" dirty="0">
              <a:ln>
                <a:noFill/>
              </a:ln>
              <a:latin typeface="Comic Sans MS" pitchFamily="66"/>
              <a:ea typeface="Comic Sans MS" pitchFamily="66"/>
              <a:cs typeface="Comic Sans MS" pitchFamily="66"/>
            </a:endParaRPr>
          </a:p>
          <a:p>
            <a:pPr marL="0" marR="0" lvl="0" indent="0" algn="just" rtl="0" hangingPunct="0">
              <a:lnSpc>
                <a:spcPct val="100000"/>
              </a:lnSpc>
              <a:spcBef>
                <a:spcPts val="0"/>
              </a:spcBef>
              <a:spcAft>
                <a:spcPts val="0"/>
              </a:spcAft>
              <a:buNone/>
              <a:tabLst/>
            </a:pPr>
            <a:r>
              <a:rPr lang="fr-FR" sz="2600" b="0" i="0" u="none" strike="noStrike" kern="1200" dirty="0">
                <a:ln>
                  <a:noFill/>
                </a:ln>
                <a:latin typeface="Comic Sans MS" pitchFamily="66"/>
                <a:ea typeface="Comic Sans MS" pitchFamily="66"/>
                <a:cs typeface="Comic Sans MS" pitchFamily="66"/>
              </a:rPr>
              <a:t>Analyser une source historique commence toujours par son identification pour pouvoir comprendre son point de vue particulier. Effectuer cette démarche permet de faire preuve d’esprit critique (par exemple, comprendre pourquoi les éléments sont présentés positivement ou négativement).</a:t>
            </a:r>
          </a:p>
          <a:p>
            <a:pPr marL="0" marR="0" lvl="0" indent="0" algn="just" rtl="0" hangingPunct="0">
              <a:lnSpc>
                <a:spcPct val="100000"/>
              </a:lnSpc>
              <a:spcBef>
                <a:spcPts val="0"/>
              </a:spcBef>
              <a:spcAft>
                <a:spcPts val="0"/>
              </a:spcAft>
              <a:buNone/>
              <a:tabLst/>
            </a:pPr>
            <a:endParaRPr lang="fr-FR" sz="2600" b="0" i="0" u="none" strike="noStrike" kern="1200" dirty="0">
              <a:ln>
                <a:noFill/>
              </a:ln>
              <a:latin typeface="Comic Sans MS" pitchFamily="66"/>
              <a:ea typeface="Comic Sans MS" pitchFamily="66"/>
              <a:cs typeface="Comic Sans MS" pitchFamily="66"/>
            </a:endParaRPr>
          </a:p>
          <a:p>
            <a:pPr marL="0" marR="0" lvl="0" indent="0" algn="just" rtl="0" hangingPunct="0">
              <a:lnSpc>
                <a:spcPct val="100000"/>
              </a:lnSpc>
              <a:spcBef>
                <a:spcPts val="0"/>
              </a:spcBef>
              <a:spcAft>
                <a:spcPts val="0"/>
              </a:spcAft>
              <a:buNone/>
              <a:tabLst/>
            </a:pPr>
            <a:r>
              <a:rPr lang="fr-FR" sz="2600" b="0" i="0" u="none" strike="noStrike" kern="1200" dirty="0">
                <a:ln>
                  <a:noFill/>
                </a:ln>
                <a:latin typeface="Comic Sans MS" pitchFamily="66"/>
                <a:ea typeface="Comic Sans MS" pitchFamily="66"/>
                <a:cs typeface="Comic Sans MS" pitchFamily="66"/>
              </a:rPr>
              <a:t>La présentation comprend la nature, l’auteur, la source, la date et le contexte du document (évoquer le contexte d’un document, c’est le replacer dans son époque, dire ce qu’il se passe à la date du document).</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name="page53">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76C9565-03BD-1E4A-A5DB-5DF608012C54}"/>
              </a:ext>
            </a:extLst>
          </p:cNvPr>
          <p:cNvSpPr txBox="1"/>
          <p:nvPr/>
        </p:nvSpPr>
        <p:spPr>
          <a:xfrm>
            <a:off x="203750" y="247320"/>
            <a:ext cx="9676519" cy="4550759"/>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600" b="0" i="0" u="none" strike="noStrike" kern="1200">
                <a:ln>
                  <a:noFill/>
                </a:ln>
                <a:solidFill>
                  <a:srgbClr val="0000FF"/>
                </a:solidFill>
                <a:latin typeface="Comic Sans MS" pitchFamily="66"/>
                <a:ea typeface="Microsoft YaHei" pitchFamily="2"/>
                <a:cs typeface="Arial Unicode MS" pitchFamily="2"/>
              </a:rPr>
              <a:t>Ce document est une lettre du soldat Georges Gallois datée du 15 juillet 1916 et qui décrit la vie dans les tranchées de Verdun, champ de bataille du Nord-Est de la France. Depuis 1915, c’est la guerre de positions : les armées ennemies sont face à face, enterrées dans le sol.</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name="page54">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82A2470-555E-9247-8778-660F6B7C833F}"/>
              </a:ext>
            </a:extLst>
          </p:cNvPr>
          <p:cNvSpPr txBox="1"/>
          <p:nvPr/>
        </p:nvSpPr>
        <p:spPr>
          <a:xfrm>
            <a:off x="216000" y="216000"/>
            <a:ext cx="9684000" cy="239256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tab pos="6836399" algn="l"/>
              </a:tabLst>
            </a:pPr>
            <a:r>
              <a:rPr lang="fr-FR" sz="2600" b="1" i="0" u="none" strike="noStrike" kern="1200" dirty="0">
                <a:ln>
                  <a:noFill/>
                </a:ln>
                <a:latin typeface="Comic Sans MS" pitchFamily="66"/>
                <a:ea typeface="Comic Sans MS" pitchFamily="66"/>
                <a:cs typeface="Comic Sans MS" pitchFamily="66"/>
              </a:rPr>
              <a:t>2. Extraire des informations pertinentes du document</a:t>
            </a:r>
          </a:p>
          <a:p>
            <a:pPr marL="0" marR="0" lvl="0" indent="0" algn="just" rtl="0" hangingPunct="0">
              <a:lnSpc>
                <a:spcPct val="100000"/>
              </a:lnSpc>
              <a:spcBef>
                <a:spcPts val="0"/>
              </a:spcBef>
              <a:spcAft>
                <a:spcPts val="0"/>
              </a:spcAft>
              <a:buNone/>
              <a:tabLst>
                <a:tab pos="6836399" algn="l"/>
              </a:tabLst>
            </a:pPr>
            <a:endParaRPr lang="fr-FR" sz="2600" b="1" i="0" u="none" strike="noStrike" kern="1200" dirty="0">
              <a:ln>
                <a:noFill/>
              </a:ln>
              <a:latin typeface="Comic Sans MS" pitchFamily="66"/>
              <a:ea typeface="Comic Sans MS" pitchFamily="66"/>
              <a:cs typeface="Comic Sans MS" pitchFamily="66"/>
            </a:endParaRPr>
          </a:p>
          <a:p>
            <a:pPr marL="0" marR="0" lvl="0" indent="0" algn="just" rtl="0" hangingPunct="0">
              <a:lnSpc>
                <a:spcPct val="100000"/>
              </a:lnSpc>
              <a:spcBef>
                <a:spcPts val="0"/>
              </a:spcBef>
              <a:spcAft>
                <a:spcPts val="0"/>
              </a:spcAft>
              <a:buNone/>
              <a:tabLst>
                <a:tab pos="6836399" algn="l"/>
              </a:tabLst>
            </a:pPr>
            <a:r>
              <a:rPr lang="fr-FR" sz="2600" b="0" i="0" u="none" strike="noStrike" kern="1200" dirty="0">
                <a:ln>
                  <a:noFill/>
                </a:ln>
                <a:latin typeface="Comic Sans MS" pitchFamily="66"/>
                <a:ea typeface="Comic Sans MS" pitchFamily="66"/>
                <a:cs typeface="Comic Sans MS" pitchFamily="66"/>
              </a:rPr>
              <a:t>Les questions sont destinées à te guider dans le prélèvement d’informations te permettant d’analyser le document. Ces questions commencent par des verbes dits de consignes.</a:t>
            </a:r>
          </a:p>
        </p:txBody>
      </p:sp>
      <p:pic>
        <p:nvPicPr>
          <p:cNvPr id="3" name="Image 2">
            <a:extLst>
              <a:ext uri="{FF2B5EF4-FFF2-40B4-BE49-F238E27FC236}">
                <a16:creationId xmlns:a16="http://schemas.microsoft.com/office/drawing/2014/main" id="{8AC28586-AB7D-C14B-A928-BF36ECB9C6DE}"/>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180000" y="3136320"/>
            <a:ext cx="9720000" cy="30528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name="page55">
    <p:spTree>
      <p:nvGrpSpPr>
        <p:cNvPr id="1" name=""/>
        <p:cNvGrpSpPr/>
        <p:nvPr/>
      </p:nvGrpSpPr>
      <p:grpSpPr>
        <a:xfrm>
          <a:off x="0" y="0"/>
          <a:ext cx="0" cy="0"/>
          <a:chOff x="0" y="0"/>
          <a:chExt cx="0" cy="0"/>
        </a:xfrm>
      </p:grpSpPr>
      <p:sp>
        <p:nvSpPr>
          <p:cNvPr id="15" name="ZoneTexte 14">
            <a:extLst>
              <a:ext uri="{FF2B5EF4-FFF2-40B4-BE49-F238E27FC236}">
                <a16:creationId xmlns:a16="http://schemas.microsoft.com/office/drawing/2014/main" id="{EF9C3C02-505C-C34D-8C6B-C46B0DB234B2}"/>
              </a:ext>
            </a:extLst>
          </p:cNvPr>
          <p:cNvSpPr txBox="1"/>
          <p:nvPr/>
        </p:nvSpPr>
        <p:spPr>
          <a:xfrm>
            <a:off x="180000" y="1436914"/>
            <a:ext cx="9647640" cy="5109091"/>
          </a:xfrm>
          <a:prstGeom prst="rect">
            <a:avLst/>
          </a:prstGeom>
          <a:noFill/>
          <a:ln>
            <a:solidFill>
              <a:schemeClr val="tx1"/>
            </a:solidFill>
          </a:ln>
        </p:spPr>
        <p:txBody>
          <a:bodyPr wrap="square" rtlCol="0">
            <a:spAutoFit/>
          </a:bodyPr>
          <a:lstStyle/>
          <a:p>
            <a:pPr lvl="0" hangingPunct="0"/>
            <a:r>
              <a:rPr lang="fr-FR" sz="2200" dirty="0">
                <a:latin typeface="Comic Sans MS" pitchFamily="66"/>
                <a:ea typeface="Comic Sans MS" pitchFamily="66"/>
                <a:cs typeface="Comic Sans MS" pitchFamily="66"/>
              </a:rPr>
              <a:t>« Mes chers parents,</a:t>
            </a:r>
          </a:p>
          <a:p>
            <a:pPr lvl="0" algn="just" hangingPunct="0"/>
            <a:r>
              <a:rPr lang="fr-FR" sz="2200" dirty="0">
                <a:latin typeface="Comic Sans MS" pitchFamily="66"/>
                <a:ea typeface="Comic Sans MS" pitchFamily="66"/>
                <a:cs typeface="Comic Sans MS" pitchFamily="66"/>
              </a:rPr>
              <a:t>Je suis encore vivant et en bonne santé, pas même blessé, alors que tous mes camarades sont tombés morts ou blessés aux mains des Boches, qui nous ont fait souffrir les mille horreurs, liquides enflammés, gaz asphyxiants, attaques [...].</a:t>
            </a:r>
          </a:p>
          <a:p>
            <a:pPr lvl="0" algn="just" hangingPunct="0"/>
            <a:r>
              <a:rPr lang="fr-FR" sz="2200" dirty="0">
                <a:latin typeface="Comic Sans MS" pitchFamily="66"/>
                <a:ea typeface="Comic Sans MS" pitchFamily="66"/>
                <a:cs typeface="Comic Sans MS" pitchFamily="66"/>
              </a:rPr>
              <a:t>Ah ! Grand Dieu, ici seulement c’est la guerre. Je suis redescendu de première ligne</a:t>
            </a:r>
            <a:r>
              <a:rPr lang="fr-FR" sz="2200" baseline="29000" dirty="0">
                <a:latin typeface="Comic Sans MS" pitchFamily="66"/>
                <a:ea typeface="Comic Sans MS" pitchFamily="66"/>
                <a:cs typeface="Comic Sans MS" pitchFamily="66"/>
              </a:rPr>
              <a:t> </a:t>
            </a:r>
            <a:r>
              <a:rPr lang="fr-FR" sz="2200" dirty="0">
                <a:latin typeface="Comic Sans MS" pitchFamily="66"/>
                <a:ea typeface="Comic Sans MS" pitchFamily="66"/>
                <a:cs typeface="Comic Sans MS" pitchFamily="66"/>
              </a:rPr>
              <a:t>ce matin. Je ne suis qu’un bloc de boue et j’ai dû faire racler mes vêtements avec un couteau car je ne pouvais plus me trainer, la boue collant à mes pans de capote après mes jambes [...]. J’ai eu soif, j’ai connu l’honneur de l’attente de la mort sous un tir de barrage inouï.</a:t>
            </a:r>
          </a:p>
          <a:p>
            <a:pPr lvl="0" algn="just" hangingPunct="0"/>
            <a:r>
              <a:rPr lang="fr-FR" sz="2200" dirty="0">
                <a:latin typeface="Comic Sans MS" pitchFamily="66"/>
                <a:ea typeface="Comic Sans MS" pitchFamily="66"/>
                <a:cs typeface="Comic Sans MS" pitchFamily="66"/>
              </a:rPr>
              <a:t>Je tombe de fatigue, voilà dix nuits que je passe en première ligne. Je vais me coucher, au repos dans un village de l’arrière où cela cogne cependant. J’ai sommeil, je suis plein de poux, je pus la charogne des macchabées. Je vous écrirai dès que je vais pouvoir. »</a:t>
            </a:r>
          </a:p>
          <a:p>
            <a:endParaRPr lang="fr-FR" dirty="0"/>
          </a:p>
        </p:txBody>
      </p:sp>
      <p:sp>
        <p:nvSpPr>
          <p:cNvPr id="4" name="Forme libre 3">
            <a:extLst>
              <a:ext uri="{FF2B5EF4-FFF2-40B4-BE49-F238E27FC236}">
                <a16:creationId xmlns:a16="http://schemas.microsoft.com/office/drawing/2014/main" id="{43A73A66-68E5-8447-9A91-C3F13939B51A}"/>
              </a:ext>
            </a:extLst>
          </p:cNvPr>
          <p:cNvSpPr/>
          <p:nvPr/>
        </p:nvSpPr>
        <p:spPr>
          <a:xfrm>
            <a:off x="252000" y="2499618"/>
            <a:ext cx="5975640" cy="0"/>
          </a:xfrm>
          <a:custGeom>
            <a:avLst/>
            <a:gdLst/>
            <a:ahLst/>
            <a:cxnLst>
              <a:cxn ang="3cd4">
                <a:pos x="hc" y="t"/>
              </a:cxn>
              <a:cxn ang="cd2">
                <a:pos x="l" y="vc"/>
              </a:cxn>
              <a:cxn ang="cd4">
                <a:pos x="hc" y="b"/>
              </a:cxn>
              <a:cxn ang="0">
                <a:pos x="r" y="vc"/>
              </a:cxn>
            </a:cxnLst>
            <a:rect l="l" t="t" r="r" b="b"/>
            <a:pathLst>
              <a:path w="16600" fill="none">
                <a:moveTo>
                  <a:pt x="0" y="0"/>
                </a:moveTo>
                <a:lnTo>
                  <a:pt x="16600" y="0"/>
                </a:lnTo>
              </a:path>
            </a:pathLst>
          </a:cu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 name="Forme libre 4">
            <a:extLst>
              <a:ext uri="{FF2B5EF4-FFF2-40B4-BE49-F238E27FC236}">
                <a16:creationId xmlns:a16="http://schemas.microsoft.com/office/drawing/2014/main" id="{6D25B020-3E6D-B74D-B083-9A12C6DB5D94}"/>
              </a:ext>
            </a:extLst>
          </p:cNvPr>
          <p:cNvSpPr/>
          <p:nvPr/>
        </p:nvSpPr>
        <p:spPr>
          <a:xfrm>
            <a:off x="1489000" y="2825111"/>
            <a:ext cx="8279640" cy="0"/>
          </a:xfrm>
          <a:custGeom>
            <a:avLst/>
            <a:gdLst/>
            <a:ahLst/>
            <a:cxnLst>
              <a:cxn ang="3cd4">
                <a:pos x="hc" y="t"/>
              </a:cxn>
              <a:cxn ang="cd2">
                <a:pos x="l" y="vc"/>
              </a:cxn>
              <a:cxn ang="cd4">
                <a:pos x="hc" y="b"/>
              </a:cxn>
              <a:cxn ang="0">
                <a:pos x="r" y="vc"/>
              </a:cxn>
            </a:cxnLst>
            <a:rect l="l" t="t" r="r" b="b"/>
            <a:pathLst>
              <a:path w="23000" fill="none">
                <a:moveTo>
                  <a:pt x="0" y="0"/>
                </a:moveTo>
                <a:lnTo>
                  <a:pt x="23000" y="0"/>
                </a:lnTo>
              </a:path>
            </a:pathLst>
          </a:cu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 name="Forme libre 5">
            <a:extLst>
              <a:ext uri="{FF2B5EF4-FFF2-40B4-BE49-F238E27FC236}">
                <a16:creationId xmlns:a16="http://schemas.microsoft.com/office/drawing/2014/main" id="{1641F7C4-E7A1-7F4A-A52E-7AEEE4F7F48A}"/>
              </a:ext>
            </a:extLst>
          </p:cNvPr>
          <p:cNvSpPr/>
          <p:nvPr/>
        </p:nvSpPr>
        <p:spPr>
          <a:xfrm>
            <a:off x="275375" y="3161363"/>
            <a:ext cx="2807640" cy="0"/>
          </a:xfrm>
          <a:custGeom>
            <a:avLst/>
            <a:gdLst/>
            <a:ahLst/>
            <a:cxnLst>
              <a:cxn ang="3cd4">
                <a:pos x="hc" y="t"/>
              </a:cxn>
              <a:cxn ang="cd2">
                <a:pos x="l" y="vc"/>
              </a:cxn>
              <a:cxn ang="cd4">
                <a:pos x="hc" y="b"/>
              </a:cxn>
              <a:cxn ang="0">
                <a:pos x="r" y="vc"/>
              </a:cxn>
            </a:cxnLst>
            <a:rect l="l" t="t" r="r" b="b"/>
            <a:pathLst>
              <a:path w="7800" fill="none">
                <a:moveTo>
                  <a:pt x="0" y="0"/>
                </a:moveTo>
                <a:lnTo>
                  <a:pt x="7800" y="0"/>
                </a:lnTo>
              </a:path>
            </a:pathLst>
          </a:cu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 name="Forme libre 6">
            <a:extLst>
              <a:ext uri="{FF2B5EF4-FFF2-40B4-BE49-F238E27FC236}">
                <a16:creationId xmlns:a16="http://schemas.microsoft.com/office/drawing/2014/main" id="{A5E01CCE-69A3-794D-A144-9CD865A05A05}"/>
              </a:ext>
            </a:extLst>
          </p:cNvPr>
          <p:cNvSpPr/>
          <p:nvPr/>
        </p:nvSpPr>
        <p:spPr>
          <a:xfrm>
            <a:off x="4536000" y="3473135"/>
            <a:ext cx="2045160" cy="0"/>
          </a:xfrm>
          <a:custGeom>
            <a:avLst/>
            <a:gdLst/>
            <a:ahLst/>
            <a:cxnLst>
              <a:cxn ang="3cd4">
                <a:pos x="hc" y="t"/>
              </a:cxn>
              <a:cxn ang="cd2">
                <a:pos x="l" y="vc"/>
              </a:cxn>
              <a:cxn ang="cd4">
                <a:pos x="hc" y="b"/>
              </a:cxn>
              <a:cxn ang="0">
                <a:pos x="r" y="vc"/>
              </a:cxn>
            </a:cxnLst>
            <a:rect l="l" t="t" r="r" b="b"/>
            <a:pathLst>
              <a:path w="5682" fill="none">
                <a:moveTo>
                  <a:pt x="0" y="0"/>
                </a:moveTo>
                <a:lnTo>
                  <a:pt x="5682" y="0"/>
                </a:lnTo>
              </a:path>
            </a:pathLst>
          </a:cu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 name="Forme libre 7">
            <a:extLst>
              <a:ext uri="{FF2B5EF4-FFF2-40B4-BE49-F238E27FC236}">
                <a16:creationId xmlns:a16="http://schemas.microsoft.com/office/drawing/2014/main" id="{0FFF2C0A-9B7D-384E-9C11-3CF558C0A81B}"/>
              </a:ext>
            </a:extLst>
          </p:cNvPr>
          <p:cNvSpPr/>
          <p:nvPr/>
        </p:nvSpPr>
        <p:spPr>
          <a:xfrm>
            <a:off x="288000" y="4832229"/>
            <a:ext cx="8999640" cy="0"/>
          </a:xfrm>
          <a:custGeom>
            <a:avLst/>
            <a:gdLst/>
            <a:ahLst/>
            <a:cxnLst>
              <a:cxn ang="3cd4">
                <a:pos x="hc" y="t"/>
              </a:cxn>
              <a:cxn ang="cd2">
                <a:pos x="l" y="vc"/>
              </a:cxn>
              <a:cxn ang="cd4">
                <a:pos x="hc" y="b"/>
              </a:cxn>
              <a:cxn ang="0">
                <a:pos x="r" y="vc"/>
              </a:cxn>
            </a:cxnLst>
            <a:rect l="l" t="t" r="r" b="b"/>
            <a:pathLst>
              <a:path w="25000" fill="none">
                <a:moveTo>
                  <a:pt x="0" y="0"/>
                </a:moveTo>
                <a:lnTo>
                  <a:pt x="25000" y="0"/>
                </a:lnTo>
              </a:path>
            </a:pathLst>
          </a:cu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 name="Forme libre 8">
            <a:extLst>
              <a:ext uri="{FF2B5EF4-FFF2-40B4-BE49-F238E27FC236}">
                <a16:creationId xmlns:a16="http://schemas.microsoft.com/office/drawing/2014/main" id="{FBD58600-2A27-8A40-AB04-2CE5C98C6690}"/>
              </a:ext>
            </a:extLst>
          </p:cNvPr>
          <p:cNvSpPr/>
          <p:nvPr/>
        </p:nvSpPr>
        <p:spPr>
          <a:xfrm>
            <a:off x="4728250" y="5493227"/>
            <a:ext cx="5075640" cy="0"/>
          </a:xfrm>
          <a:custGeom>
            <a:avLst/>
            <a:gdLst/>
            <a:ahLst/>
            <a:cxnLst>
              <a:cxn ang="3cd4">
                <a:pos x="hc" y="t"/>
              </a:cxn>
              <a:cxn ang="cd2">
                <a:pos x="l" y="vc"/>
              </a:cxn>
              <a:cxn ang="cd4">
                <a:pos x="hc" y="b"/>
              </a:cxn>
              <a:cxn ang="0">
                <a:pos x="r" y="vc"/>
              </a:cxn>
            </a:cxnLst>
            <a:rect l="l" t="t" r="r" b="b"/>
            <a:pathLst>
              <a:path w="14100" fill="none">
                <a:moveTo>
                  <a:pt x="0" y="0"/>
                </a:moveTo>
                <a:lnTo>
                  <a:pt x="14100" y="0"/>
                </a:lnTo>
              </a:path>
            </a:pathLst>
          </a:cu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 name="Forme libre 9">
            <a:extLst>
              <a:ext uri="{FF2B5EF4-FFF2-40B4-BE49-F238E27FC236}">
                <a16:creationId xmlns:a16="http://schemas.microsoft.com/office/drawing/2014/main" id="{0E1FE560-ED80-DF4A-9A28-299566987F6F}"/>
              </a:ext>
            </a:extLst>
          </p:cNvPr>
          <p:cNvSpPr/>
          <p:nvPr/>
        </p:nvSpPr>
        <p:spPr>
          <a:xfrm>
            <a:off x="298751" y="5829854"/>
            <a:ext cx="1403639" cy="0"/>
          </a:xfrm>
          <a:custGeom>
            <a:avLst/>
            <a:gdLst/>
            <a:ahLst/>
            <a:cxnLst>
              <a:cxn ang="3cd4">
                <a:pos x="hc" y="t"/>
              </a:cxn>
              <a:cxn ang="cd2">
                <a:pos x="l" y="vc"/>
              </a:cxn>
              <a:cxn ang="cd4">
                <a:pos x="hc" y="b"/>
              </a:cxn>
              <a:cxn ang="0">
                <a:pos x="r" y="vc"/>
              </a:cxn>
            </a:cxnLst>
            <a:rect l="l" t="t" r="r" b="b"/>
            <a:pathLst>
              <a:path w="3900" fill="none">
                <a:moveTo>
                  <a:pt x="0" y="0"/>
                </a:moveTo>
                <a:lnTo>
                  <a:pt x="3900" y="0"/>
                </a:lnTo>
              </a:path>
            </a:pathLst>
          </a:cu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 name="Rectangle 12">
            <a:extLst>
              <a:ext uri="{FF2B5EF4-FFF2-40B4-BE49-F238E27FC236}">
                <a16:creationId xmlns:a16="http://schemas.microsoft.com/office/drawing/2014/main" id="{A1815A1F-7909-AE42-B327-CF4D89D9DCFD}"/>
              </a:ext>
            </a:extLst>
          </p:cNvPr>
          <p:cNvSpPr/>
          <p:nvPr/>
        </p:nvSpPr>
        <p:spPr>
          <a:xfrm>
            <a:off x="141792" y="185060"/>
            <a:ext cx="9797040" cy="954107"/>
          </a:xfrm>
          <a:prstGeom prst="rect">
            <a:avLst/>
          </a:prstGeom>
        </p:spPr>
        <p:txBody>
          <a:bodyPr wrap="square">
            <a:spAutoFit/>
          </a:bodyPr>
          <a:lstStyle/>
          <a:p>
            <a:pPr lvl="0" algn="just" hangingPunct="0">
              <a:spcBef>
                <a:spcPts val="1191"/>
              </a:spcBef>
              <a:spcAft>
                <a:spcPts val="992"/>
              </a:spcAft>
            </a:pPr>
            <a:r>
              <a:rPr lang="fr-FR" sz="2800" dirty="0">
                <a:latin typeface="Comic Sans MS" pitchFamily="66"/>
                <a:ea typeface="Arial Unicode MS" pitchFamily="2"/>
                <a:cs typeface="Arial Unicode MS" pitchFamily="2"/>
              </a:rPr>
              <a:t>a. Souligne en rouge dans le document des éléments qui montrent la violence des combats.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heckerboard(across)">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heckerboard(across)">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checkerboard(across)">
                                      <p:cBhvr>
                                        <p:cTn id="30" dur="500"/>
                                        <p:tgtEl>
                                          <p:spTgt spid="9"/>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checkerboard(across)">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name="page56">
    <p:spTree>
      <p:nvGrpSpPr>
        <p:cNvPr id="1" name=""/>
        <p:cNvGrpSpPr/>
        <p:nvPr/>
      </p:nvGrpSpPr>
      <p:grpSpPr>
        <a:xfrm>
          <a:off x="0" y="0"/>
          <a:ext cx="0" cy="0"/>
          <a:chOff x="0" y="0"/>
          <a:chExt cx="0" cy="0"/>
        </a:xfrm>
      </p:grpSpPr>
      <p:sp>
        <p:nvSpPr>
          <p:cNvPr id="20" name="ZoneTexte 19">
            <a:extLst>
              <a:ext uri="{FF2B5EF4-FFF2-40B4-BE49-F238E27FC236}">
                <a16:creationId xmlns:a16="http://schemas.microsoft.com/office/drawing/2014/main" id="{E1ACC025-89B4-374F-A18C-B213205C583B}"/>
              </a:ext>
            </a:extLst>
          </p:cNvPr>
          <p:cNvSpPr txBox="1"/>
          <p:nvPr/>
        </p:nvSpPr>
        <p:spPr>
          <a:xfrm>
            <a:off x="180000" y="1816919"/>
            <a:ext cx="9647640" cy="5109091"/>
          </a:xfrm>
          <a:prstGeom prst="rect">
            <a:avLst/>
          </a:prstGeom>
          <a:noFill/>
          <a:ln>
            <a:solidFill>
              <a:schemeClr val="tx1"/>
            </a:solidFill>
          </a:ln>
        </p:spPr>
        <p:txBody>
          <a:bodyPr wrap="square" rtlCol="0">
            <a:spAutoFit/>
          </a:bodyPr>
          <a:lstStyle/>
          <a:p>
            <a:pPr lvl="0" hangingPunct="0"/>
            <a:r>
              <a:rPr lang="fr-FR" sz="2200" dirty="0">
                <a:latin typeface="Comic Sans MS" pitchFamily="66"/>
                <a:ea typeface="Comic Sans MS" pitchFamily="66"/>
                <a:cs typeface="Comic Sans MS" pitchFamily="66"/>
              </a:rPr>
              <a:t>« Mes chers parents,</a:t>
            </a:r>
          </a:p>
          <a:p>
            <a:pPr lvl="0" algn="just" hangingPunct="0"/>
            <a:r>
              <a:rPr lang="fr-FR" sz="2200" dirty="0">
                <a:latin typeface="Comic Sans MS" pitchFamily="66"/>
                <a:ea typeface="Comic Sans MS" pitchFamily="66"/>
                <a:cs typeface="Comic Sans MS" pitchFamily="66"/>
              </a:rPr>
              <a:t>Je suis encore vivant et en bonne santé, pas même blessé, alors que tous mes camarades sont tombés morts ou blessés aux mains des Boches, qui nous ont fait souffrir les mille horreurs, liquides enflammés, gaz asphyxiants, attaques [...].</a:t>
            </a:r>
          </a:p>
          <a:p>
            <a:pPr lvl="0" algn="just" hangingPunct="0"/>
            <a:r>
              <a:rPr lang="fr-FR" sz="2200" dirty="0">
                <a:latin typeface="Comic Sans MS" pitchFamily="66"/>
                <a:ea typeface="Comic Sans MS" pitchFamily="66"/>
                <a:cs typeface="Comic Sans MS" pitchFamily="66"/>
              </a:rPr>
              <a:t>Ah ! Grand Dieu, ici seulement c’est la guerre. Je suis redescendu de première ligne</a:t>
            </a:r>
            <a:r>
              <a:rPr lang="fr-FR" sz="2200" baseline="29000" dirty="0">
                <a:latin typeface="Comic Sans MS" pitchFamily="66"/>
                <a:ea typeface="Comic Sans MS" pitchFamily="66"/>
                <a:cs typeface="Comic Sans MS" pitchFamily="66"/>
              </a:rPr>
              <a:t> </a:t>
            </a:r>
            <a:r>
              <a:rPr lang="fr-FR" sz="2200" dirty="0">
                <a:latin typeface="Comic Sans MS" pitchFamily="66"/>
                <a:ea typeface="Comic Sans MS" pitchFamily="66"/>
                <a:cs typeface="Comic Sans MS" pitchFamily="66"/>
              </a:rPr>
              <a:t>ce matin. Je ne suis qu’un bloc de boue et j’ai dû faire racler mes vêtements avec un couteau car je ne pouvais plus me trainer, la boue collant à mes pans de capote après mes jambes [...]. J’ai eu soif, j’ai connu l’honneur de l’attente de la mort sous un tir de barrage inouï.</a:t>
            </a:r>
          </a:p>
          <a:p>
            <a:pPr lvl="0" algn="just" hangingPunct="0"/>
            <a:r>
              <a:rPr lang="fr-FR" sz="2200" dirty="0">
                <a:latin typeface="Comic Sans MS" pitchFamily="66"/>
                <a:ea typeface="Comic Sans MS" pitchFamily="66"/>
                <a:cs typeface="Comic Sans MS" pitchFamily="66"/>
              </a:rPr>
              <a:t>Je tombe de fatigue, voilà dix nuits que je passe en première ligne. Je vais me coucher, au repos dans un village de l’arrière où cela cogne cependant. J’ai sommeil, je suis plein de poux, je pus la charogne des macchabées. Je vous écrirai dès que je vais pouvoir. »</a:t>
            </a:r>
          </a:p>
          <a:p>
            <a:endParaRPr lang="fr-FR" dirty="0"/>
          </a:p>
        </p:txBody>
      </p:sp>
      <p:sp>
        <p:nvSpPr>
          <p:cNvPr id="11" name="Forme libre 10">
            <a:extLst>
              <a:ext uri="{FF2B5EF4-FFF2-40B4-BE49-F238E27FC236}">
                <a16:creationId xmlns:a16="http://schemas.microsoft.com/office/drawing/2014/main" id="{13B77AE1-AD69-DD40-B5A3-1EC9CD90AC39}"/>
              </a:ext>
            </a:extLst>
          </p:cNvPr>
          <p:cNvSpPr/>
          <p:nvPr/>
        </p:nvSpPr>
        <p:spPr>
          <a:xfrm>
            <a:off x="3588874" y="4193112"/>
            <a:ext cx="6191640" cy="0"/>
          </a:xfrm>
          <a:custGeom>
            <a:avLst/>
            <a:gdLst/>
            <a:ahLst/>
            <a:cxnLst>
              <a:cxn ang="3cd4">
                <a:pos x="hc" y="t"/>
              </a:cxn>
              <a:cxn ang="cd2">
                <a:pos x="l" y="vc"/>
              </a:cxn>
              <a:cxn ang="cd4">
                <a:pos x="hc" y="b"/>
              </a:cxn>
              <a:cxn ang="0">
                <a:pos x="r" y="vc"/>
              </a:cxn>
            </a:cxnLst>
            <a:rect l="l" t="t" r="r" b="b"/>
            <a:pathLst>
              <a:path w="17200" fill="none">
                <a:moveTo>
                  <a:pt x="0" y="0"/>
                </a:moveTo>
                <a:lnTo>
                  <a:pt x="17200" y="0"/>
                </a:lnTo>
              </a:path>
            </a:pathLst>
          </a:custGeom>
          <a:noFill/>
          <a:ln w="36000">
            <a:solidFill>
              <a:srgbClr val="3333FF"/>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 name="Forme libre 11">
            <a:extLst>
              <a:ext uri="{FF2B5EF4-FFF2-40B4-BE49-F238E27FC236}">
                <a16:creationId xmlns:a16="http://schemas.microsoft.com/office/drawing/2014/main" id="{EF3975BC-D178-1847-A4DE-8502254D14CF}"/>
              </a:ext>
            </a:extLst>
          </p:cNvPr>
          <p:cNvSpPr/>
          <p:nvPr/>
        </p:nvSpPr>
        <p:spPr>
          <a:xfrm>
            <a:off x="216000" y="4553112"/>
            <a:ext cx="9503640" cy="0"/>
          </a:xfrm>
          <a:custGeom>
            <a:avLst/>
            <a:gdLst/>
            <a:ahLst/>
            <a:cxnLst>
              <a:cxn ang="3cd4">
                <a:pos x="hc" y="t"/>
              </a:cxn>
              <a:cxn ang="cd2">
                <a:pos x="l" y="vc"/>
              </a:cxn>
              <a:cxn ang="cd4">
                <a:pos x="hc" y="b"/>
              </a:cxn>
              <a:cxn ang="0">
                <a:pos x="r" y="vc"/>
              </a:cxn>
            </a:cxnLst>
            <a:rect l="l" t="t" r="r" b="b"/>
            <a:pathLst>
              <a:path w="26400" fill="none">
                <a:moveTo>
                  <a:pt x="0" y="0"/>
                </a:moveTo>
                <a:lnTo>
                  <a:pt x="26400" y="0"/>
                </a:lnTo>
              </a:path>
            </a:pathLst>
          </a:custGeom>
          <a:noFill/>
          <a:ln w="36000">
            <a:solidFill>
              <a:srgbClr val="3333FF"/>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 name="Forme libre 12">
            <a:extLst>
              <a:ext uri="{FF2B5EF4-FFF2-40B4-BE49-F238E27FC236}">
                <a16:creationId xmlns:a16="http://schemas.microsoft.com/office/drawing/2014/main" id="{DAA3F905-2C9C-F843-B50B-7BF64214391A}"/>
              </a:ext>
            </a:extLst>
          </p:cNvPr>
          <p:cNvSpPr/>
          <p:nvPr/>
        </p:nvSpPr>
        <p:spPr>
          <a:xfrm>
            <a:off x="216000" y="4854485"/>
            <a:ext cx="9503640" cy="0"/>
          </a:xfrm>
          <a:custGeom>
            <a:avLst/>
            <a:gdLst/>
            <a:ahLst/>
            <a:cxnLst>
              <a:cxn ang="3cd4">
                <a:pos x="hc" y="t"/>
              </a:cxn>
              <a:cxn ang="cd2">
                <a:pos x="l" y="vc"/>
              </a:cxn>
              <a:cxn ang="cd4">
                <a:pos x="hc" y="b"/>
              </a:cxn>
              <a:cxn ang="0">
                <a:pos x="r" y="vc"/>
              </a:cxn>
            </a:cxnLst>
            <a:rect l="l" t="t" r="r" b="b"/>
            <a:pathLst>
              <a:path w="26400" fill="none">
                <a:moveTo>
                  <a:pt x="0" y="0"/>
                </a:moveTo>
                <a:lnTo>
                  <a:pt x="26400" y="0"/>
                </a:lnTo>
              </a:path>
            </a:pathLst>
          </a:custGeom>
          <a:noFill/>
          <a:ln w="36000">
            <a:solidFill>
              <a:srgbClr val="3333FF"/>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4" name="Forme libre 13">
            <a:extLst>
              <a:ext uri="{FF2B5EF4-FFF2-40B4-BE49-F238E27FC236}">
                <a16:creationId xmlns:a16="http://schemas.microsoft.com/office/drawing/2014/main" id="{F06806B8-6F9D-C749-AA54-C0A16348514D}"/>
              </a:ext>
            </a:extLst>
          </p:cNvPr>
          <p:cNvSpPr/>
          <p:nvPr/>
        </p:nvSpPr>
        <p:spPr>
          <a:xfrm>
            <a:off x="252000" y="5551108"/>
            <a:ext cx="2771640" cy="0"/>
          </a:xfrm>
          <a:custGeom>
            <a:avLst/>
            <a:gdLst/>
            <a:ahLst/>
            <a:cxnLst>
              <a:cxn ang="3cd4">
                <a:pos x="hc" y="t"/>
              </a:cxn>
              <a:cxn ang="cd2">
                <a:pos x="l" y="vc"/>
              </a:cxn>
              <a:cxn ang="cd4">
                <a:pos x="hc" y="b"/>
              </a:cxn>
              <a:cxn ang="0">
                <a:pos x="r" y="vc"/>
              </a:cxn>
            </a:cxnLst>
            <a:rect l="l" t="t" r="r" b="b"/>
            <a:pathLst>
              <a:path w="7700" fill="none">
                <a:moveTo>
                  <a:pt x="0" y="0"/>
                </a:moveTo>
                <a:lnTo>
                  <a:pt x="7700" y="0"/>
                </a:lnTo>
              </a:path>
            </a:pathLst>
          </a:custGeom>
          <a:noFill/>
          <a:ln w="36000">
            <a:solidFill>
              <a:srgbClr val="3333FF"/>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5" name="Forme libre 14">
            <a:extLst>
              <a:ext uri="{FF2B5EF4-FFF2-40B4-BE49-F238E27FC236}">
                <a16:creationId xmlns:a16="http://schemas.microsoft.com/office/drawing/2014/main" id="{AC1DF062-20FF-7349-8713-A8F2E348879C}"/>
              </a:ext>
            </a:extLst>
          </p:cNvPr>
          <p:cNvSpPr/>
          <p:nvPr/>
        </p:nvSpPr>
        <p:spPr>
          <a:xfrm>
            <a:off x="1788125" y="6224352"/>
            <a:ext cx="7991640" cy="0"/>
          </a:xfrm>
          <a:custGeom>
            <a:avLst/>
            <a:gdLst/>
            <a:ahLst/>
            <a:cxnLst>
              <a:cxn ang="3cd4">
                <a:pos x="hc" y="t"/>
              </a:cxn>
              <a:cxn ang="cd2">
                <a:pos x="l" y="vc"/>
              </a:cxn>
              <a:cxn ang="cd4">
                <a:pos x="hc" y="b"/>
              </a:cxn>
              <a:cxn ang="0">
                <a:pos x="r" y="vc"/>
              </a:cxn>
            </a:cxnLst>
            <a:rect l="l" t="t" r="r" b="b"/>
            <a:pathLst>
              <a:path w="22200" fill="none">
                <a:moveTo>
                  <a:pt x="0" y="0"/>
                </a:moveTo>
                <a:lnTo>
                  <a:pt x="22200" y="0"/>
                </a:lnTo>
              </a:path>
            </a:pathLst>
          </a:custGeom>
          <a:noFill/>
          <a:ln w="36000">
            <a:solidFill>
              <a:srgbClr val="3333FF"/>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6" name="Forme libre 15">
            <a:extLst>
              <a:ext uri="{FF2B5EF4-FFF2-40B4-BE49-F238E27FC236}">
                <a16:creationId xmlns:a16="http://schemas.microsoft.com/office/drawing/2014/main" id="{053E044E-DCAD-8849-85C2-85C0D4E8FC7D}"/>
              </a:ext>
            </a:extLst>
          </p:cNvPr>
          <p:cNvSpPr/>
          <p:nvPr/>
        </p:nvSpPr>
        <p:spPr>
          <a:xfrm>
            <a:off x="216000" y="6548726"/>
            <a:ext cx="1583640" cy="0"/>
          </a:xfrm>
          <a:custGeom>
            <a:avLst/>
            <a:gdLst/>
            <a:ahLst/>
            <a:cxnLst>
              <a:cxn ang="3cd4">
                <a:pos x="hc" y="t"/>
              </a:cxn>
              <a:cxn ang="cd2">
                <a:pos x="l" y="vc"/>
              </a:cxn>
              <a:cxn ang="cd4">
                <a:pos x="hc" y="b"/>
              </a:cxn>
              <a:cxn ang="0">
                <a:pos x="r" y="vc"/>
              </a:cxn>
            </a:cxnLst>
            <a:rect l="l" t="t" r="r" b="b"/>
            <a:pathLst>
              <a:path w="4400" fill="none">
                <a:moveTo>
                  <a:pt x="0" y="0"/>
                </a:moveTo>
                <a:lnTo>
                  <a:pt x="4400" y="0"/>
                </a:lnTo>
              </a:path>
            </a:pathLst>
          </a:custGeom>
          <a:noFill/>
          <a:ln w="36000">
            <a:solidFill>
              <a:srgbClr val="3333FF"/>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9" name="Rectangle 18">
            <a:extLst>
              <a:ext uri="{FF2B5EF4-FFF2-40B4-BE49-F238E27FC236}">
                <a16:creationId xmlns:a16="http://schemas.microsoft.com/office/drawing/2014/main" id="{610EA11D-8219-B94E-B94B-E342D9529321}"/>
              </a:ext>
            </a:extLst>
          </p:cNvPr>
          <p:cNvSpPr/>
          <p:nvPr/>
        </p:nvSpPr>
        <p:spPr>
          <a:xfrm>
            <a:off x="61900" y="127716"/>
            <a:ext cx="9889622" cy="1569660"/>
          </a:xfrm>
          <a:prstGeom prst="rect">
            <a:avLst/>
          </a:prstGeom>
        </p:spPr>
        <p:txBody>
          <a:bodyPr wrap="square">
            <a:spAutoFit/>
          </a:bodyPr>
          <a:lstStyle/>
          <a:p>
            <a:pPr lvl="0" algn="just" hangingPunct="0">
              <a:tabLst>
                <a:tab pos="6836399" algn="l"/>
              </a:tabLst>
            </a:pPr>
            <a:r>
              <a:rPr lang="fr-FR" sz="3200" dirty="0">
                <a:latin typeface="Comic Sans MS" pitchFamily="66"/>
                <a:ea typeface="Comic Sans MS" pitchFamily="66"/>
                <a:cs typeface="Comic Sans MS" pitchFamily="66"/>
              </a:rPr>
              <a:t>b.</a:t>
            </a:r>
            <a:r>
              <a:rPr lang="fr-FR" sz="3200" b="1" dirty="0">
                <a:latin typeface="Comic Sans MS" pitchFamily="66"/>
                <a:ea typeface="Comic Sans MS" pitchFamily="66"/>
                <a:cs typeface="Comic Sans MS" pitchFamily="66"/>
              </a:rPr>
              <a:t> Souligne en bleu</a:t>
            </a:r>
            <a:r>
              <a:rPr lang="fr-FR" sz="3200" dirty="0">
                <a:latin typeface="Comic Sans MS" pitchFamily="66"/>
                <a:ea typeface="Comic Sans MS" pitchFamily="66"/>
                <a:cs typeface="Comic Sans MS" pitchFamily="66"/>
              </a:rPr>
              <a:t> dans le document des éléments qui montrent les difficiles conditions de vie des poilus dans les tranchées.</a:t>
            </a:r>
          </a:p>
        </p:txBody>
      </p:sp>
      <p:sp>
        <p:nvSpPr>
          <p:cNvPr id="21" name="Forme libre 20">
            <a:extLst>
              <a:ext uri="{FF2B5EF4-FFF2-40B4-BE49-F238E27FC236}">
                <a16:creationId xmlns:a16="http://schemas.microsoft.com/office/drawing/2014/main" id="{C12587F6-732B-624D-9DB7-2F425567EFEA}"/>
              </a:ext>
            </a:extLst>
          </p:cNvPr>
          <p:cNvSpPr/>
          <p:nvPr/>
        </p:nvSpPr>
        <p:spPr>
          <a:xfrm>
            <a:off x="252000" y="2879623"/>
            <a:ext cx="5975640" cy="0"/>
          </a:xfrm>
          <a:custGeom>
            <a:avLst/>
            <a:gdLst/>
            <a:ahLst/>
            <a:cxnLst>
              <a:cxn ang="3cd4">
                <a:pos x="hc" y="t"/>
              </a:cxn>
              <a:cxn ang="cd2">
                <a:pos x="l" y="vc"/>
              </a:cxn>
              <a:cxn ang="cd4">
                <a:pos x="hc" y="b"/>
              </a:cxn>
              <a:cxn ang="0">
                <a:pos x="r" y="vc"/>
              </a:cxn>
            </a:cxnLst>
            <a:rect l="l" t="t" r="r" b="b"/>
            <a:pathLst>
              <a:path w="16600" fill="none">
                <a:moveTo>
                  <a:pt x="0" y="0"/>
                </a:moveTo>
                <a:lnTo>
                  <a:pt x="16600" y="0"/>
                </a:lnTo>
              </a:path>
            </a:pathLst>
          </a:cu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2" name="Forme libre 21">
            <a:extLst>
              <a:ext uri="{FF2B5EF4-FFF2-40B4-BE49-F238E27FC236}">
                <a16:creationId xmlns:a16="http://schemas.microsoft.com/office/drawing/2014/main" id="{0B08F124-0711-6045-A6DB-5A1FBDA1A57C}"/>
              </a:ext>
            </a:extLst>
          </p:cNvPr>
          <p:cNvSpPr/>
          <p:nvPr/>
        </p:nvSpPr>
        <p:spPr>
          <a:xfrm>
            <a:off x="1489000" y="3205116"/>
            <a:ext cx="8279640" cy="0"/>
          </a:xfrm>
          <a:custGeom>
            <a:avLst/>
            <a:gdLst/>
            <a:ahLst/>
            <a:cxnLst>
              <a:cxn ang="3cd4">
                <a:pos x="hc" y="t"/>
              </a:cxn>
              <a:cxn ang="cd2">
                <a:pos x="l" y="vc"/>
              </a:cxn>
              <a:cxn ang="cd4">
                <a:pos x="hc" y="b"/>
              </a:cxn>
              <a:cxn ang="0">
                <a:pos x="r" y="vc"/>
              </a:cxn>
            </a:cxnLst>
            <a:rect l="l" t="t" r="r" b="b"/>
            <a:pathLst>
              <a:path w="23000" fill="none">
                <a:moveTo>
                  <a:pt x="0" y="0"/>
                </a:moveTo>
                <a:lnTo>
                  <a:pt x="23000" y="0"/>
                </a:lnTo>
              </a:path>
            </a:pathLst>
          </a:cu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3" name="Forme libre 22">
            <a:extLst>
              <a:ext uri="{FF2B5EF4-FFF2-40B4-BE49-F238E27FC236}">
                <a16:creationId xmlns:a16="http://schemas.microsoft.com/office/drawing/2014/main" id="{3D7BBCFD-7F88-A446-9C5D-1BF5A57D8248}"/>
              </a:ext>
            </a:extLst>
          </p:cNvPr>
          <p:cNvSpPr/>
          <p:nvPr/>
        </p:nvSpPr>
        <p:spPr>
          <a:xfrm>
            <a:off x="275375" y="3541368"/>
            <a:ext cx="2807640" cy="0"/>
          </a:xfrm>
          <a:custGeom>
            <a:avLst/>
            <a:gdLst/>
            <a:ahLst/>
            <a:cxnLst>
              <a:cxn ang="3cd4">
                <a:pos x="hc" y="t"/>
              </a:cxn>
              <a:cxn ang="cd2">
                <a:pos x="l" y="vc"/>
              </a:cxn>
              <a:cxn ang="cd4">
                <a:pos x="hc" y="b"/>
              </a:cxn>
              <a:cxn ang="0">
                <a:pos x="r" y="vc"/>
              </a:cxn>
            </a:cxnLst>
            <a:rect l="l" t="t" r="r" b="b"/>
            <a:pathLst>
              <a:path w="7800" fill="none">
                <a:moveTo>
                  <a:pt x="0" y="0"/>
                </a:moveTo>
                <a:lnTo>
                  <a:pt x="7800" y="0"/>
                </a:lnTo>
              </a:path>
            </a:pathLst>
          </a:cu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4" name="Forme libre 23">
            <a:extLst>
              <a:ext uri="{FF2B5EF4-FFF2-40B4-BE49-F238E27FC236}">
                <a16:creationId xmlns:a16="http://schemas.microsoft.com/office/drawing/2014/main" id="{BF648CCD-6408-8E45-AF9D-C6C9D784137C}"/>
              </a:ext>
            </a:extLst>
          </p:cNvPr>
          <p:cNvSpPr/>
          <p:nvPr/>
        </p:nvSpPr>
        <p:spPr>
          <a:xfrm>
            <a:off x="4536000" y="3853140"/>
            <a:ext cx="2045160" cy="0"/>
          </a:xfrm>
          <a:custGeom>
            <a:avLst/>
            <a:gdLst/>
            <a:ahLst/>
            <a:cxnLst>
              <a:cxn ang="3cd4">
                <a:pos x="hc" y="t"/>
              </a:cxn>
              <a:cxn ang="cd2">
                <a:pos x="l" y="vc"/>
              </a:cxn>
              <a:cxn ang="cd4">
                <a:pos x="hc" y="b"/>
              </a:cxn>
              <a:cxn ang="0">
                <a:pos x="r" y="vc"/>
              </a:cxn>
            </a:cxnLst>
            <a:rect l="l" t="t" r="r" b="b"/>
            <a:pathLst>
              <a:path w="5682" fill="none">
                <a:moveTo>
                  <a:pt x="0" y="0"/>
                </a:moveTo>
                <a:lnTo>
                  <a:pt x="5682" y="0"/>
                </a:lnTo>
              </a:path>
            </a:pathLst>
          </a:cu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5" name="Forme libre 24">
            <a:extLst>
              <a:ext uri="{FF2B5EF4-FFF2-40B4-BE49-F238E27FC236}">
                <a16:creationId xmlns:a16="http://schemas.microsoft.com/office/drawing/2014/main" id="{1B060EB0-3C2D-6640-AF0A-1893A4EEE200}"/>
              </a:ext>
            </a:extLst>
          </p:cNvPr>
          <p:cNvSpPr/>
          <p:nvPr/>
        </p:nvSpPr>
        <p:spPr>
          <a:xfrm>
            <a:off x="288000" y="5212234"/>
            <a:ext cx="8999640" cy="0"/>
          </a:xfrm>
          <a:custGeom>
            <a:avLst/>
            <a:gdLst/>
            <a:ahLst/>
            <a:cxnLst>
              <a:cxn ang="3cd4">
                <a:pos x="hc" y="t"/>
              </a:cxn>
              <a:cxn ang="cd2">
                <a:pos x="l" y="vc"/>
              </a:cxn>
              <a:cxn ang="cd4">
                <a:pos x="hc" y="b"/>
              </a:cxn>
              <a:cxn ang="0">
                <a:pos x="r" y="vc"/>
              </a:cxn>
            </a:cxnLst>
            <a:rect l="l" t="t" r="r" b="b"/>
            <a:pathLst>
              <a:path w="25000" fill="none">
                <a:moveTo>
                  <a:pt x="0" y="0"/>
                </a:moveTo>
                <a:lnTo>
                  <a:pt x="25000" y="0"/>
                </a:lnTo>
              </a:path>
            </a:pathLst>
          </a:cu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6" name="Forme libre 25">
            <a:extLst>
              <a:ext uri="{FF2B5EF4-FFF2-40B4-BE49-F238E27FC236}">
                <a16:creationId xmlns:a16="http://schemas.microsoft.com/office/drawing/2014/main" id="{68F57913-7343-DA4B-A18B-145AA1A5538A}"/>
              </a:ext>
            </a:extLst>
          </p:cNvPr>
          <p:cNvSpPr/>
          <p:nvPr/>
        </p:nvSpPr>
        <p:spPr>
          <a:xfrm>
            <a:off x="4728250" y="5873232"/>
            <a:ext cx="5075640" cy="0"/>
          </a:xfrm>
          <a:custGeom>
            <a:avLst/>
            <a:gdLst/>
            <a:ahLst/>
            <a:cxnLst>
              <a:cxn ang="3cd4">
                <a:pos x="hc" y="t"/>
              </a:cxn>
              <a:cxn ang="cd2">
                <a:pos x="l" y="vc"/>
              </a:cxn>
              <a:cxn ang="cd4">
                <a:pos x="hc" y="b"/>
              </a:cxn>
              <a:cxn ang="0">
                <a:pos x="r" y="vc"/>
              </a:cxn>
            </a:cxnLst>
            <a:rect l="l" t="t" r="r" b="b"/>
            <a:pathLst>
              <a:path w="14100" fill="none">
                <a:moveTo>
                  <a:pt x="0" y="0"/>
                </a:moveTo>
                <a:lnTo>
                  <a:pt x="14100" y="0"/>
                </a:lnTo>
              </a:path>
            </a:pathLst>
          </a:cu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7" name="Forme libre 26">
            <a:extLst>
              <a:ext uri="{FF2B5EF4-FFF2-40B4-BE49-F238E27FC236}">
                <a16:creationId xmlns:a16="http://schemas.microsoft.com/office/drawing/2014/main" id="{7601CDAD-6230-C646-B947-E4D47176B6E5}"/>
              </a:ext>
            </a:extLst>
          </p:cNvPr>
          <p:cNvSpPr/>
          <p:nvPr/>
        </p:nvSpPr>
        <p:spPr>
          <a:xfrm>
            <a:off x="286876" y="6221735"/>
            <a:ext cx="1403639" cy="0"/>
          </a:xfrm>
          <a:custGeom>
            <a:avLst/>
            <a:gdLst/>
            <a:ahLst/>
            <a:cxnLst>
              <a:cxn ang="3cd4">
                <a:pos x="hc" y="t"/>
              </a:cxn>
              <a:cxn ang="cd2">
                <a:pos x="l" y="vc"/>
              </a:cxn>
              <a:cxn ang="cd4">
                <a:pos x="hc" y="b"/>
              </a:cxn>
              <a:cxn ang="0">
                <a:pos x="r" y="vc"/>
              </a:cxn>
            </a:cxnLst>
            <a:rect l="l" t="t" r="r" b="b"/>
            <a:pathLst>
              <a:path w="3900" fill="none">
                <a:moveTo>
                  <a:pt x="0" y="0"/>
                </a:moveTo>
                <a:lnTo>
                  <a:pt x="3900" y="0"/>
                </a:lnTo>
              </a:path>
            </a:pathLst>
          </a:cu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heckerboard(across)">
                                      <p:cBhvr>
                                        <p:cTn id="10" dur="500"/>
                                        <p:tgtEl>
                                          <p:spTgt spid="12"/>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checkerboard(across)">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checkerboard(across)">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checkerboard(across)">
                                      <p:cBhvr>
                                        <p:cTn id="23" dur="500"/>
                                        <p:tgtEl>
                                          <p:spTgt spid="15"/>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checkerboard(across)">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ZoneTexte 19">
            <a:extLst>
              <a:ext uri="{FF2B5EF4-FFF2-40B4-BE49-F238E27FC236}">
                <a16:creationId xmlns:a16="http://schemas.microsoft.com/office/drawing/2014/main" id="{E1ACC025-89B4-374F-A18C-B213205C583B}"/>
              </a:ext>
            </a:extLst>
          </p:cNvPr>
          <p:cNvSpPr txBox="1"/>
          <p:nvPr/>
        </p:nvSpPr>
        <p:spPr>
          <a:xfrm>
            <a:off x="180000" y="1816919"/>
            <a:ext cx="9647640" cy="5109091"/>
          </a:xfrm>
          <a:prstGeom prst="rect">
            <a:avLst/>
          </a:prstGeom>
          <a:noFill/>
          <a:ln>
            <a:solidFill>
              <a:schemeClr val="tx1"/>
            </a:solidFill>
          </a:ln>
        </p:spPr>
        <p:txBody>
          <a:bodyPr wrap="square" rtlCol="0">
            <a:spAutoFit/>
          </a:bodyPr>
          <a:lstStyle/>
          <a:p>
            <a:pPr lvl="0" hangingPunct="0"/>
            <a:r>
              <a:rPr lang="fr-FR" sz="2200" dirty="0">
                <a:latin typeface="Comic Sans MS" pitchFamily="66"/>
                <a:ea typeface="Comic Sans MS" pitchFamily="66"/>
                <a:cs typeface="Comic Sans MS" pitchFamily="66"/>
              </a:rPr>
              <a:t>« Mes chers parents,</a:t>
            </a:r>
          </a:p>
          <a:p>
            <a:pPr lvl="0" algn="just" hangingPunct="0"/>
            <a:r>
              <a:rPr lang="fr-FR" sz="2200" dirty="0">
                <a:latin typeface="Comic Sans MS" pitchFamily="66"/>
                <a:ea typeface="Comic Sans MS" pitchFamily="66"/>
                <a:cs typeface="Comic Sans MS" pitchFamily="66"/>
              </a:rPr>
              <a:t>Je suis encore vivant et en bonne santé, pas même blessé, alors que tous mes camarades sont tombés morts ou blessés aux mains des Boches, qui nous ont fait souffrir les mille horreurs, liquides enflammés, gaz asphyxiants, attaques [...].</a:t>
            </a:r>
          </a:p>
          <a:p>
            <a:pPr lvl="0" algn="just" hangingPunct="0"/>
            <a:r>
              <a:rPr lang="fr-FR" sz="2200" dirty="0">
                <a:latin typeface="Comic Sans MS" pitchFamily="66"/>
                <a:ea typeface="Comic Sans MS" pitchFamily="66"/>
                <a:cs typeface="Comic Sans MS" pitchFamily="66"/>
              </a:rPr>
              <a:t>Ah ! Grand Dieu, ici seulement c’est la guerre. Je suis redescendu de première ligne</a:t>
            </a:r>
            <a:r>
              <a:rPr lang="fr-FR" sz="2200" baseline="29000" dirty="0">
                <a:latin typeface="Comic Sans MS" pitchFamily="66"/>
                <a:ea typeface="Comic Sans MS" pitchFamily="66"/>
                <a:cs typeface="Comic Sans MS" pitchFamily="66"/>
              </a:rPr>
              <a:t> </a:t>
            </a:r>
            <a:r>
              <a:rPr lang="fr-FR" sz="2200" dirty="0">
                <a:latin typeface="Comic Sans MS" pitchFamily="66"/>
                <a:ea typeface="Comic Sans MS" pitchFamily="66"/>
                <a:cs typeface="Comic Sans MS" pitchFamily="66"/>
              </a:rPr>
              <a:t>ce matin. Je ne suis qu’un bloc de boue et j’ai dû faire racler mes vêtements avec un couteau car je ne pouvais plus me trainer, la boue collant à mes pans de capote après mes jambes [...]. J’ai eu soif, j’ai connu l’honneur de l’attente de la mort sous un tir de barrage inouï.</a:t>
            </a:r>
          </a:p>
          <a:p>
            <a:pPr lvl="0" algn="just" hangingPunct="0"/>
            <a:r>
              <a:rPr lang="fr-FR" sz="2200" dirty="0">
                <a:latin typeface="Comic Sans MS" pitchFamily="66"/>
                <a:ea typeface="Comic Sans MS" pitchFamily="66"/>
                <a:cs typeface="Comic Sans MS" pitchFamily="66"/>
              </a:rPr>
              <a:t>Je tombe de fatigue, voilà dix nuits que je passe en première ligne. Je vais me coucher, au repos dans un village de l’arrière où cela cogne cependant. J’ai sommeil, je suis plein de poux, je pus la charogne des macchabées. Je vous écrirai dès que je vais pouvoir. »</a:t>
            </a:r>
          </a:p>
          <a:p>
            <a:endParaRPr lang="fr-FR" dirty="0"/>
          </a:p>
        </p:txBody>
      </p:sp>
      <p:sp>
        <p:nvSpPr>
          <p:cNvPr id="11" name="Forme libre 10">
            <a:extLst>
              <a:ext uri="{FF2B5EF4-FFF2-40B4-BE49-F238E27FC236}">
                <a16:creationId xmlns:a16="http://schemas.microsoft.com/office/drawing/2014/main" id="{13B77AE1-AD69-DD40-B5A3-1EC9CD90AC39}"/>
              </a:ext>
            </a:extLst>
          </p:cNvPr>
          <p:cNvSpPr/>
          <p:nvPr/>
        </p:nvSpPr>
        <p:spPr>
          <a:xfrm>
            <a:off x="3588874" y="4193112"/>
            <a:ext cx="6191640" cy="0"/>
          </a:xfrm>
          <a:custGeom>
            <a:avLst/>
            <a:gdLst/>
            <a:ahLst/>
            <a:cxnLst>
              <a:cxn ang="3cd4">
                <a:pos x="hc" y="t"/>
              </a:cxn>
              <a:cxn ang="cd2">
                <a:pos x="l" y="vc"/>
              </a:cxn>
              <a:cxn ang="cd4">
                <a:pos x="hc" y="b"/>
              </a:cxn>
              <a:cxn ang="0">
                <a:pos x="r" y="vc"/>
              </a:cxn>
            </a:cxnLst>
            <a:rect l="l" t="t" r="r" b="b"/>
            <a:pathLst>
              <a:path w="17200" fill="none">
                <a:moveTo>
                  <a:pt x="0" y="0"/>
                </a:moveTo>
                <a:lnTo>
                  <a:pt x="17200" y="0"/>
                </a:lnTo>
              </a:path>
            </a:pathLst>
          </a:custGeom>
          <a:noFill/>
          <a:ln w="36000">
            <a:solidFill>
              <a:srgbClr val="3333FF"/>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 name="Forme libre 11">
            <a:extLst>
              <a:ext uri="{FF2B5EF4-FFF2-40B4-BE49-F238E27FC236}">
                <a16:creationId xmlns:a16="http://schemas.microsoft.com/office/drawing/2014/main" id="{EF3975BC-D178-1847-A4DE-8502254D14CF}"/>
              </a:ext>
            </a:extLst>
          </p:cNvPr>
          <p:cNvSpPr/>
          <p:nvPr/>
        </p:nvSpPr>
        <p:spPr>
          <a:xfrm>
            <a:off x="216000" y="4553112"/>
            <a:ext cx="9503640" cy="0"/>
          </a:xfrm>
          <a:custGeom>
            <a:avLst/>
            <a:gdLst/>
            <a:ahLst/>
            <a:cxnLst>
              <a:cxn ang="3cd4">
                <a:pos x="hc" y="t"/>
              </a:cxn>
              <a:cxn ang="cd2">
                <a:pos x="l" y="vc"/>
              </a:cxn>
              <a:cxn ang="cd4">
                <a:pos x="hc" y="b"/>
              </a:cxn>
              <a:cxn ang="0">
                <a:pos x="r" y="vc"/>
              </a:cxn>
            </a:cxnLst>
            <a:rect l="l" t="t" r="r" b="b"/>
            <a:pathLst>
              <a:path w="26400" fill="none">
                <a:moveTo>
                  <a:pt x="0" y="0"/>
                </a:moveTo>
                <a:lnTo>
                  <a:pt x="26400" y="0"/>
                </a:lnTo>
              </a:path>
            </a:pathLst>
          </a:custGeom>
          <a:noFill/>
          <a:ln w="36000">
            <a:solidFill>
              <a:srgbClr val="3333FF"/>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 name="Forme libre 12">
            <a:extLst>
              <a:ext uri="{FF2B5EF4-FFF2-40B4-BE49-F238E27FC236}">
                <a16:creationId xmlns:a16="http://schemas.microsoft.com/office/drawing/2014/main" id="{DAA3F905-2C9C-F843-B50B-7BF64214391A}"/>
              </a:ext>
            </a:extLst>
          </p:cNvPr>
          <p:cNvSpPr/>
          <p:nvPr/>
        </p:nvSpPr>
        <p:spPr>
          <a:xfrm>
            <a:off x="216000" y="4854485"/>
            <a:ext cx="9503640" cy="0"/>
          </a:xfrm>
          <a:custGeom>
            <a:avLst/>
            <a:gdLst/>
            <a:ahLst/>
            <a:cxnLst>
              <a:cxn ang="3cd4">
                <a:pos x="hc" y="t"/>
              </a:cxn>
              <a:cxn ang="cd2">
                <a:pos x="l" y="vc"/>
              </a:cxn>
              <a:cxn ang="cd4">
                <a:pos x="hc" y="b"/>
              </a:cxn>
              <a:cxn ang="0">
                <a:pos x="r" y="vc"/>
              </a:cxn>
            </a:cxnLst>
            <a:rect l="l" t="t" r="r" b="b"/>
            <a:pathLst>
              <a:path w="26400" fill="none">
                <a:moveTo>
                  <a:pt x="0" y="0"/>
                </a:moveTo>
                <a:lnTo>
                  <a:pt x="26400" y="0"/>
                </a:lnTo>
              </a:path>
            </a:pathLst>
          </a:custGeom>
          <a:noFill/>
          <a:ln w="36000">
            <a:solidFill>
              <a:srgbClr val="3333FF"/>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4" name="Forme libre 13">
            <a:extLst>
              <a:ext uri="{FF2B5EF4-FFF2-40B4-BE49-F238E27FC236}">
                <a16:creationId xmlns:a16="http://schemas.microsoft.com/office/drawing/2014/main" id="{F06806B8-6F9D-C749-AA54-C0A16348514D}"/>
              </a:ext>
            </a:extLst>
          </p:cNvPr>
          <p:cNvSpPr/>
          <p:nvPr/>
        </p:nvSpPr>
        <p:spPr>
          <a:xfrm>
            <a:off x="252000" y="5551108"/>
            <a:ext cx="2771640" cy="0"/>
          </a:xfrm>
          <a:custGeom>
            <a:avLst/>
            <a:gdLst/>
            <a:ahLst/>
            <a:cxnLst>
              <a:cxn ang="3cd4">
                <a:pos x="hc" y="t"/>
              </a:cxn>
              <a:cxn ang="cd2">
                <a:pos x="l" y="vc"/>
              </a:cxn>
              <a:cxn ang="cd4">
                <a:pos x="hc" y="b"/>
              </a:cxn>
              <a:cxn ang="0">
                <a:pos x="r" y="vc"/>
              </a:cxn>
            </a:cxnLst>
            <a:rect l="l" t="t" r="r" b="b"/>
            <a:pathLst>
              <a:path w="7700" fill="none">
                <a:moveTo>
                  <a:pt x="0" y="0"/>
                </a:moveTo>
                <a:lnTo>
                  <a:pt x="7700" y="0"/>
                </a:lnTo>
              </a:path>
            </a:pathLst>
          </a:custGeom>
          <a:noFill/>
          <a:ln w="36000">
            <a:solidFill>
              <a:srgbClr val="3333FF"/>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5" name="Forme libre 14">
            <a:extLst>
              <a:ext uri="{FF2B5EF4-FFF2-40B4-BE49-F238E27FC236}">
                <a16:creationId xmlns:a16="http://schemas.microsoft.com/office/drawing/2014/main" id="{AC1DF062-20FF-7349-8713-A8F2E348879C}"/>
              </a:ext>
            </a:extLst>
          </p:cNvPr>
          <p:cNvSpPr/>
          <p:nvPr/>
        </p:nvSpPr>
        <p:spPr>
          <a:xfrm>
            <a:off x="1788125" y="6224352"/>
            <a:ext cx="7991640" cy="0"/>
          </a:xfrm>
          <a:custGeom>
            <a:avLst/>
            <a:gdLst/>
            <a:ahLst/>
            <a:cxnLst>
              <a:cxn ang="3cd4">
                <a:pos x="hc" y="t"/>
              </a:cxn>
              <a:cxn ang="cd2">
                <a:pos x="l" y="vc"/>
              </a:cxn>
              <a:cxn ang="cd4">
                <a:pos x="hc" y="b"/>
              </a:cxn>
              <a:cxn ang="0">
                <a:pos x="r" y="vc"/>
              </a:cxn>
            </a:cxnLst>
            <a:rect l="l" t="t" r="r" b="b"/>
            <a:pathLst>
              <a:path w="22200" fill="none">
                <a:moveTo>
                  <a:pt x="0" y="0"/>
                </a:moveTo>
                <a:lnTo>
                  <a:pt x="22200" y="0"/>
                </a:lnTo>
              </a:path>
            </a:pathLst>
          </a:custGeom>
          <a:noFill/>
          <a:ln w="36000">
            <a:solidFill>
              <a:srgbClr val="3333FF"/>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6" name="Forme libre 15">
            <a:extLst>
              <a:ext uri="{FF2B5EF4-FFF2-40B4-BE49-F238E27FC236}">
                <a16:creationId xmlns:a16="http://schemas.microsoft.com/office/drawing/2014/main" id="{053E044E-DCAD-8849-85C2-85C0D4E8FC7D}"/>
              </a:ext>
            </a:extLst>
          </p:cNvPr>
          <p:cNvSpPr/>
          <p:nvPr/>
        </p:nvSpPr>
        <p:spPr>
          <a:xfrm>
            <a:off x="216000" y="6548726"/>
            <a:ext cx="1583640" cy="0"/>
          </a:xfrm>
          <a:custGeom>
            <a:avLst/>
            <a:gdLst/>
            <a:ahLst/>
            <a:cxnLst>
              <a:cxn ang="3cd4">
                <a:pos x="hc" y="t"/>
              </a:cxn>
              <a:cxn ang="cd2">
                <a:pos x="l" y="vc"/>
              </a:cxn>
              <a:cxn ang="cd4">
                <a:pos x="hc" y="b"/>
              </a:cxn>
              <a:cxn ang="0">
                <a:pos x="r" y="vc"/>
              </a:cxn>
            </a:cxnLst>
            <a:rect l="l" t="t" r="r" b="b"/>
            <a:pathLst>
              <a:path w="4400" fill="none">
                <a:moveTo>
                  <a:pt x="0" y="0"/>
                </a:moveTo>
                <a:lnTo>
                  <a:pt x="4400" y="0"/>
                </a:lnTo>
              </a:path>
            </a:pathLst>
          </a:custGeom>
          <a:noFill/>
          <a:ln w="36000">
            <a:solidFill>
              <a:srgbClr val="3333FF"/>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9" name="Rectangle 18">
            <a:extLst>
              <a:ext uri="{FF2B5EF4-FFF2-40B4-BE49-F238E27FC236}">
                <a16:creationId xmlns:a16="http://schemas.microsoft.com/office/drawing/2014/main" id="{610EA11D-8219-B94E-B94B-E342D9529321}"/>
              </a:ext>
            </a:extLst>
          </p:cNvPr>
          <p:cNvSpPr/>
          <p:nvPr/>
        </p:nvSpPr>
        <p:spPr>
          <a:xfrm>
            <a:off x="61900" y="127716"/>
            <a:ext cx="9889622" cy="1077218"/>
          </a:xfrm>
          <a:prstGeom prst="rect">
            <a:avLst/>
          </a:prstGeom>
        </p:spPr>
        <p:txBody>
          <a:bodyPr wrap="square">
            <a:spAutoFit/>
          </a:bodyPr>
          <a:lstStyle/>
          <a:p>
            <a:pPr lvl="0" hangingPunct="0">
              <a:tabLst>
                <a:tab pos="6836399" algn="l"/>
              </a:tabLst>
            </a:pPr>
            <a:r>
              <a:rPr lang="fr-FR" sz="3200" dirty="0">
                <a:solidFill>
                  <a:srgbClr val="000000"/>
                </a:solidFill>
                <a:latin typeface="Comic Sans MS" pitchFamily="66"/>
                <a:ea typeface="Comic Sans MS" pitchFamily="66"/>
                <a:cs typeface="Comic Sans MS" pitchFamily="66"/>
              </a:rPr>
              <a:t>c. </a:t>
            </a:r>
            <a:r>
              <a:rPr lang="fr-FR" sz="3200" b="1" dirty="0">
                <a:solidFill>
                  <a:srgbClr val="000000"/>
                </a:solidFill>
                <a:latin typeface="Comic Sans MS" pitchFamily="66"/>
                <a:ea typeface="Comic Sans MS" pitchFamily="66"/>
                <a:cs typeface="Comic Sans MS" pitchFamily="66"/>
              </a:rPr>
              <a:t>Encadre</a:t>
            </a:r>
            <a:r>
              <a:rPr lang="fr-FR" sz="3200" dirty="0">
                <a:solidFill>
                  <a:srgbClr val="000000"/>
                </a:solidFill>
                <a:latin typeface="Comic Sans MS" pitchFamily="66"/>
                <a:ea typeface="Comic Sans MS" pitchFamily="66"/>
                <a:cs typeface="Comic Sans MS" pitchFamily="66"/>
              </a:rPr>
              <a:t> en vert le mot qui caractérise le plus ce qui vivent les soldats dans les tranchées.</a:t>
            </a:r>
          </a:p>
        </p:txBody>
      </p:sp>
      <p:sp>
        <p:nvSpPr>
          <p:cNvPr id="21" name="Forme libre 20">
            <a:extLst>
              <a:ext uri="{FF2B5EF4-FFF2-40B4-BE49-F238E27FC236}">
                <a16:creationId xmlns:a16="http://schemas.microsoft.com/office/drawing/2014/main" id="{C12587F6-732B-624D-9DB7-2F425567EFEA}"/>
              </a:ext>
            </a:extLst>
          </p:cNvPr>
          <p:cNvSpPr/>
          <p:nvPr/>
        </p:nvSpPr>
        <p:spPr>
          <a:xfrm>
            <a:off x="252000" y="2879623"/>
            <a:ext cx="5975640" cy="0"/>
          </a:xfrm>
          <a:custGeom>
            <a:avLst/>
            <a:gdLst/>
            <a:ahLst/>
            <a:cxnLst>
              <a:cxn ang="3cd4">
                <a:pos x="hc" y="t"/>
              </a:cxn>
              <a:cxn ang="cd2">
                <a:pos x="l" y="vc"/>
              </a:cxn>
              <a:cxn ang="cd4">
                <a:pos x="hc" y="b"/>
              </a:cxn>
              <a:cxn ang="0">
                <a:pos x="r" y="vc"/>
              </a:cxn>
            </a:cxnLst>
            <a:rect l="l" t="t" r="r" b="b"/>
            <a:pathLst>
              <a:path w="16600" fill="none">
                <a:moveTo>
                  <a:pt x="0" y="0"/>
                </a:moveTo>
                <a:lnTo>
                  <a:pt x="16600" y="0"/>
                </a:lnTo>
              </a:path>
            </a:pathLst>
          </a:cu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2" name="Forme libre 21">
            <a:extLst>
              <a:ext uri="{FF2B5EF4-FFF2-40B4-BE49-F238E27FC236}">
                <a16:creationId xmlns:a16="http://schemas.microsoft.com/office/drawing/2014/main" id="{0B08F124-0711-6045-A6DB-5A1FBDA1A57C}"/>
              </a:ext>
            </a:extLst>
          </p:cNvPr>
          <p:cNvSpPr/>
          <p:nvPr/>
        </p:nvSpPr>
        <p:spPr>
          <a:xfrm>
            <a:off x="1489000" y="3205116"/>
            <a:ext cx="8279640" cy="0"/>
          </a:xfrm>
          <a:custGeom>
            <a:avLst/>
            <a:gdLst/>
            <a:ahLst/>
            <a:cxnLst>
              <a:cxn ang="3cd4">
                <a:pos x="hc" y="t"/>
              </a:cxn>
              <a:cxn ang="cd2">
                <a:pos x="l" y="vc"/>
              </a:cxn>
              <a:cxn ang="cd4">
                <a:pos x="hc" y="b"/>
              </a:cxn>
              <a:cxn ang="0">
                <a:pos x="r" y="vc"/>
              </a:cxn>
            </a:cxnLst>
            <a:rect l="l" t="t" r="r" b="b"/>
            <a:pathLst>
              <a:path w="23000" fill="none">
                <a:moveTo>
                  <a:pt x="0" y="0"/>
                </a:moveTo>
                <a:lnTo>
                  <a:pt x="23000" y="0"/>
                </a:lnTo>
              </a:path>
            </a:pathLst>
          </a:cu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3" name="Forme libre 22">
            <a:extLst>
              <a:ext uri="{FF2B5EF4-FFF2-40B4-BE49-F238E27FC236}">
                <a16:creationId xmlns:a16="http://schemas.microsoft.com/office/drawing/2014/main" id="{3D7BBCFD-7F88-A446-9C5D-1BF5A57D8248}"/>
              </a:ext>
            </a:extLst>
          </p:cNvPr>
          <p:cNvSpPr/>
          <p:nvPr/>
        </p:nvSpPr>
        <p:spPr>
          <a:xfrm>
            <a:off x="275375" y="3541368"/>
            <a:ext cx="2807640" cy="0"/>
          </a:xfrm>
          <a:custGeom>
            <a:avLst/>
            <a:gdLst/>
            <a:ahLst/>
            <a:cxnLst>
              <a:cxn ang="3cd4">
                <a:pos x="hc" y="t"/>
              </a:cxn>
              <a:cxn ang="cd2">
                <a:pos x="l" y="vc"/>
              </a:cxn>
              <a:cxn ang="cd4">
                <a:pos x="hc" y="b"/>
              </a:cxn>
              <a:cxn ang="0">
                <a:pos x="r" y="vc"/>
              </a:cxn>
            </a:cxnLst>
            <a:rect l="l" t="t" r="r" b="b"/>
            <a:pathLst>
              <a:path w="7800" fill="none">
                <a:moveTo>
                  <a:pt x="0" y="0"/>
                </a:moveTo>
                <a:lnTo>
                  <a:pt x="7800" y="0"/>
                </a:lnTo>
              </a:path>
            </a:pathLst>
          </a:cu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4" name="Forme libre 23">
            <a:extLst>
              <a:ext uri="{FF2B5EF4-FFF2-40B4-BE49-F238E27FC236}">
                <a16:creationId xmlns:a16="http://schemas.microsoft.com/office/drawing/2014/main" id="{BF648CCD-6408-8E45-AF9D-C6C9D784137C}"/>
              </a:ext>
            </a:extLst>
          </p:cNvPr>
          <p:cNvSpPr/>
          <p:nvPr/>
        </p:nvSpPr>
        <p:spPr>
          <a:xfrm>
            <a:off x="4536000" y="3853140"/>
            <a:ext cx="2045160" cy="0"/>
          </a:xfrm>
          <a:custGeom>
            <a:avLst/>
            <a:gdLst/>
            <a:ahLst/>
            <a:cxnLst>
              <a:cxn ang="3cd4">
                <a:pos x="hc" y="t"/>
              </a:cxn>
              <a:cxn ang="cd2">
                <a:pos x="l" y="vc"/>
              </a:cxn>
              <a:cxn ang="cd4">
                <a:pos x="hc" y="b"/>
              </a:cxn>
              <a:cxn ang="0">
                <a:pos x="r" y="vc"/>
              </a:cxn>
            </a:cxnLst>
            <a:rect l="l" t="t" r="r" b="b"/>
            <a:pathLst>
              <a:path w="5682" fill="none">
                <a:moveTo>
                  <a:pt x="0" y="0"/>
                </a:moveTo>
                <a:lnTo>
                  <a:pt x="5682" y="0"/>
                </a:lnTo>
              </a:path>
            </a:pathLst>
          </a:cu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5" name="Forme libre 24">
            <a:extLst>
              <a:ext uri="{FF2B5EF4-FFF2-40B4-BE49-F238E27FC236}">
                <a16:creationId xmlns:a16="http://schemas.microsoft.com/office/drawing/2014/main" id="{1B060EB0-3C2D-6640-AF0A-1893A4EEE200}"/>
              </a:ext>
            </a:extLst>
          </p:cNvPr>
          <p:cNvSpPr/>
          <p:nvPr/>
        </p:nvSpPr>
        <p:spPr>
          <a:xfrm>
            <a:off x="288000" y="5212234"/>
            <a:ext cx="8999640" cy="0"/>
          </a:xfrm>
          <a:custGeom>
            <a:avLst/>
            <a:gdLst/>
            <a:ahLst/>
            <a:cxnLst>
              <a:cxn ang="3cd4">
                <a:pos x="hc" y="t"/>
              </a:cxn>
              <a:cxn ang="cd2">
                <a:pos x="l" y="vc"/>
              </a:cxn>
              <a:cxn ang="cd4">
                <a:pos x="hc" y="b"/>
              </a:cxn>
              <a:cxn ang="0">
                <a:pos x="r" y="vc"/>
              </a:cxn>
            </a:cxnLst>
            <a:rect l="l" t="t" r="r" b="b"/>
            <a:pathLst>
              <a:path w="25000" fill="none">
                <a:moveTo>
                  <a:pt x="0" y="0"/>
                </a:moveTo>
                <a:lnTo>
                  <a:pt x="25000" y="0"/>
                </a:lnTo>
              </a:path>
            </a:pathLst>
          </a:cu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6" name="Forme libre 25">
            <a:extLst>
              <a:ext uri="{FF2B5EF4-FFF2-40B4-BE49-F238E27FC236}">
                <a16:creationId xmlns:a16="http://schemas.microsoft.com/office/drawing/2014/main" id="{68F57913-7343-DA4B-A18B-145AA1A5538A}"/>
              </a:ext>
            </a:extLst>
          </p:cNvPr>
          <p:cNvSpPr/>
          <p:nvPr/>
        </p:nvSpPr>
        <p:spPr>
          <a:xfrm>
            <a:off x="4728250" y="5873232"/>
            <a:ext cx="5075640" cy="0"/>
          </a:xfrm>
          <a:custGeom>
            <a:avLst/>
            <a:gdLst/>
            <a:ahLst/>
            <a:cxnLst>
              <a:cxn ang="3cd4">
                <a:pos x="hc" y="t"/>
              </a:cxn>
              <a:cxn ang="cd2">
                <a:pos x="l" y="vc"/>
              </a:cxn>
              <a:cxn ang="cd4">
                <a:pos x="hc" y="b"/>
              </a:cxn>
              <a:cxn ang="0">
                <a:pos x="r" y="vc"/>
              </a:cxn>
            </a:cxnLst>
            <a:rect l="l" t="t" r="r" b="b"/>
            <a:pathLst>
              <a:path w="14100" fill="none">
                <a:moveTo>
                  <a:pt x="0" y="0"/>
                </a:moveTo>
                <a:lnTo>
                  <a:pt x="14100" y="0"/>
                </a:lnTo>
              </a:path>
            </a:pathLst>
          </a:cu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7" name="Forme libre 26">
            <a:extLst>
              <a:ext uri="{FF2B5EF4-FFF2-40B4-BE49-F238E27FC236}">
                <a16:creationId xmlns:a16="http://schemas.microsoft.com/office/drawing/2014/main" id="{7601CDAD-6230-C646-B947-E4D47176B6E5}"/>
              </a:ext>
            </a:extLst>
          </p:cNvPr>
          <p:cNvSpPr/>
          <p:nvPr/>
        </p:nvSpPr>
        <p:spPr>
          <a:xfrm>
            <a:off x="286876" y="6221735"/>
            <a:ext cx="1403639" cy="0"/>
          </a:xfrm>
          <a:custGeom>
            <a:avLst/>
            <a:gdLst/>
            <a:ahLst/>
            <a:cxnLst>
              <a:cxn ang="3cd4">
                <a:pos x="hc" y="t"/>
              </a:cxn>
              <a:cxn ang="cd2">
                <a:pos x="l" y="vc"/>
              </a:cxn>
              <a:cxn ang="cd4">
                <a:pos x="hc" y="b"/>
              </a:cxn>
              <a:cxn ang="0">
                <a:pos x="r" y="vc"/>
              </a:cxn>
            </a:cxnLst>
            <a:rect l="l" t="t" r="r" b="b"/>
            <a:pathLst>
              <a:path w="3900" fill="none">
                <a:moveTo>
                  <a:pt x="0" y="0"/>
                </a:moveTo>
                <a:lnTo>
                  <a:pt x="3900" y="0"/>
                </a:lnTo>
              </a:path>
            </a:pathLst>
          </a:cu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7" name="Rectangle 16">
            <a:extLst>
              <a:ext uri="{FF2B5EF4-FFF2-40B4-BE49-F238E27FC236}">
                <a16:creationId xmlns:a16="http://schemas.microsoft.com/office/drawing/2014/main" id="{FC4B02A1-C24F-BF4C-8CF6-63E5000DAB20}"/>
              </a:ext>
            </a:extLst>
          </p:cNvPr>
          <p:cNvSpPr/>
          <p:nvPr/>
        </p:nvSpPr>
        <p:spPr>
          <a:xfrm>
            <a:off x="4896750" y="2799118"/>
            <a:ext cx="1368000" cy="468000"/>
          </a:xfrm>
          <a:prstGeom prst="rect">
            <a:avLst/>
          </a:prstGeom>
          <a:noFill/>
          <a:ln w="36000">
            <a:solidFill>
              <a:srgbClr val="009900"/>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Tree>
    <p:extLst>
      <p:ext uri="{BB962C8B-B14F-4D97-AF65-F5344CB8AC3E}">
        <p14:creationId xmlns:p14="http://schemas.microsoft.com/office/powerpoint/2010/main" val="271135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across)">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name="page58">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88CF7F7-A54A-3744-9284-C2BA347E71C0}"/>
              </a:ext>
            </a:extLst>
          </p:cNvPr>
          <p:cNvSpPr txBox="1"/>
          <p:nvPr/>
        </p:nvSpPr>
        <p:spPr>
          <a:xfrm>
            <a:off x="144000" y="216000"/>
            <a:ext cx="9807522" cy="377388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tab pos="6836399" algn="l"/>
              </a:tabLst>
            </a:pPr>
            <a:r>
              <a:rPr lang="fr-FR" sz="2600" b="1" i="0" u="none" strike="noStrike" kern="1200" dirty="0">
                <a:ln>
                  <a:noFill/>
                </a:ln>
                <a:latin typeface="Comic Sans MS" pitchFamily="66"/>
                <a:ea typeface="Comic Sans MS" pitchFamily="66"/>
                <a:cs typeface="Comic Sans MS" pitchFamily="66"/>
              </a:rPr>
              <a:t>3. Confronter le document à ce que l’on connaît.</a:t>
            </a:r>
          </a:p>
          <a:p>
            <a:pPr marL="0" marR="0" lvl="0" indent="0" algn="just" rtl="0" hangingPunct="0">
              <a:lnSpc>
                <a:spcPct val="100000"/>
              </a:lnSpc>
              <a:spcBef>
                <a:spcPts val="0"/>
              </a:spcBef>
              <a:spcAft>
                <a:spcPts val="0"/>
              </a:spcAft>
              <a:buNone/>
              <a:tabLst>
                <a:tab pos="6836399" algn="l"/>
              </a:tabLst>
            </a:pPr>
            <a:endParaRPr lang="fr-FR" sz="2600" b="1" i="0" u="none" strike="noStrike" kern="1200" dirty="0">
              <a:ln>
                <a:noFill/>
              </a:ln>
              <a:latin typeface="Comic Sans MS" pitchFamily="66"/>
              <a:ea typeface="Comic Sans MS" pitchFamily="66"/>
              <a:cs typeface="Comic Sans MS" pitchFamily="66"/>
            </a:endParaRPr>
          </a:p>
          <a:p>
            <a:pPr marL="0" marR="0" lvl="0" indent="0" algn="just" rtl="0" hangingPunct="0">
              <a:lnSpc>
                <a:spcPct val="100000"/>
              </a:lnSpc>
              <a:spcBef>
                <a:spcPts val="0"/>
              </a:spcBef>
              <a:spcAft>
                <a:spcPts val="0"/>
              </a:spcAft>
              <a:buNone/>
              <a:tabLst>
                <a:tab pos="6836399" algn="l"/>
              </a:tabLst>
            </a:pPr>
            <a:r>
              <a:rPr lang="fr-FR" sz="2600" b="0" i="0" u="none" strike="noStrike" kern="1200" dirty="0">
                <a:ln>
                  <a:noFill/>
                </a:ln>
                <a:latin typeface="Comic Sans MS" pitchFamily="66"/>
                <a:ea typeface="Comic Sans MS" pitchFamily="66"/>
                <a:cs typeface="Comic Sans MS" pitchFamily="66"/>
              </a:rPr>
              <a:t>Il s’agit ici de confronter le texte à ses connaissances sur le sujet étudié et réussir à trouver ce qui n’est pas précisé dans le document et qui pourrait être évoqué.</a:t>
            </a:r>
          </a:p>
          <a:p>
            <a:pPr marL="0" marR="0" lvl="0" indent="0" algn="just" rtl="0" hangingPunct="0">
              <a:lnSpc>
                <a:spcPct val="100000"/>
              </a:lnSpc>
              <a:spcBef>
                <a:spcPts val="0"/>
              </a:spcBef>
              <a:spcAft>
                <a:spcPts val="0"/>
              </a:spcAft>
              <a:buNone/>
              <a:tabLst>
                <a:tab pos="6836399" algn="l"/>
              </a:tabLst>
            </a:pPr>
            <a:endParaRPr lang="fr-FR" sz="2600" b="0" i="0" u="none" strike="noStrike" kern="1200" dirty="0">
              <a:ln>
                <a:noFill/>
              </a:ln>
              <a:latin typeface="Comic Sans MS" pitchFamily="66"/>
              <a:ea typeface="Comic Sans MS" pitchFamily="66"/>
              <a:cs typeface="Comic Sans MS" pitchFamily="66"/>
            </a:endParaRPr>
          </a:p>
          <a:p>
            <a:pPr marL="0" marR="0" lvl="0" indent="0" algn="just" rtl="0" hangingPunct="0">
              <a:lnSpc>
                <a:spcPct val="100000"/>
              </a:lnSpc>
              <a:spcBef>
                <a:spcPts val="0"/>
              </a:spcBef>
              <a:spcAft>
                <a:spcPts val="0"/>
              </a:spcAft>
              <a:buNone/>
              <a:tabLst>
                <a:tab pos="6836399" algn="l"/>
              </a:tabLst>
            </a:pPr>
            <a:r>
              <a:rPr lang="fr-FR" sz="2600" b="0" i="0" u="none" strike="noStrike" kern="1200" dirty="0">
                <a:ln>
                  <a:noFill/>
                </a:ln>
                <a:latin typeface="Comic Sans MS" pitchFamily="66"/>
                <a:ea typeface="Comic Sans MS" pitchFamily="66"/>
                <a:cs typeface="Comic Sans MS" pitchFamily="66"/>
              </a:rPr>
              <a:t>À l’aide de la vidéo projetée et des documents pages 18-19, complète le tableau suivant avec des mots clés.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name="page59">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8AAC705-867A-AF4A-9475-B03DD4DEBF5A}"/>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2628000" y="288000"/>
            <a:ext cx="4824000" cy="6696000"/>
          </a:xfrm>
          <a:prstGeom prst="rect">
            <a:avLst/>
          </a:prstGeom>
          <a:noFill/>
          <a:ln w="0">
            <a:solidFill>
              <a:srgbClr val="000000"/>
            </a:solidFill>
            <a:prstDash val="soli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page6">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5FE01EA-778C-6142-8379-E92751B11F91}"/>
              </a:ext>
            </a:extLst>
          </p:cNvPr>
          <p:cNvSpPr txBox="1"/>
          <p:nvPr/>
        </p:nvSpPr>
        <p:spPr>
          <a:xfrm>
            <a:off x="72000" y="144000"/>
            <a:ext cx="5040000" cy="9720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4400" b="0" i="0" u="none" strike="noStrike" kern="1200">
                <a:ln>
                  <a:noFill/>
                </a:ln>
                <a:latin typeface="Comic Sans MS" pitchFamily="66"/>
                <a:ea typeface="Arial Unicode MS" pitchFamily="2"/>
                <a:cs typeface="Arial Unicode MS" pitchFamily="2"/>
              </a:rPr>
              <a:t>Forces en 1914</a:t>
            </a:r>
          </a:p>
        </p:txBody>
      </p:sp>
      <p:sp>
        <p:nvSpPr>
          <p:cNvPr id="3" name="Rectangle 2">
            <a:extLst>
              <a:ext uri="{FF2B5EF4-FFF2-40B4-BE49-F238E27FC236}">
                <a16:creationId xmlns:a16="http://schemas.microsoft.com/office/drawing/2014/main" id="{D8621933-07F8-C94F-B157-A005D1FAA445}"/>
              </a:ext>
            </a:extLst>
          </p:cNvPr>
          <p:cNvSpPr/>
          <p:nvPr/>
        </p:nvSpPr>
        <p:spPr>
          <a:xfrm>
            <a:off x="432000" y="1116000"/>
            <a:ext cx="9216000" cy="5832000"/>
          </a:xfrm>
          <a:prstGeom prst="rect">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Connecteur droit 3">
            <a:extLst>
              <a:ext uri="{FF2B5EF4-FFF2-40B4-BE49-F238E27FC236}">
                <a16:creationId xmlns:a16="http://schemas.microsoft.com/office/drawing/2014/main" id="{F35624F6-DE2F-AA46-A7D5-A33DC9805D11}"/>
              </a:ext>
            </a:extLst>
          </p:cNvPr>
          <p:cNvSpPr/>
          <p:nvPr/>
        </p:nvSpPr>
        <p:spPr>
          <a:xfrm flipV="1">
            <a:off x="432000" y="2015999"/>
            <a:ext cx="9216000" cy="72001"/>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 name="ZoneTexte 4">
            <a:extLst>
              <a:ext uri="{FF2B5EF4-FFF2-40B4-BE49-F238E27FC236}">
                <a16:creationId xmlns:a16="http://schemas.microsoft.com/office/drawing/2014/main" id="{4FA24FC5-01AB-3F4A-A8A4-88E0AFDD86EE}"/>
              </a:ext>
            </a:extLst>
          </p:cNvPr>
          <p:cNvSpPr txBox="1"/>
          <p:nvPr/>
        </p:nvSpPr>
        <p:spPr>
          <a:xfrm>
            <a:off x="1116000" y="1188000"/>
            <a:ext cx="7992000" cy="79775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4000" b="0" i="0" u="none" strike="noStrike" kern="1200">
                <a:ln>
                  <a:noFill/>
                </a:ln>
                <a:solidFill>
                  <a:srgbClr val="FF3333"/>
                </a:solidFill>
                <a:latin typeface="Comic Sans MS" pitchFamily="66"/>
                <a:ea typeface="Arial Unicode MS" pitchFamily="2"/>
                <a:cs typeface="Arial Unicode MS" pitchFamily="2"/>
              </a:rPr>
              <a:t>Triple Entente</a:t>
            </a:r>
          </a:p>
        </p:txBody>
      </p:sp>
      <p:sp>
        <p:nvSpPr>
          <p:cNvPr id="6" name="ZoneTexte 5">
            <a:extLst>
              <a:ext uri="{FF2B5EF4-FFF2-40B4-BE49-F238E27FC236}">
                <a16:creationId xmlns:a16="http://schemas.microsoft.com/office/drawing/2014/main" id="{FA4E0772-AD5A-F547-9139-25D957A59943}"/>
              </a:ext>
            </a:extLst>
          </p:cNvPr>
          <p:cNvSpPr txBox="1"/>
          <p:nvPr/>
        </p:nvSpPr>
        <p:spPr>
          <a:xfrm>
            <a:off x="432000" y="2160000"/>
            <a:ext cx="9216000" cy="797759"/>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4000" b="0" i="0" u="none" strike="noStrike" kern="1200" dirty="0">
                <a:ln>
                  <a:noFill/>
                </a:ln>
                <a:solidFill>
                  <a:srgbClr val="000000"/>
                </a:solidFill>
                <a:latin typeface="Comic Sans MS" pitchFamily="66"/>
                <a:ea typeface="Arial Unicode MS" pitchFamily="2"/>
                <a:cs typeface="Arial Unicode MS" pitchFamily="2"/>
              </a:rPr>
              <a:t>- Royaume-Uni :</a:t>
            </a:r>
            <a:r>
              <a:rPr lang="fr-FR" sz="4000" b="0" i="0" u="none" strike="noStrike" kern="1200" dirty="0">
                <a:ln>
                  <a:noFill/>
                </a:ln>
                <a:solidFill>
                  <a:srgbClr val="0000FF"/>
                </a:solidFill>
                <a:latin typeface="Comic Sans MS" pitchFamily="66"/>
                <a:ea typeface="Arial Unicode MS" pitchFamily="2"/>
                <a:cs typeface="Arial Unicode MS" pitchFamily="2"/>
              </a:rPr>
              <a:t> 31 cuirassiers</a:t>
            </a:r>
          </a:p>
        </p:txBody>
      </p:sp>
      <p:sp>
        <p:nvSpPr>
          <p:cNvPr id="7" name="ZoneTexte 6">
            <a:extLst>
              <a:ext uri="{FF2B5EF4-FFF2-40B4-BE49-F238E27FC236}">
                <a16:creationId xmlns:a16="http://schemas.microsoft.com/office/drawing/2014/main" id="{DD5A7240-821A-E842-8471-F08B042299FC}"/>
              </a:ext>
            </a:extLst>
          </p:cNvPr>
          <p:cNvSpPr txBox="1"/>
          <p:nvPr/>
        </p:nvSpPr>
        <p:spPr>
          <a:xfrm>
            <a:off x="432000" y="2772000"/>
            <a:ext cx="9216000" cy="797759"/>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4000" b="0" i="0" u="none" strike="noStrike" kern="1200" dirty="0">
                <a:ln>
                  <a:noFill/>
                </a:ln>
                <a:solidFill>
                  <a:srgbClr val="000000"/>
                </a:solidFill>
                <a:latin typeface="Comic Sans MS" pitchFamily="66"/>
                <a:ea typeface="Arial Unicode MS" pitchFamily="2"/>
                <a:cs typeface="Arial Unicode MS" pitchFamily="2"/>
              </a:rPr>
              <a:t>- France : </a:t>
            </a:r>
            <a:r>
              <a:rPr lang="fr-FR" sz="4000" b="0" i="0" u="none" strike="noStrike" kern="1200" dirty="0">
                <a:ln>
                  <a:noFill/>
                </a:ln>
                <a:solidFill>
                  <a:srgbClr val="0000FF"/>
                </a:solidFill>
                <a:latin typeface="Comic Sans MS" pitchFamily="66"/>
                <a:ea typeface="Arial Unicode MS" pitchFamily="2"/>
                <a:cs typeface="Arial Unicode MS" pitchFamily="2"/>
              </a:rPr>
              <a:t>7 cuirassiers</a:t>
            </a:r>
          </a:p>
        </p:txBody>
      </p:sp>
      <p:sp>
        <p:nvSpPr>
          <p:cNvPr id="8" name="ZoneTexte 7">
            <a:extLst>
              <a:ext uri="{FF2B5EF4-FFF2-40B4-BE49-F238E27FC236}">
                <a16:creationId xmlns:a16="http://schemas.microsoft.com/office/drawing/2014/main" id="{1D3750EF-9763-2646-BD46-11A85D7BA9FD}"/>
              </a:ext>
            </a:extLst>
          </p:cNvPr>
          <p:cNvSpPr txBox="1"/>
          <p:nvPr/>
        </p:nvSpPr>
        <p:spPr>
          <a:xfrm>
            <a:off x="432000" y="3420000"/>
            <a:ext cx="9216000" cy="797759"/>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4000" b="0" i="0" u="none" strike="noStrike" kern="1200" dirty="0">
                <a:ln>
                  <a:noFill/>
                </a:ln>
                <a:solidFill>
                  <a:srgbClr val="000000"/>
                </a:solidFill>
                <a:latin typeface="Comic Sans MS" pitchFamily="66"/>
                <a:ea typeface="Arial Unicode MS" pitchFamily="2"/>
                <a:cs typeface="Arial Unicode MS" pitchFamily="2"/>
              </a:rPr>
              <a:t>- Russie :</a:t>
            </a:r>
            <a:r>
              <a:rPr lang="fr-FR" sz="4000" b="0" i="0" u="none" strike="noStrike" kern="1200" dirty="0">
                <a:ln>
                  <a:noFill/>
                </a:ln>
                <a:solidFill>
                  <a:srgbClr val="0000FF"/>
                </a:solidFill>
                <a:latin typeface="Comic Sans MS" pitchFamily="66"/>
                <a:ea typeface="Arial Unicode MS" pitchFamily="2"/>
                <a:cs typeface="Arial Unicode MS" pitchFamily="2"/>
              </a:rPr>
              <a:t> 4 cuirassiers</a:t>
            </a:r>
          </a:p>
        </p:txBody>
      </p:sp>
      <p:sp>
        <p:nvSpPr>
          <p:cNvPr id="9" name="ZoneTexte 8">
            <a:extLst>
              <a:ext uri="{FF2B5EF4-FFF2-40B4-BE49-F238E27FC236}">
                <a16:creationId xmlns:a16="http://schemas.microsoft.com/office/drawing/2014/main" id="{645BBD4D-93BA-A242-967F-DA6FCCD20728}"/>
              </a:ext>
            </a:extLst>
          </p:cNvPr>
          <p:cNvSpPr txBox="1"/>
          <p:nvPr/>
        </p:nvSpPr>
        <p:spPr>
          <a:xfrm>
            <a:off x="432000" y="4104000"/>
            <a:ext cx="9216000" cy="797759"/>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4000" b="0" i="0" u="none" strike="noStrike" kern="1200" dirty="0">
                <a:ln>
                  <a:noFill/>
                </a:ln>
                <a:solidFill>
                  <a:srgbClr val="000000"/>
                </a:solidFill>
                <a:latin typeface="Comic Sans MS" pitchFamily="66"/>
                <a:ea typeface="Arial Unicode MS" pitchFamily="2"/>
                <a:cs typeface="Arial Unicode MS" pitchFamily="2"/>
              </a:rPr>
              <a:t>- Environ </a:t>
            </a:r>
            <a:r>
              <a:rPr lang="fr-FR" sz="4000" b="0" i="0" u="none" strike="noStrike" kern="1200" dirty="0">
                <a:ln>
                  <a:noFill/>
                </a:ln>
                <a:solidFill>
                  <a:srgbClr val="0000FF"/>
                </a:solidFill>
                <a:latin typeface="Comic Sans MS" pitchFamily="66"/>
                <a:ea typeface="Arial Unicode MS" pitchFamily="2"/>
                <a:cs typeface="Arial Unicode MS" pitchFamily="2"/>
              </a:rPr>
              <a:t>11 </a:t>
            </a:r>
            <a:r>
              <a:rPr lang="fr-FR" sz="4000" b="0" i="0" u="none" strike="noStrike" kern="1200" dirty="0">
                <a:ln>
                  <a:noFill/>
                </a:ln>
                <a:solidFill>
                  <a:srgbClr val="000000"/>
                </a:solidFill>
                <a:latin typeface="Comic Sans MS" pitchFamily="66"/>
                <a:ea typeface="Arial Unicode MS" pitchFamily="2"/>
                <a:cs typeface="Arial Unicode MS" pitchFamily="2"/>
              </a:rPr>
              <a:t>millions de soldats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checkerboard(across)">
                                      <p:cBhvr>
                                        <p:cTn id="2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name="page60">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2B8E192-B8F6-FA4E-B79B-644A109F8DE6}"/>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108000" y="190800"/>
            <a:ext cx="9828000" cy="3769200"/>
          </a:xfrm>
          <a:prstGeom prst="rect">
            <a:avLst/>
          </a:prstGeom>
          <a:noFill/>
          <a:ln w="0">
            <a:solidFill>
              <a:srgbClr val="000000"/>
            </a:solidFill>
            <a:prstDash val="solid"/>
          </a:ln>
        </p:spPr>
      </p:pic>
      <p:pic>
        <p:nvPicPr>
          <p:cNvPr id="3" name="Image 2">
            <a:extLst>
              <a:ext uri="{FF2B5EF4-FFF2-40B4-BE49-F238E27FC236}">
                <a16:creationId xmlns:a16="http://schemas.microsoft.com/office/drawing/2014/main" id="{3DFF686D-B2BC-044B-8D79-BF154EDDEFA3}"/>
              </a:ext>
            </a:extLst>
          </p:cNvPr>
          <p:cNvPicPr>
            <a:picLocks noChangeAspect="1"/>
          </p:cNvPicPr>
          <p:nvPr/>
        </p:nvPicPr>
        <p:blipFill>
          <a:blip r:embed="rId4">
            <a:lum/>
            <a:alphaModFix/>
          </a:blip>
          <a:srcRect/>
          <a:stretch>
            <a:fillRect/>
          </a:stretch>
        </p:blipFill>
        <p:spPr>
          <a:xfrm>
            <a:off x="2160000" y="4212000"/>
            <a:ext cx="5760000" cy="2995200"/>
          </a:xfrm>
          <a:prstGeom prst="rect">
            <a:avLst/>
          </a:prstGeom>
          <a:noFill/>
          <a:ln w="0">
            <a:solidFill>
              <a:srgbClr val="000000"/>
            </a:solidFill>
            <a:prstDash val="soli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name="page6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CC2AC6-3C5C-494C-9C54-5235B1B7EDA0}"/>
              </a:ext>
            </a:extLst>
          </p:cNvPr>
          <p:cNvSpPr/>
          <p:nvPr/>
        </p:nvSpPr>
        <p:spPr>
          <a:xfrm>
            <a:off x="216000" y="216000"/>
            <a:ext cx="9648000" cy="864000"/>
          </a:xfrm>
          <a:prstGeom prst="rect">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ZoneTexte 2">
            <a:extLst>
              <a:ext uri="{FF2B5EF4-FFF2-40B4-BE49-F238E27FC236}">
                <a16:creationId xmlns:a16="http://schemas.microsoft.com/office/drawing/2014/main" id="{DBABB197-5089-7648-BC68-A319C9C58E9E}"/>
              </a:ext>
            </a:extLst>
          </p:cNvPr>
          <p:cNvSpPr txBox="1"/>
          <p:nvPr/>
        </p:nvSpPr>
        <p:spPr>
          <a:xfrm>
            <a:off x="216000" y="324000"/>
            <a:ext cx="7294679" cy="6573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3200" b="0" i="0" u="none" strike="noStrike" kern="1200">
                <a:ln>
                  <a:noFill/>
                </a:ln>
                <a:latin typeface="Comic Sans MS" pitchFamily="66"/>
                <a:ea typeface="Arial Unicode MS" pitchFamily="2"/>
                <a:cs typeface="Arial Unicode MS" pitchFamily="2"/>
              </a:rPr>
              <a:t>I. Des combats extrêmement violents</a:t>
            </a:r>
          </a:p>
        </p:txBody>
      </p:sp>
      <p:sp>
        <p:nvSpPr>
          <p:cNvPr id="4" name="ZoneTexte 3">
            <a:extLst>
              <a:ext uri="{FF2B5EF4-FFF2-40B4-BE49-F238E27FC236}">
                <a16:creationId xmlns:a16="http://schemas.microsoft.com/office/drawing/2014/main" id="{14BE0E07-59FA-1341-AA99-328F00A22140}"/>
              </a:ext>
            </a:extLst>
          </p:cNvPr>
          <p:cNvSpPr txBox="1"/>
          <p:nvPr/>
        </p:nvSpPr>
        <p:spPr>
          <a:xfrm>
            <a:off x="230760" y="1106640"/>
            <a:ext cx="4970520" cy="6573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3200" b="0" i="0" u="none" strike="noStrike" kern="1200">
                <a:ln>
                  <a:noFill/>
                </a:ln>
                <a:latin typeface="Comic Sans MS" pitchFamily="66"/>
                <a:ea typeface="Arial Unicode MS" pitchFamily="2"/>
                <a:cs typeface="Arial Unicode MS" pitchFamily="2"/>
              </a:rPr>
              <a:t>1. Une guerre industrielle</a:t>
            </a:r>
          </a:p>
        </p:txBody>
      </p:sp>
      <p:sp>
        <p:nvSpPr>
          <p:cNvPr id="5" name="ZoneTexte 4">
            <a:extLst>
              <a:ext uri="{FF2B5EF4-FFF2-40B4-BE49-F238E27FC236}">
                <a16:creationId xmlns:a16="http://schemas.microsoft.com/office/drawing/2014/main" id="{A8DDD92A-A19D-4A42-88F0-71BB0F8B89D5}"/>
              </a:ext>
            </a:extLst>
          </p:cNvPr>
          <p:cNvSpPr txBox="1"/>
          <p:nvPr/>
        </p:nvSpPr>
        <p:spPr>
          <a:xfrm>
            <a:off x="230760" y="1655999"/>
            <a:ext cx="9705240" cy="179136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 Progrès techniques : artilleries, canons, obus, mines, grenades, gaz, lance-flamme, chars, avions... 37 millions d'obus tirés à Verdun.</a:t>
            </a:r>
          </a:p>
        </p:txBody>
      </p:sp>
      <p:sp>
        <p:nvSpPr>
          <p:cNvPr id="6" name="ZoneTexte 5">
            <a:extLst>
              <a:ext uri="{FF2B5EF4-FFF2-40B4-BE49-F238E27FC236}">
                <a16:creationId xmlns:a16="http://schemas.microsoft.com/office/drawing/2014/main" id="{8E45A477-E91D-8F4E-A448-C609D33FD0B3}"/>
              </a:ext>
            </a:extLst>
          </p:cNvPr>
          <p:cNvSpPr txBox="1"/>
          <p:nvPr/>
        </p:nvSpPr>
        <p:spPr>
          <a:xfrm>
            <a:off x="245160" y="4114440"/>
            <a:ext cx="9618840" cy="179136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 Avant, bombardement massif sur les tranchées.</a:t>
            </a:r>
          </a:p>
          <a:p>
            <a:pPr marL="0" marR="0" lvl="0" indent="0" algn="just"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 Assaut sur un terrain jonché de barbelés, limite l'avancement et expose aux tirs.</a:t>
            </a:r>
          </a:p>
        </p:txBody>
      </p:sp>
      <p:sp>
        <p:nvSpPr>
          <p:cNvPr id="7" name="ZoneTexte 6">
            <a:extLst>
              <a:ext uri="{FF2B5EF4-FFF2-40B4-BE49-F238E27FC236}">
                <a16:creationId xmlns:a16="http://schemas.microsoft.com/office/drawing/2014/main" id="{A613DDF6-2BDB-A846-8001-3E300F9BDC45}"/>
              </a:ext>
            </a:extLst>
          </p:cNvPr>
          <p:cNvSpPr txBox="1"/>
          <p:nvPr/>
        </p:nvSpPr>
        <p:spPr>
          <a:xfrm>
            <a:off x="231480" y="5796360"/>
            <a:ext cx="9704520" cy="683640"/>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 Combats au corps-à-corps avec des baïonnettes.</a:t>
            </a:r>
          </a:p>
        </p:txBody>
      </p:sp>
      <p:sp>
        <p:nvSpPr>
          <p:cNvPr id="8" name="ZoneTexte 7">
            <a:extLst>
              <a:ext uri="{FF2B5EF4-FFF2-40B4-BE49-F238E27FC236}">
                <a16:creationId xmlns:a16="http://schemas.microsoft.com/office/drawing/2014/main" id="{24266B44-5616-7945-BD56-2A9669190BDD}"/>
              </a:ext>
            </a:extLst>
          </p:cNvPr>
          <p:cNvSpPr txBox="1"/>
          <p:nvPr/>
        </p:nvSpPr>
        <p:spPr>
          <a:xfrm>
            <a:off x="144000" y="3564000"/>
            <a:ext cx="5081760" cy="6573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3200" b="0" i="0" u="none" strike="noStrike" kern="1200">
                <a:ln>
                  <a:noFill/>
                </a:ln>
                <a:latin typeface="Comic Sans MS" pitchFamily="66"/>
                <a:ea typeface="Arial Unicode MS" pitchFamily="2"/>
                <a:cs typeface="Arial Unicode MS" pitchFamily="2"/>
              </a:rPr>
              <a:t>2. Des assauts meurtriers</a:t>
            </a:r>
          </a:p>
        </p:txBody>
      </p:sp>
      <p:sp>
        <p:nvSpPr>
          <p:cNvPr id="9" name="ZoneTexte 8">
            <a:extLst>
              <a:ext uri="{FF2B5EF4-FFF2-40B4-BE49-F238E27FC236}">
                <a16:creationId xmlns:a16="http://schemas.microsoft.com/office/drawing/2014/main" id="{DDA42236-5312-D746-B7BF-73551539194E}"/>
              </a:ext>
            </a:extLst>
          </p:cNvPr>
          <p:cNvSpPr txBox="1"/>
          <p:nvPr/>
        </p:nvSpPr>
        <p:spPr>
          <a:xfrm>
            <a:off x="231840" y="6408720"/>
            <a:ext cx="9704520" cy="683640"/>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 Gain de terrain très faible à chaque assaut.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2"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3"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4"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heckerboard(across)">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5" grpId="1"/>
      <p:bldP spid="6" grpId="1" build="p"/>
      <p:bldP spid="6" grpId="2"/>
      <p:bldP spid="7" grpId="2" build="p"/>
      <p:bldP spid="7" grpId="3"/>
      <p:bldP spid="9" grpId="3" build="p"/>
      <p:bldP spid="9" grpId="4"/>
    </p:bldLst>
  </p:timing>
</p:sld>
</file>

<file path=ppt/slides/slide62.xml><?xml version="1.0" encoding="utf-8"?>
<p:sld xmlns:a="http://schemas.openxmlformats.org/drawingml/2006/main" xmlns:r="http://schemas.openxmlformats.org/officeDocument/2006/relationships" xmlns:p="http://schemas.openxmlformats.org/presentationml/2006/main">
  <p:cSld name="page6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94DBA2-A040-9440-9CED-55FCF7D1236E}"/>
              </a:ext>
            </a:extLst>
          </p:cNvPr>
          <p:cNvSpPr/>
          <p:nvPr/>
        </p:nvSpPr>
        <p:spPr>
          <a:xfrm>
            <a:off x="216000" y="216000"/>
            <a:ext cx="9648000" cy="864000"/>
          </a:xfrm>
          <a:prstGeom prst="rect">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ZoneTexte 2">
            <a:extLst>
              <a:ext uri="{FF2B5EF4-FFF2-40B4-BE49-F238E27FC236}">
                <a16:creationId xmlns:a16="http://schemas.microsoft.com/office/drawing/2014/main" id="{FD9C645C-04D4-6442-86F0-AF3DF07590C9}"/>
              </a:ext>
            </a:extLst>
          </p:cNvPr>
          <p:cNvSpPr txBox="1"/>
          <p:nvPr/>
        </p:nvSpPr>
        <p:spPr>
          <a:xfrm>
            <a:off x="216000" y="324000"/>
            <a:ext cx="7294679" cy="6573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3200" b="0" i="0" u="none" strike="noStrike" kern="1200">
                <a:ln>
                  <a:noFill/>
                </a:ln>
                <a:latin typeface="Comic Sans MS" pitchFamily="66"/>
                <a:ea typeface="Arial Unicode MS" pitchFamily="2"/>
                <a:cs typeface="Arial Unicode MS" pitchFamily="2"/>
              </a:rPr>
              <a:t>I. Des combats extrêmement violents</a:t>
            </a:r>
          </a:p>
        </p:txBody>
      </p:sp>
      <p:sp>
        <p:nvSpPr>
          <p:cNvPr id="4" name="ZoneTexte 3">
            <a:extLst>
              <a:ext uri="{FF2B5EF4-FFF2-40B4-BE49-F238E27FC236}">
                <a16:creationId xmlns:a16="http://schemas.microsoft.com/office/drawing/2014/main" id="{7D8798DD-89F5-B141-B3CE-D01BA5E7DB2A}"/>
              </a:ext>
            </a:extLst>
          </p:cNvPr>
          <p:cNvSpPr txBox="1"/>
          <p:nvPr/>
        </p:nvSpPr>
        <p:spPr>
          <a:xfrm>
            <a:off x="230760" y="1358640"/>
            <a:ext cx="6400079" cy="6573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3200" b="0" i="0" u="none" strike="noStrike" kern="1200">
                <a:ln>
                  <a:noFill/>
                </a:ln>
                <a:latin typeface="Comic Sans MS" pitchFamily="66"/>
                <a:ea typeface="Arial Unicode MS" pitchFamily="2"/>
                <a:cs typeface="Arial Unicode MS" pitchFamily="2"/>
              </a:rPr>
              <a:t>3. Le bilan humain est très lourd</a:t>
            </a:r>
          </a:p>
        </p:txBody>
      </p:sp>
      <p:sp>
        <p:nvSpPr>
          <p:cNvPr id="5" name="ZoneTexte 4">
            <a:extLst>
              <a:ext uri="{FF2B5EF4-FFF2-40B4-BE49-F238E27FC236}">
                <a16:creationId xmlns:a16="http://schemas.microsoft.com/office/drawing/2014/main" id="{26C45DDC-3E52-7043-AC3C-98A11A24754C}"/>
              </a:ext>
            </a:extLst>
          </p:cNvPr>
          <p:cNvSpPr txBox="1"/>
          <p:nvPr/>
        </p:nvSpPr>
        <p:spPr>
          <a:xfrm>
            <a:off x="230760" y="2015999"/>
            <a:ext cx="9633240" cy="122436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 Plus de 700 000 victimes : 306 000 tués et 406 000 blessés.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5" grpId="1"/>
    </p:bldLst>
  </p:timing>
</p:sld>
</file>

<file path=ppt/slides/slide63.xml><?xml version="1.0" encoding="utf-8"?>
<p:sld xmlns:a="http://schemas.openxmlformats.org/drawingml/2006/main" xmlns:r="http://schemas.openxmlformats.org/officeDocument/2006/relationships" xmlns:p="http://schemas.openxmlformats.org/presentationml/2006/main">
  <p:cSld name="page63">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E43975D2-0EB6-8B47-B818-02FE2684BEC0}"/>
              </a:ext>
            </a:extLst>
          </p:cNvPr>
          <p:cNvPicPr>
            <a:picLocks noChangeAspect="1"/>
          </p:cNvPicPr>
          <p:nvPr/>
        </p:nvPicPr>
        <p:blipFill>
          <a:blip r:embed="rId3">
            <a:lum/>
            <a:alphaModFix/>
          </a:blip>
          <a:srcRect/>
          <a:stretch>
            <a:fillRect/>
          </a:stretch>
        </p:blipFill>
        <p:spPr>
          <a:xfrm>
            <a:off x="5832000" y="1152000"/>
            <a:ext cx="3394800" cy="4820400"/>
          </a:xfrm>
          <a:prstGeom prst="rect">
            <a:avLst/>
          </a:prstGeom>
          <a:noFill/>
          <a:ln w="0">
            <a:solidFill>
              <a:srgbClr val="000000"/>
            </a:solidFill>
            <a:prstDash val="solid"/>
          </a:ln>
        </p:spPr>
      </p:pic>
      <p:pic>
        <p:nvPicPr>
          <p:cNvPr id="3" name="Image 2">
            <a:extLst>
              <a:ext uri="{FF2B5EF4-FFF2-40B4-BE49-F238E27FC236}">
                <a16:creationId xmlns:a16="http://schemas.microsoft.com/office/drawing/2014/main" id="{D2AA9443-B9D8-3A4B-91CB-B03C2DC1EC87}"/>
              </a:ext>
            </a:extLst>
          </p:cNvPr>
          <p:cNvPicPr>
            <a:picLocks noChangeAspect="1"/>
          </p:cNvPicPr>
          <p:nvPr/>
        </p:nvPicPr>
        <p:blipFill>
          <a:blip r:embed="rId4" cstate="email">
            <a:lum/>
            <a:alphaModFix/>
            <a:extLst>
              <a:ext uri="{28A0092B-C50C-407E-A947-70E740481C1C}">
                <a14:useLocalDpi xmlns:a14="http://schemas.microsoft.com/office/drawing/2010/main"/>
              </a:ext>
            </a:extLst>
          </a:blip>
          <a:srcRect/>
          <a:stretch>
            <a:fillRect/>
          </a:stretch>
        </p:blipFill>
        <p:spPr>
          <a:xfrm>
            <a:off x="749160" y="1080000"/>
            <a:ext cx="3642840" cy="4821840"/>
          </a:xfrm>
          <a:prstGeom prst="rect">
            <a:avLst/>
          </a:prstGeom>
          <a:noFill/>
          <a:ln w="0">
            <a:solidFill>
              <a:srgbClr val="000000"/>
            </a:solidFill>
            <a:prstDash val="soli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name="page64">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CC57234-E7FE-D54C-B444-9A3659E0B078}"/>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288360" y="363239"/>
            <a:ext cx="6442920" cy="3502439"/>
          </a:xfrm>
          <a:prstGeom prst="rect">
            <a:avLst/>
          </a:prstGeom>
          <a:noFill/>
          <a:ln w="0">
            <a:solidFill>
              <a:srgbClr val="000000"/>
            </a:solidFill>
            <a:prstDash val="solid"/>
          </a:ln>
        </p:spPr>
      </p:pic>
      <p:sp>
        <p:nvSpPr>
          <p:cNvPr id="3" name="ZoneTexte 2">
            <a:extLst>
              <a:ext uri="{FF2B5EF4-FFF2-40B4-BE49-F238E27FC236}">
                <a16:creationId xmlns:a16="http://schemas.microsoft.com/office/drawing/2014/main" id="{33ED2117-9F29-8E40-AD4C-C6D0196FC0A2}"/>
              </a:ext>
            </a:extLst>
          </p:cNvPr>
          <p:cNvSpPr txBox="1"/>
          <p:nvPr/>
        </p:nvSpPr>
        <p:spPr>
          <a:xfrm>
            <a:off x="6803998" y="432000"/>
            <a:ext cx="3147523" cy="1081080"/>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dirty="0">
                <a:ln>
                  <a:noFill/>
                </a:ln>
                <a:latin typeface="Comic Sans MS" pitchFamily="66"/>
                <a:ea typeface="Arial Unicode MS" pitchFamily="2"/>
                <a:cs typeface="Arial Unicode MS" pitchFamily="2"/>
              </a:rPr>
              <a:t>Char A7V, Allemand</a:t>
            </a:r>
          </a:p>
        </p:txBody>
      </p:sp>
      <p:pic>
        <p:nvPicPr>
          <p:cNvPr id="4" name="Image 3">
            <a:extLst>
              <a:ext uri="{FF2B5EF4-FFF2-40B4-BE49-F238E27FC236}">
                <a16:creationId xmlns:a16="http://schemas.microsoft.com/office/drawing/2014/main" id="{BC2024B9-00D3-5A4B-BEC6-B8C40522EDA2}"/>
              </a:ext>
            </a:extLst>
          </p:cNvPr>
          <p:cNvPicPr>
            <a:picLocks noChangeAspect="1"/>
          </p:cNvPicPr>
          <p:nvPr/>
        </p:nvPicPr>
        <p:blipFill>
          <a:blip r:embed="rId4">
            <a:lum/>
            <a:alphaModFix/>
          </a:blip>
          <a:srcRect/>
          <a:stretch>
            <a:fillRect/>
          </a:stretch>
        </p:blipFill>
        <p:spPr>
          <a:xfrm>
            <a:off x="4320000" y="3636000"/>
            <a:ext cx="5472000" cy="3204000"/>
          </a:xfrm>
          <a:prstGeom prst="rect">
            <a:avLst/>
          </a:prstGeom>
          <a:noFill/>
          <a:ln w="0">
            <a:solidFill>
              <a:srgbClr val="000000"/>
            </a:solidFill>
            <a:prstDash val="solid"/>
          </a:ln>
        </p:spPr>
      </p:pic>
      <p:sp>
        <p:nvSpPr>
          <p:cNvPr id="5" name="ZoneTexte 4">
            <a:extLst>
              <a:ext uri="{FF2B5EF4-FFF2-40B4-BE49-F238E27FC236}">
                <a16:creationId xmlns:a16="http://schemas.microsoft.com/office/drawing/2014/main" id="{530BF613-13BE-AE4B-A798-682FA6001D8F}"/>
              </a:ext>
            </a:extLst>
          </p:cNvPr>
          <p:cNvSpPr txBox="1"/>
          <p:nvPr/>
        </p:nvSpPr>
        <p:spPr>
          <a:xfrm>
            <a:off x="5544000" y="6768000"/>
            <a:ext cx="4248000" cy="585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a:ln>
                  <a:noFill/>
                </a:ln>
                <a:latin typeface="Comic Sans MS" pitchFamily="66"/>
                <a:ea typeface="Arial Unicode MS" pitchFamily="2"/>
                <a:cs typeface="Arial Unicode MS" pitchFamily="2"/>
              </a:rPr>
              <a:t>Char Mark, Anglais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name="page65">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523450E-5634-6345-9B41-5246F243FC01}"/>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432000" y="310680"/>
            <a:ext cx="5184000" cy="3721320"/>
          </a:xfrm>
          <a:prstGeom prst="rect">
            <a:avLst/>
          </a:prstGeom>
          <a:noFill/>
          <a:ln w="0">
            <a:solidFill>
              <a:srgbClr val="000000"/>
            </a:solidFill>
            <a:prstDash val="solid"/>
          </a:ln>
        </p:spPr>
      </p:pic>
      <p:sp>
        <p:nvSpPr>
          <p:cNvPr id="3" name="ZoneTexte 2">
            <a:extLst>
              <a:ext uri="{FF2B5EF4-FFF2-40B4-BE49-F238E27FC236}">
                <a16:creationId xmlns:a16="http://schemas.microsoft.com/office/drawing/2014/main" id="{D2B865C6-785C-3443-BAFC-222D7AFA43A5}"/>
              </a:ext>
            </a:extLst>
          </p:cNvPr>
          <p:cNvSpPr txBox="1"/>
          <p:nvPr/>
        </p:nvSpPr>
        <p:spPr>
          <a:xfrm>
            <a:off x="5832000" y="432359"/>
            <a:ext cx="3780000" cy="108108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a:ln>
                  <a:noFill/>
                </a:ln>
                <a:latin typeface="Comic Sans MS" pitchFamily="66"/>
                <a:ea typeface="Arial Unicode MS" pitchFamily="2"/>
                <a:cs typeface="Arial Unicode MS" pitchFamily="2"/>
              </a:rPr>
              <a:t>Char Schneider, France</a:t>
            </a:r>
          </a:p>
        </p:txBody>
      </p:sp>
      <p:pic>
        <p:nvPicPr>
          <p:cNvPr id="4" name="Image 3">
            <a:extLst>
              <a:ext uri="{FF2B5EF4-FFF2-40B4-BE49-F238E27FC236}">
                <a16:creationId xmlns:a16="http://schemas.microsoft.com/office/drawing/2014/main" id="{6D0F782A-3850-AB47-8CB9-68DA39D0B969}"/>
              </a:ext>
            </a:extLst>
          </p:cNvPr>
          <p:cNvPicPr>
            <a:picLocks noChangeAspect="1"/>
          </p:cNvPicPr>
          <p:nvPr/>
        </p:nvPicPr>
        <p:blipFill>
          <a:blip r:embed="rId4">
            <a:lum/>
            <a:alphaModFix/>
          </a:blip>
          <a:srcRect/>
          <a:stretch>
            <a:fillRect/>
          </a:stretch>
        </p:blipFill>
        <p:spPr>
          <a:xfrm>
            <a:off x="3671999" y="3456000"/>
            <a:ext cx="5976000" cy="3816000"/>
          </a:xfrm>
          <a:prstGeom prst="rect">
            <a:avLst/>
          </a:prstGeom>
          <a:noFill/>
          <a:ln w="0">
            <a:solidFill>
              <a:srgbClr val="000000"/>
            </a:solidFill>
            <a:prstDash val="solid"/>
          </a:ln>
        </p:spPr>
      </p:pic>
      <p:sp>
        <p:nvSpPr>
          <p:cNvPr id="5" name="ZoneTexte 4">
            <a:extLst>
              <a:ext uri="{FF2B5EF4-FFF2-40B4-BE49-F238E27FC236}">
                <a16:creationId xmlns:a16="http://schemas.microsoft.com/office/drawing/2014/main" id="{1828CB9D-CAFC-6543-B901-CF9C28DE52EF}"/>
              </a:ext>
            </a:extLst>
          </p:cNvPr>
          <p:cNvSpPr txBox="1"/>
          <p:nvPr/>
        </p:nvSpPr>
        <p:spPr>
          <a:xfrm>
            <a:off x="468000" y="6192000"/>
            <a:ext cx="3628987" cy="1081080"/>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dirty="0">
                <a:ln>
                  <a:noFill/>
                </a:ln>
                <a:latin typeface="Comic Sans MS" pitchFamily="66"/>
                <a:ea typeface="Arial Unicode MS" pitchFamily="2"/>
                <a:cs typeface="Arial Unicode MS" pitchFamily="2"/>
              </a:rPr>
              <a:t>Char St </a:t>
            </a:r>
            <a:r>
              <a:rPr lang="fr-FR" sz="2800" b="0" i="0" u="none" strike="noStrike" kern="1200" dirty="0" err="1">
                <a:ln>
                  <a:noFill/>
                </a:ln>
                <a:latin typeface="Comic Sans MS" pitchFamily="66"/>
                <a:ea typeface="Arial Unicode MS" pitchFamily="2"/>
                <a:cs typeface="Arial Unicode MS" pitchFamily="2"/>
              </a:rPr>
              <a:t>Chamond</a:t>
            </a:r>
            <a:r>
              <a:rPr lang="fr-FR" sz="2800" b="0" i="0" u="none" strike="noStrike" kern="1200" dirty="0">
                <a:ln>
                  <a:noFill/>
                </a:ln>
                <a:latin typeface="Comic Sans MS" pitchFamily="66"/>
                <a:ea typeface="Arial Unicode MS" pitchFamily="2"/>
                <a:cs typeface="Arial Unicode MS" pitchFamily="2"/>
              </a:rPr>
              <a:t>, France</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name="page6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F200AE-51E9-FA44-AC12-B094D1FCAAB4}"/>
              </a:ext>
            </a:extLst>
          </p:cNvPr>
          <p:cNvSpPr/>
          <p:nvPr/>
        </p:nvSpPr>
        <p:spPr>
          <a:xfrm>
            <a:off x="216000" y="216000"/>
            <a:ext cx="9648000" cy="864000"/>
          </a:xfrm>
          <a:prstGeom prst="rect">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ZoneTexte 2">
            <a:extLst>
              <a:ext uri="{FF2B5EF4-FFF2-40B4-BE49-F238E27FC236}">
                <a16:creationId xmlns:a16="http://schemas.microsoft.com/office/drawing/2014/main" id="{4F4BEAB7-B23C-3646-A7CD-48DCC2097E30}"/>
              </a:ext>
            </a:extLst>
          </p:cNvPr>
          <p:cNvSpPr txBox="1"/>
          <p:nvPr/>
        </p:nvSpPr>
        <p:spPr>
          <a:xfrm>
            <a:off x="216000" y="324000"/>
            <a:ext cx="7624080" cy="6573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3200" b="0" i="0" u="none" strike="noStrike" kern="1200">
                <a:ln>
                  <a:noFill/>
                </a:ln>
                <a:latin typeface="Comic Sans MS" pitchFamily="66"/>
                <a:ea typeface="Arial Unicode MS" pitchFamily="2"/>
                <a:cs typeface="Arial Unicode MS" pitchFamily="2"/>
              </a:rPr>
              <a:t>II. Des conditions de vie très difficiles</a:t>
            </a:r>
          </a:p>
        </p:txBody>
      </p:sp>
      <p:sp>
        <p:nvSpPr>
          <p:cNvPr id="4" name="ZoneTexte 3">
            <a:extLst>
              <a:ext uri="{FF2B5EF4-FFF2-40B4-BE49-F238E27FC236}">
                <a16:creationId xmlns:a16="http://schemas.microsoft.com/office/drawing/2014/main" id="{564DB151-9577-F24E-B652-0852CB423D15}"/>
              </a:ext>
            </a:extLst>
          </p:cNvPr>
          <p:cNvSpPr txBox="1"/>
          <p:nvPr/>
        </p:nvSpPr>
        <p:spPr>
          <a:xfrm>
            <a:off x="230760" y="1358640"/>
            <a:ext cx="8445240" cy="6573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3200" b="0" i="0" u="none" strike="noStrike" kern="1200">
                <a:ln>
                  <a:noFill/>
                </a:ln>
                <a:latin typeface="Comic Sans MS" pitchFamily="66"/>
                <a:ea typeface="Arial Unicode MS" pitchFamily="2"/>
                <a:cs typeface="Arial Unicode MS" pitchFamily="2"/>
              </a:rPr>
              <a:t>1. Les besoins primaires ne sont pas assurés</a:t>
            </a:r>
          </a:p>
        </p:txBody>
      </p:sp>
      <p:sp>
        <p:nvSpPr>
          <p:cNvPr id="5" name="ZoneTexte 4">
            <a:extLst>
              <a:ext uri="{FF2B5EF4-FFF2-40B4-BE49-F238E27FC236}">
                <a16:creationId xmlns:a16="http://schemas.microsoft.com/office/drawing/2014/main" id="{D1672800-8A98-364B-8BA7-04B4DF0D2AC2}"/>
              </a:ext>
            </a:extLst>
          </p:cNvPr>
          <p:cNvSpPr txBox="1"/>
          <p:nvPr/>
        </p:nvSpPr>
        <p:spPr>
          <a:xfrm>
            <a:off x="230760" y="2015999"/>
            <a:ext cx="9633240" cy="235836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 Tranchées insalubres creusées dans la terre. Boue, froid, pluie, neige. Tenues des soldats parfois inadaptées. Manque de nourriture et de sommeil.</a:t>
            </a:r>
          </a:p>
        </p:txBody>
      </p:sp>
      <p:sp>
        <p:nvSpPr>
          <p:cNvPr id="6" name="ZoneTexte 5">
            <a:extLst>
              <a:ext uri="{FF2B5EF4-FFF2-40B4-BE49-F238E27FC236}">
                <a16:creationId xmlns:a16="http://schemas.microsoft.com/office/drawing/2014/main" id="{3562FBFA-C0EF-2B4F-90B4-110F39A6FB1B}"/>
              </a:ext>
            </a:extLst>
          </p:cNvPr>
          <p:cNvSpPr txBox="1"/>
          <p:nvPr/>
        </p:nvSpPr>
        <p:spPr>
          <a:xfrm>
            <a:off x="245160" y="4906440"/>
            <a:ext cx="9489240" cy="657360"/>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 Manque de soin. Promiscuité entre les soldats.</a:t>
            </a:r>
          </a:p>
        </p:txBody>
      </p:sp>
      <p:sp>
        <p:nvSpPr>
          <p:cNvPr id="7" name="ZoneTexte 6">
            <a:extLst>
              <a:ext uri="{FF2B5EF4-FFF2-40B4-BE49-F238E27FC236}">
                <a16:creationId xmlns:a16="http://schemas.microsoft.com/office/drawing/2014/main" id="{91FDFE57-A2AF-4C49-A8A1-2EA1EF07B456}"/>
              </a:ext>
            </a:extLst>
          </p:cNvPr>
          <p:cNvSpPr txBox="1"/>
          <p:nvPr/>
        </p:nvSpPr>
        <p:spPr>
          <a:xfrm>
            <a:off x="231480" y="5580360"/>
            <a:ext cx="9704520" cy="683640"/>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 Nombreux nuisibles : poux et rats.</a:t>
            </a:r>
          </a:p>
        </p:txBody>
      </p:sp>
      <p:sp>
        <p:nvSpPr>
          <p:cNvPr id="8" name="ZoneTexte 7">
            <a:extLst>
              <a:ext uri="{FF2B5EF4-FFF2-40B4-BE49-F238E27FC236}">
                <a16:creationId xmlns:a16="http://schemas.microsoft.com/office/drawing/2014/main" id="{AF6A2F8E-CB52-7D4F-A49B-1496C0FA5E23}"/>
              </a:ext>
            </a:extLst>
          </p:cNvPr>
          <p:cNvSpPr txBox="1"/>
          <p:nvPr/>
        </p:nvSpPr>
        <p:spPr>
          <a:xfrm>
            <a:off x="144000" y="4283250"/>
            <a:ext cx="5304239" cy="6573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3200" b="0" i="0" u="none" strike="noStrike" kern="1200" dirty="0">
                <a:ln>
                  <a:noFill/>
                </a:ln>
                <a:latin typeface="Comic Sans MS" pitchFamily="66"/>
                <a:ea typeface="Arial Unicode MS" pitchFamily="2"/>
                <a:cs typeface="Arial Unicode MS" pitchFamily="2"/>
              </a:rPr>
              <a:t>2. L'hygiène est déplorable</a:t>
            </a:r>
          </a:p>
        </p:txBody>
      </p:sp>
      <p:sp>
        <p:nvSpPr>
          <p:cNvPr id="9" name="ZoneTexte 8">
            <a:extLst>
              <a:ext uri="{FF2B5EF4-FFF2-40B4-BE49-F238E27FC236}">
                <a16:creationId xmlns:a16="http://schemas.microsoft.com/office/drawing/2014/main" id="{C50080CC-3764-DE4A-98DB-82592F7859BE}"/>
              </a:ext>
            </a:extLst>
          </p:cNvPr>
          <p:cNvSpPr txBox="1"/>
          <p:nvPr/>
        </p:nvSpPr>
        <p:spPr>
          <a:xfrm>
            <a:off x="231839" y="6300720"/>
            <a:ext cx="9848785" cy="122436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 Odeurs pestilentielles (cadavres en première ligne)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2"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3"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checkerboard(across)">
                                      <p:cBhvr>
                                        <p:cTn id="2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5" grpId="1"/>
      <p:bldP spid="6" grpId="1" build="p"/>
      <p:bldP spid="6" grpId="2"/>
      <p:bldP spid="7" grpId="2" build="p"/>
      <p:bldP spid="7" grpId="3"/>
      <p:bldP spid="9" grpId="3" build="p"/>
    </p:bldLst>
  </p:timing>
</p:sld>
</file>

<file path=ppt/slides/slide67.xml><?xml version="1.0" encoding="utf-8"?>
<p:sld xmlns:a="http://schemas.openxmlformats.org/drawingml/2006/main" xmlns:r="http://schemas.openxmlformats.org/officeDocument/2006/relationships" xmlns:p="http://schemas.openxmlformats.org/presentationml/2006/main">
  <p:cSld name="page67">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240654-C844-2943-A472-7AC2715F7600}"/>
              </a:ext>
            </a:extLst>
          </p:cNvPr>
          <p:cNvSpPr/>
          <p:nvPr/>
        </p:nvSpPr>
        <p:spPr>
          <a:xfrm>
            <a:off x="216000" y="216000"/>
            <a:ext cx="9648000" cy="864000"/>
          </a:xfrm>
          <a:prstGeom prst="rect">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ZoneTexte 2">
            <a:extLst>
              <a:ext uri="{FF2B5EF4-FFF2-40B4-BE49-F238E27FC236}">
                <a16:creationId xmlns:a16="http://schemas.microsoft.com/office/drawing/2014/main" id="{FCF33310-FC85-B448-8F0C-ED8EE46C9C31}"/>
              </a:ext>
            </a:extLst>
          </p:cNvPr>
          <p:cNvSpPr txBox="1"/>
          <p:nvPr/>
        </p:nvSpPr>
        <p:spPr>
          <a:xfrm>
            <a:off x="216000" y="324000"/>
            <a:ext cx="7624080" cy="6573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3200" b="0" i="0" u="none" strike="noStrike" kern="1200">
                <a:ln>
                  <a:noFill/>
                </a:ln>
                <a:latin typeface="Comic Sans MS" pitchFamily="66"/>
                <a:ea typeface="Arial Unicode MS" pitchFamily="2"/>
                <a:cs typeface="Arial Unicode MS" pitchFamily="2"/>
              </a:rPr>
              <a:t>II. Des conditions de vie très difficiles</a:t>
            </a:r>
          </a:p>
        </p:txBody>
      </p:sp>
      <p:sp>
        <p:nvSpPr>
          <p:cNvPr id="4" name="ZoneTexte 3">
            <a:extLst>
              <a:ext uri="{FF2B5EF4-FFF2-40B4-BE49-F238E27FC236}">
                <a16:creationId xmlns:a16="http://schemas.microsoft.com/office/drawing/2014/main" id="{F8BB5B92-4146-994F-B674-E49565CDE6F1}"/>
              </a:ext>
            </a:extLst>
          </p:cNvPr>
          <p:cNvSpPr txBox="1"/>
          <p:nvPr/>
        </p:nvSpPr>
        <p:spPr>
          <a:xfrm>
            <a:off x="230760" y="1358640"/>
            <a:ext cx="8276039" cy="6573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3200" b="0" i="0" u="none" strike="noStrike" kern="1200">
                <a:ln>
                  <a:noFill/>
                </a:ln>
                <a:latin typeface="Comic Sans MS" pitchFamily="66"/>
                <a:ea typeface="Arial Unicode MS" pitchFamily="2"/>
                <a:cs typeface="Arial Unicode MS" pitchFamily="2"/>
              </a:rPr>
              <a:t>3. Des troubles psychologiques importants</a:t>
            </a:r>
          </a:p>
        </p:txBody>
      </p:sp>
      <p:sp>
        <p:nvSpPr>
          <p:cNvPr id="5" name="ZoneTexte 4">
            <a:extLst>
              <a:ext uri="{FF2B5EF4-FFF2-40B4-BE49-F238E27FC236}">
                <a16:creationId xmlns:a16="http://schemas.microsoft.com/office/drawing/2014/main" id="{C18A3597-63C4-3E41-9B35-2C57AD6B28EE}"/>
              </a:ext>
            </a:extLst>
          </p:cNvPr>
          <p:cNvSpPr txBox="1"/>
          <p:nvPr/>
        </p:nvSpPr>
        <p:spPr>
          <a:xfrm>
            <a:off x="230760" y="2015999"/>
            <a:ext cx="9633240" cy="122436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 Soldats traumatisés par ce qu'ils vivent ; Soldats tétanisés et qui perdent la raison.</a:t>
            </a:r>
          </a:p>
        </p:txBody>
      </p:sp>
      <p:sp>
        <p:nvSpPr>
          <p:cNvPr id="6" name="ZoneTexte 5">
            <a:extLst>
              <a:ext uri="{FF2B5EF4-FFF2-40B4-BE49-F238E27FC236}">
                <a16:creationId xmlns:a16="http://schemas.microsoft.com/office/drawing/2014/main" id="{0CBDF2F4-8887-5B40-9C60-612AE3F11957}"/>
              </a:ext>
            </a:extLst>
          </p:cNvPr>
          <p:cNvSpPr txBox="1"/>
          <p:nvPr/>
        </p:nvSpPr>
        <p:spPr>
          <a:xfrm>
            <a:off x="231479" y="3204000"/>
            <a:ext cx="9530037" cy="122436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- 1917 : apparition de mutineries, réprimées par l'État-major.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Class="entr" fill="hold" grpId="1"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p:cTn id="12"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3"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5" grpId="1"/>
      <p:bldP spid="6" grpId="1" build="p"/>
    </p:bldLst>
  </p:timing>
</p:sld>
</file>

<file path=ppt/slides/slide68.xml><?xml version="1.0" encoding="utf-8"?>
<p:sld xmlns:a="http://schemas.openxmlformats.org/drawingml/2006/main" xmlns:r="http://schemas.openxmlformats.org/officeDocument/2006/relationships" xmlns:p="http://schemas.openxmlformats.org/presentationml/2006/main">
  <p:cSld name="page68">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D578902-85C6-194F-B1CB-5632EF83CF57}"/>
              </a:ext>
            </a:extLst>
          </p:cNvPr>
          <p:cNvSpPr txBox="1"/>
          <p:nvPr/>
        </p:nvSpPr>
        <p:spPr>
          <a:xfrm>
            <a:off x="216000" y="723959"/>
            <a:ext cx="9711771" cy="6112079"/>
          </a:xfrm>
          <a:prstGeom prst="rect">
            <a:avLst/>
          </a:prstGeom>
          <a:noFill/>
          <a:ln w="36000">
            <a:solidFill>
              <a:srgbClr val="000000"/>
            </a:solidFill>
            <a:prstDash val="solid"/>
          </a:ln>
        </p:spPr>
        <p:txBody>
          <a:bodyPr vert="horz" wrap="square" lIns="108000" tIns="63000" rIns="108000" bIns="63000" anchorCtr="0" compatLnSpc="0">
            <a:spAutoFit/>
          </a:bodyPr>
          <a:lstStyle/>
          <a:p>
            <a:pPr marL="0" marR="0" lvl="0" indent="0" algn="just" rtl="0" hangingPunct="0">
              <a:lnSpc>
                <a:spcPct val="100000"/>
              </a:lnSpc>
              <a:spcBef>
                <a:spcPts val="0"/>
              </a:spcBef>
              <a:spcAft>
                <a:spcPts val="0"/>
              </a:spcAft>
              <a:buNone/>
              <a:tabLst/>
            </a:pPr>
            <a:r>
              <a:rPr lang="fr-FR" sz="2600" b="0" i="0" u="none" strike="noStrike" kern="1200" dirty="0">
                <a:ln>
                  <a:noFill/>
                </a:ln>
                <a:latin typeface="Comic Sans MS" pitchFamily="66"/>
                <a:ea typeface="Arial Unicode MS" pitchFamily="2"/>
                <a:cs typeface="Arial Unicode MS" pitchFamily="2"/>
              </a:rPr>
              <a:t>« Je n'ai jamais vu le moral du corps d'armée aussi bas qu'en ce moment, et cela tient à plusieurs raisons. D'abord, il y a les deux tiers des hommes que voilà six mois qu'ils ne sont pas allés en permission, ensuite on est resté trop longtemps dans le secteur et on a attaqué trois fois de suite, on parle d'une quatrième. C'est toujours pour recommencer et cela n'amène pas de solution. Nous avons eu un régiment de la division qui a refusé d'attaquer. Le moral de chacun devient plus bas. Il serait temps que cela finisse, car il y en a marre. »</a:t>
            </a:r>
          </a:p>
          <a:p>
            <a:pPr marL="0" marR="0" lvl="0" indent="0" algn="just" rtl="0" hangingPunct="0">
              <a:lnSpc>
                <a:spcPct val="100000"/>
              </a:lnSpc>
              <a:spcBef>
                <a:spcPts val="0"/>
              </a:spcBef>
              <a:spcAft>
                <a:spcPts val="0"/>
              </a:spcAft>
              <a:buNone/>
              <a:tabLst/>
            </a:pPr>
            <a:endParaRPr lang="fr-FR" sz="2600" b="0" i="0" u="none" strike="noStrike" kern="1200" dirty="0">
              <a:ln>
                <a:noFill/>
              </a:ln>
              <a:latin typeface="Comic Sans MS" pitchFamily="66"/>
              <a:ea typeface="Arial Unicode MS" pitchFamily="2"/>
              <a:cs typeface="Arial Unicode MS" pitchFamily="2"/>
            </a:endParaRPr>
          </a:p>
          <a:p>
            <a:pPr marL="0" marR="0" lvl="0" indent="0" algn="r" rtl="0" hangingPunct="0">
              <a:lnSpc>
                <a:spcPct val="100000"/>
              </a:lnSpc>
              <a:spcBef>
                <a:spcPts val="0"/>
              </a:spcBef>
              <a:spcAft>
                <a:spcPts val="0"/>
              </a:spcAft>
              <a:buNone/>
              <a:tabLst/>
            </a:pPr>
            <a:r>
              <a:rPr lang="fr-FR" sz="2600" b="0" i="0" u="none" strike="noStrike" kern="1200" dirty="0">
                <a:ln>
                  <a:noFill/>
                </a:ln>
                <a:latin typeface="Comic Sans MS" pitchFamily="66"/>
                <a:ea typeface="Arial Unicode MS" pitchFamily="2"/>
                <a:cs typeface="Arial Unicode MS" pitchFamily="2"/>
              </a:rPr>
              <a:t>Lettre écrite par un soldat français en mai 1917 et</a:t>
            </a:r>
          </a:p>
          <a:p>
            <a:pPr marL="0" marR="0" lvl="0" indent="0" algn="r" rtl="0" hangingPunct="0">
              <a:lnSpc>
                <a:spcPct val="100000"/>
              </a:lnSpc>
              <a:spcBef>
                <a:spcPts val="0"/>
              </a:spcBef>
              <a:spcAft>
                <a:spcPts val="0"/>
              </a:spcAft>
              <a:buNone/>
              <a:tabLst/>
            </a:pPr>
            <a:r>
              <a:rPr lang="fr-FR" sz="2600" b="0" i="0" u="none" strike="noStrike" kern="1200" dirty="0">
                <a:ln>
                  <a:noFill/>
                </a:ln>
                <a:latin typeface="Comic Sans MS" pitchFamily="66"/>
                <a:ea typeface="Arial Unicode MS" pitchFamily="2"/>
                <a:cs typeface="Arial Unicode MS" pitchFamily="2"/>
              </a:rPr>
              <a:t>saisie par le contrôle postal.</a:t>
            </a:r>
          </a:p>
        </p:txBody>
      </p:sp>
      <p:sp>
        <p:nvSpPr>
          <p:cNvPr id="3" name="ZoneTexte 2">
            <a:extLst>
              <a:ext uri="{FF2B5EF4-FFF2-40B4-BE49-F238E27FC236}">
                <a16:creationId xmlns:a16="http://schemas.microsoft.com/office/drawing/2014/main" id="{3B6051DF-808D-5B4F-91D1-E183DA623CEB}"/>
              </a:ext>
            </a:extLst>
          </p:cNvPr>
          <p:cNvSpPr txBox="1"/>
          <p:nvPr/>
        </p:nvSpPr>
        <p:spPr>
          <a:xfrm>
            <a:off x="216000" y="72000"/>
            <a:ext cx="8568000" cy="585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a:ln>
                  <a:noFill/>
                </a:ln>
                <a:latin typeface="Comic Sans MS" pitchFamily="66"/>
                <a:ea typeface="Arial Unicode MS" pitchFamily="2"/>
                <a:cs typeface="Arial Unicode MS" pitchFamily="2"/>
              </a:rPr>
              <a:t>Lassitude et mutinerie</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name="page69">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76AB89B-D4C7-F748-B3F6-3C176024CBCE}"/>
              </a:ext>
            </a:extLst>
          </p:cNvPr>
          <p:cNvSpPr txBox="1"/>
          <p:nvPr/>
        </p:nvSpPr>
        <p:spPr>
          <a:xfrm>
            <a:off x="288000" y="360000"/>
            <a:ext cx="9627896" cy="4550759"/>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600" b="0" i="0" u="none" strike="noStrike" kern="1200" dirty="0">
                <a:ln>
                  <a:noFill/>
                </a:ln>
                <a:solidFill>
                  <a:srgbClr val="FF3333"/>
                </a:solidFill>
                <a:latin typeface="Comic Sans MS" pitchFamily="66"/>
                <a:ea typeface="Arial Unicode MS" pitchFamily="2"/>
                <a:cs typeface="Arial Unicode MS" pitchFamily="2"/>
              </a:rPr>
              <a:t>Définitions</a:t>
            </a:r>
          </a:p>
          <a:p>
            <a:pPr marL="0" marR="0" lvl="0" indent="0" algn="just" rtl="0" hangingPunct="0">
              <a:lnSpc>
                <a:spcPct val="100000"/>
              </a:lnSpc>
              <a:spcBef>
                <a:spcPts val="0"/>
              </a:spcBef>
              <a:spcAft>
                <a:spcPts val="0"/>
              </a:spcAft>
              <a:buNone/>
              <a:tabLst/>
            </a:pPr>
            <a:endParaRPr lang="fr-FR" sz="3600" b="0" i="0" u="none" strike="noStrike" kern="1200" dirty="0">
              <a:ln>
                <a:noFill/>
              </a:ln>
              <a:solidFill>
                <a:srgbClr val="FF3333"/>
              </a:solidFill>
              <a:latin typeface="Comic Sans MS" pitchFamily="66"/>
              <a:ea typeface="Arial Unicode MS" pitchFamily="2"/>
              <a:cs typeface="Arial Unicode MS" pitchFamily="2"/>
            </a:endParaRPr>
          </a:p>
          <a:p>
            <a:pPr marL="0" marR="0" lvl="0" indent="0" algn="just" rtl="0" hangingPunct="0">
              <a:lnSpc>
                <a:spcPct val="100000"/>
              </a:lnSpc>
              <a:spcBef>
                <a:spcPts val="0"/>
              </a:spcBef>
              <a:spcAft>
                <a:spcPts val="0"/>
              </a:spcAft>
              <a:buNone/>
              <a:tabLst/>
            </a:pPr>
            <a:r>
              <a:rPr lang="fr-FR" sz="3600" b="0" i="0" u="none" strike="noStrike" kern="1200" dirty="0">
                <a:ln>
                  <a:noFill/>
                </a:ln>
                <a:solidFill>
                  <a:srgbClr val="FF3333"/>
                </a:solidFill>
                <a:latin typeface="Comic Sans MS" pitchFamily="66"/>
                <a:ea typeface="Arial Unicode MS" pitchFamily="2"/>
                <a:cs typeface="Arial Unicode MS" pitchFamily="2"/>
              </a:rPr>
              <a:t>Poilus</a:t>
            </a:r>
            <a:r>
              <a:rPr lang="fr-FR" sz="3600" b="0" i="0" u="none" strike="noStrike" kern="1200" dirty="0">
                <a:ln>
                  <a:noFill/>
                </a:ln>
                <a:latin typeface="Comic Sans MS" pitchFamily="66"/>
                <a:ea typeface="Arial Unicode MS" pitchFamily="2"/>
                <a:cs typeface="Arial Unicode MS" pitchFamily="2"/>
              </a:rPr>
              <a:t> </a:t>
            </a:r>
            <a:r>
              <a:rPr lang="fr-FR" sz="3600" b="0" i="0" u="none" strike="noStrike" kern="1200" dirty="0">
                <a:ln>
                  <a:noFill/>
                </a:ln>
                <a:solidFill>
                  <a:srgbClr val="000000"/>
                </a:solidFill>
                <a:latin typeface="Comic Sans MS" pitchFamily="66"/>
                <a:ea typeface="Arial Unicode MS" pitchFamily="2"/>
                <a:cs typeface="Arial Unicode MS" pitchFamily="2"/>
              </a:rPr>
              <a:t>: Nom donné aux soldats français de la guerre de 1914-1918.</a:t>
            </a:r>
          </a:p>
          <a:p>
            <a:pPr marL="0" marR="0" lvl="0" indent="0" algn="just" rtl="0" hangingPunct="0">
              <a:lnSpc>
                <a:spcPct val="100000"/>
              </a:lnSpc>
              <a:spcBef>
                <a:spcPts val="0"/>
              </a:spcBef>
              <a:spcAft>
                <a:spcPts val="0"/>
              </a:spcAft>
              <a:buNone/>
              <a:tabLst/>
            </a:pPr>
            <a:endParaRPr lang="fr-FR" sz="3600" b="0" i="0" u="none" strike="noStrike" kern="1200" dirty="0">
              <a:ln>
                <a:noFill/>
              </a:ln>
              <a:latin typeface="Comic Sans MS" pitchFamily="66"/>
              <a:ea typeface="Arial Unicode MS" pitchFamily="2"/>
              <a:cs typeface="Arial Unicode MS" pitchFamily="2"/>
            </a:endParaRPr>
          </a:p>
          <a:p>
            <a:pPr marL="0" marR="0" lvl="0" indent="0" algn="just" rtl="0" hangingPunct="0">
              <a:lnSpc>
                <a:spcPct val="100000"/>
              </a:lnSpc>
              <a:spcBef>
                <a:spcPts val="0"/>
              </a:spcBef>
              <a:spcAft>
                <a:spcPts val="0"/>
              </a:spcAft>
              <a:buNone/>
              <a:tabLst/>
            </a:pPr>
            <a:r>
              <a:rPr lang="fr-FR" sz="3600" b="0" i="0" u="none" strike="noStrike" kern="1200" dirty="0">
                <a:ln>
                  <a:noFill/>
                </a:ln>
                <a:solidFill>
                  <a:srgbClr val="FF3333"/>
                </a:solidFill>
                <a:latin typeface="Comic Sans MS" pitchFamily="66"/>
                <a:ea typeface="Arial Unicode MS" pitchFamily="2"/>
                <a:cs typeface="Arial Unicode MS" pitchFamily="2"/>
              </a:rPr>
              <a:t>Mutinerie</a:t>
            </a:r>
            <a:r>
              <a:rPr lang="fr-FR" sz="3600" b="0" i="0" u="none" strike="noStrike" kern="1200" dirty="0">
                <a:ln>
                  <a:noFill/>
                </a:ln>
                <a:latin typeface="Comic Sans MS" pitchFamily="66"/>
                <a:ea typeface="Arial Unicode MS" pitchFamily="2"/>
                <a:cs typeface="Arial Unicode MS" pitchFamily="2"/>
              </a:rPr>
              <a:t> </a:t>
            </a:r>
            <a:r>
              <a:rPr lang="fr-FR" sz="3600" b="0" i="0" u="none" strike="noStrike" kern="1200" dirty="0">
                <a:ln>
                  <a:noFill/>
                </a:ln>
                <a:solidFill>
                  <a:srgbClr val="000000"/>
                </a:solidFill>
                <a:latin typeface="Comic Sans MS" pitchFamily="66"/>
                <a:ea typeface="Arial Unicode MS" pitchFamily="2"/>
                <a:cs typeface="Arial Unicode MS" pitchFamily="2"/>
              </a:rPr>
              <a:t>: Dans l'armée, refus d'obéir à un ordre.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page7">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8D4D8A2-FB76-FB46-8E90-294ADE68CBD6}"/>
              </a:ext>
            </a:extLst>
          </p:cNvPr>
          <p:cNvSpPr txBox="1"/>
          <p:nvPr/>
        </p:nvSpPr>
        <p:spPr>
          <a:xfrm>
            <a:off x="72000" y="144000"/>
            <a:ext cx="5040000" cy="9720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4400" b="0" i="0" u="none" strike="noStrike" kern="1200">
                <a:ln>
                  <a:noFill/>
                </a:ln>
                <a:latin typeface="Comic Sans MS" pitchFamily="66"/>
                <a:ea typeface="Arial Unicode MS" pitchFamily="2"/>
                <a:cs typeface="Arial Unicode MS" pitchFamily="2"/>
              </a:rPr>
              <a:t>Forces en 1914</a:t>
            </a:r>
          </a:p>
        </p:txBody>
      </p:sp>
      <p:sp>
        <p:nvSpPr>
          <p:cNvPr id="3" name="Rectangle 2">
            <a:extLst>
              <a:ext uri="{FF2B5EF4-FFF2-40B4-BE49-F238E27FC236}">
                <a16:creationId xmlns:a16="http://schemas.microsoft.com/office/drawing/2014/main" id="{2C8C9970-BB06-B24B-AAC5-1F0EE0B23F78}"/>
              </a:ext>
            </a:extLst>
          </p:cNvPr>
          <p:cNvSpPr/>
          <p:nvPr/>
        </p:nvSpPr>
        <p:spPr>
          <a:xfrm>
            <a:off x="432000" y="1116000"/>
            <a:ext cx="9216000" cy="5832000"/>
          </a:xfrm>
          <a:prstGeom prst="rect">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Connecteur droit 3">
            <a:extLst>
              <a:ext uri="{FF2B5EF4-FFF2-40B4-BE49-F238E27FC236}">
                <a16:creationId xmlns:a16="http://schemas.microsoft.com/office/drawing/2014/main" id="{78BA24AD-5844-F047-B6DD-7F72231EF6A6}"/>
              </a:ext>
            </a:extLst>
          </p:cNvPr>
          <p:cNvSpPr/>
          <p:nvPr/>
        </p:nvSpPr>
        <p:spPr>
          <a:xfrm flipV="1">
            <a:off x="432000" y="2015999"/>
            <a:ext cx="9216000" cy="72001"/>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 name="ZoneTexte 4">
            <a:extLst>
              <a:ext uri="{FF2B5EF4-FFF2-40B4-BE49-F238E27FC236}">
                <a16:creationId xmlns:a16="http://schemas.microsoft.com/office/drawing/2014/main" id="{7916B7ED-2204-A244-B6D4-07BD97E790BD}"/>
              </a:ext>
            </a:extLst>
          </p:cNvPr>
          <p:cNvSpPr txBox="1"/>
          <p:nvPr/>
        </p:nvSpPr>
        <p:spPr>
          <a:xfrm>
            <a:off x="1116000" y="1188000"/>
            <a:ext cx="7992000" cy="79775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4000" b="0" i="0" u="none" strike="noStrike" kern="1200">
                <a:ln>
                  <a:noFill/>
                </a:ln>
                <a:solidFill>
                  <a:srgbClr val="FF3333"/>
                </a:solidFill>
                <a:latin typeface="Comic Sans MS" pitchFamily="66"/>
                <a:ea typeface="Arial Unicode MS" pitchFamily="2"/>
                <a:cs typeface="Arial Unicode MS" pitchFamily="2"/>
              </a:rPr>
              <a:t>Triple Alliance</a:t>
            </a:r>
          </a:p>
        </p:txBody>
      </p:sp>
      <p:sp>
        <p:nvSpPr>
          <p:cNvPr id="6" name="ZoneTexte 5">
            <a:extLst>
              <a:ext uri="{FF2B5EF4-FFF2-40B4-BE49-F238E27FC236}">
                <a16:creationId xmlns:a16="http://schemas.microsoft.com/office/drawing/2014/main" id="{394EDC06-7AD9-3F43-9AA9-2FC3D8CA2842}"/>
              </a:ext>
            </a:extLst>
          </p:cNvPr>
          <p:cNvSpPr txBox="1"/>
          <p:nvPr/>
        </p:nvSpPr>
        <p:spPr>
          <a:xfrm>
            <a:off x="432000" y="2160000"/>
            <a:ext cx="9216000" cy="797759"/>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4000" b="0" i="0" u="none" strike="noStrike" kern="1200" dirty="0">
                <a:ln>
                  <a:noFill/>
                </a:ln>
                <a:solidFill>
                  <a:srgbClr val="000000"/>
                </a:solidFill>
                <a:latin typeface="Comic Sans MS" pitchFamily="66"/>
                <a:ea typeface="Arial Unicode MS" pitchFamily="2"/>
                <a:cs typeface="Arial Unicode MS" pitchFamily="2"/>
              </a:rPr>
              <a:t>- Allemagne :</a:t>
            </a:r>
            <a:r>
              <a:rPr lang="fr-FR" sz="4000" b="0" i="0" u="none" strike="noStrike" kern="1200" dirty="0">
                <a:ln>
                  <a:noFill/>
                </a:ln>
                <a:solidFill>
                  <a:srgbClr val="0000FF"/>
                </a:solidFill>
                <a:latin typeface="Comic Sans MS" pitchFamily="66"/>
                <a:ea typeface="Arial Unicode MS" pitchFamily="2"/>
                <a:cs typeface="Arial Unicode MS" pitchFamily="2"/>
              </a:rPr>
              <a:t> 20 cuirassiers</a:t>
            </a:r>
          </a:p>
        </p:txBody>
      </p:sp>
      <p:sp>
        <p:nvSpPr>
          <p:cNvPr id="7" name="ZoneTexte 6">
            <a:extLst>
              <a:ext uri="{FF2B5EF4-FFF2-40B4-BE49-F238E27FC236}">
                <a16:creationId xmlns:a16="http://schemas.microsoft.com/office/drawing/2014/main" id="{862F02A6-F681-2D46-B437-6AFAA771BCCA}"/>
              </a:ext>
            </a:extLst>
          </p:cNvPr>
          <p:cNvSpPr txBox="1"/>
          <p:nvPr/>
        </p:nvSpPr>
        <p:spPr>
          <a:xfrm>
            <a:off x="432000" y="2772000"/>
            <a:ext cx="9216000" cy="797759"/>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4000" b="0" i="0" u="none" strike="noStrike" kern="1200" dirty="0">
                <a:ln>
                  <a:noFill/>
                </a:ln>
                <a:solidFill>
                  <a:srgbClr val="000000"/>
                </a:solidFill>
                <a:latin typeface="Comic Sans MS" pitchFamily="66"/>
                <a:ea typeface="Arial Unicode MS" pitchFamily="2"/>
                <a:cs typeface="Arial Unicode MS" pitchFamily="2"/>
              </a:rPr>
              <a:t>- Autriche / Hongrie :</a:t>
            </a:r>
            <a:r>
              <a:rPr lang="fr-FR" sz="4000" b="0" i="0" u="none" strike="noStrike" kern="1200" dirty="0">
                <a:ln>
                  <a:noFill/>
                </a:ln>
                <a:solidFill>
                  <a:srgbClr val="0000FF"/>
                </a:solidFill>
                <a:latin typeface="Comic Sans MS" pitchFamily="66"/>
                <a:ea typeface="Arial Unicode MS" pitchFamily="2"/>
                <a:cs typeface="Arial Unicode MS" pitchFamily="2"/>
              </a:rPr>
              <a:t> 4 cuirassiers</a:t>
            </a:r>
          </a:p>
        </p:txBody>
      </p:sp>
      <p:sp>
        <p:nvSpPr>
          <p:cNvPr id="8" name="ZoneTexte 7">
            <a:extLst>
              <a:ext uri="{FF2B5EF4-FFF2-40B4-BE49-F238E27FC236}">
                <a16:creationId xmlns:a16="http://schemas.microsoft.com/office/drawing/2014/main" id="{56989A84-32B6-7346-90A0-392F7B12ACCC}"/>
              </a:ext>
            </a:extLst>
          </p:cNvPr>
          <p:cNvSpPr txBox="1"/>
          <p:nvPr/>
        </p:nvSpPr>
        <p:spPr>
          <a:xfrm>
            <a:off x="432000" y="4104000"/>
            <a:ext cx="9216000" cy="797759"/>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4000" b="0" i="0" u="none" strike="noStrike" kern="1200" dirty="0">
                <a:ln>
                  <a:noFill/>
                </a:ln>
                <a:solidFill>
                  <a:srgbClr val="000000"/>
                </a:solidFill>
                <a:latin typeface="Comic Sans MS" pitchFamily="66"/>
                <a:ea typeface="Arial Unicode MS" pitchFamily="2"/>
                <a:cs typeface="Arial Unicode MS" pitchFamily="2"/>
              </a:rPr>
              <a:t>- Environ</a:t>
            </a:r>
            <a:r>
              <a:rPr lang="fr-FR" sz="4000" b="0" i="0" u="none" strike="noStrike" kern="1200" dirty="0">
                <a:ln>
                  <a:noFill/>
                </a:ln>
                <a:solidFill>
                  <a:srgbClr val="0000FF"/>
                </a:solidFill>
                <a:latin typeface="Comic Sans MS" pitchFamily="66"/>
                <a:ea typeface="Arial Unicode MS" pitchFamily="2"/>
                <a:cs typeface="Arial Unicode MS" pitchFamily="2"/>
              </a:rPr>
              <a:t> 9 </a:t>
            </a:r>
            <a:r>
              <a:rPr lang="fr-FR" sz="4000" b="0" i="0" u="none" strike="noStrike" kern="1200" dirty="0">
                <a:ln>
                  <a:noFill/>
                </a:ln>
                <a:solidFill>
                  <a:srgbClr val="000000"/>
                </a:solidFill>
                <a:latin typeface="Comic Sans MS" pitchFamily="66"/>
                <a:ea typeface="Arial Unicode MS" pitchFamily="2"/>
                <a:cs typeface="Arial Unicode MS" pitchFamily="2"/>
              </a:rPr>
              <a:t>millions de soldats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checkerboard(across)">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checkerboard(across)">
                                      <p:cBhvr>
                                        <p:cTn id="1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name="page70">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BE9D5D9-87B2-A043-824B-48BCFEBDB495}"/>
              </a:ext>
            </a:extLst>
          </p:cNvPr>
          <p:cNvPicPr>
            <a:picLocks noChangeAspect="1"/>
          </p:cNvPicPr>
          <p:nvPr/>
        </p:nvPicPr>
        <p:blipFill>
          <a:blip r:embed="rId3">
            <a:lum/>
            <a:alphaModFix/>
          </a:blip>
          <a:srcRect/>
          <a:stretch>
            <a:fillRect/>
          </a:stretch>
        </p:blipFill>
        <p:spPr>
          <a:xfrm>
            <a:off x="720000" y="2015999"/>
            <a:ext cx="8640000" cy="5112000"/>
          </a:xfrm>
          <a:prstGeom prst="rect">
            <a:avLst/>
          </a:prstGeom>
          <a:noFill/>
          <a:ln w="0">
            <a:solidFill>
              <a:srgbClr val="000000"/>
            </a:solidFill>
            <a:prstDash val="solid"/>
          </a:ln>
        </p:spPr>
      </p:pic>
      <p:sp>
        <p:nvSpPr>
          <p:cNvPr id="3" name="ZoneTexte 2">
            <a:extLst>
              <a:ext uri="{FF2B5EF4-FFF2-40B4-BE49-F238E27FC236}">
                <a16:creationId xmlns:a16="http://schemas.microsoft.com/office/drawing/2014/main" id="{FAB6627B-E986-9948-83F8-887CE18EE83E}"/>
              </a:ext>
            </a:extLst>
          </p:cNvPr>
          <p:cNvSpPr txBox="1"/>
          <p:nvPr/>
        </p:nvSpPr>
        <p:spPr>
          <a:xfrm>
            <a:off x="683999" y="432000"/>
            <a:ext cx="8792509" cy="1081080"/>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800" b="0" i="0" u="none" strike="noStrike" kern="1200" dirty="0">
                <a:ln>
                  <a:noFill/>
                </a:ln>
                <a:solidFill>
                  <a:srgbClr val="000000"/>
                </a:solidFill>
                <a:latin typeface="Comic Sans MS" pitchFamily="66"/>
                <a:ea typeface="Microsoft YaHei" pitchFamily="2"/>
                <a:cs typeface="Arial Unicode MS" pitchFamily="2"/>
              </a:rPr>
              <a:t>Les vestiges des champs de bataille autour de Verdun aujourd’hui</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name="page71">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D5288C3-5B34-054C-A84F-7FA14760024D}"/>
              </a:ext>
            </a:extLst>
          </p:cNvPr>
          <p:cNvPicPr>
            <a:picLocks noChangeAspect="1"/>
          </p:cNvPicPr>
          <p:nvPr/>
        </p:nvPicPr>
        <p:blipFill>
          <a:blip r:embed="rId3">
            <a:lum/>
            <a:alphaModFix/>
          </a:blip>
          <a:srcRect/>
          <a:stretch>
            <a:fillRect/>
          </a:stretch>
        </p:blipFill>
        <p:spPr>
          <a:xfrm>
            <a:off x="3031200" y="540000"/>
            <a:ext cx="4017600" cy="64800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name="page72">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7BA161D-6190-6149-943D-A702BD97DA30}"/>
              </a:ext>
            </a:extLst>
          </p:cNvPr>
          <p:cNvSpPr txBox="1"/>
          <p:nvPr/>
        </p:nvSpPr>
        <p:spPr>
          <a:xfrm>
            <a:off x="344384" y="1296000"/>
            <a:ext cx="9519616" cy="3664934"/>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4000" b="0" i="0" u="none" strike="noStrike" kern="1200" dirty="0">
                <a:ln>
                  <a:noFill/>
                </a:ln>
                <a:solidFill>
                  <a:srgbClr val="000000"/>
                </a:solidFill>
                <a:latin typeface="Comic Sans MS" pitchFamily="66"/>
                <a:ea typeface="Arial Unicode MS" pitchFamily="2"/>
                <a:cs typeface="Arial Unicode MS" pitchFamily="2"/>
              </a:rPr>
              <a:t>Compétence</a:t>
            </a:r>
          </a:p>
          <a:p>
            <a:pPr marL="0" marR="0" lvl="0" indent="0" algn="ctr" rtl="0" hangingPunct="0">
              <a:lnSpc>
                <a:spcPct val="100000"/>
              </a:lnSpc>
              <a:spcBef>
                <a:spcPts val="0"/>
              </a:spcBef>
              <a:spcAft>
                <a:spcPts val="0"/>
              </a:spcAft>
              <a:buNone/>
              <a:tabLst/>
            </a:pPr>
            <a:r>
              <a:rPr lang="fr-FR" sz="4000" b="0" i="0" u="none" strike="noStrike" kern="1200" dirty="0">
                <a:ln>
                  <a:noFill/>
                </a:ln>
                <a:solidFill>
                  <a:srgbClr val="000000"/>
                </a:solidFill>
                <a:latin typeface="Comic Sans MS" pitchFamily="66"/>
                <a:ea typeface="Arial Unicode MS" pitchFamily="2"/>
                <a:cs typeface="Arial Unicode MS" pitchFamily="2"/>
              </a:rPr>
              <a:t>Maîtriser différents langages pour raisonner</a:t>
            </a:r>
          </a:p>
          <a:p>
            <a:pPr marL="0" marR="0" lvl="0" indent="0" algn="ctr" rtl="0" hangingPunct="0">
              <a:lnSpc>
                <a:spcPct val="100000"/>
              </a:lnSpc>
              <a:spcBef>
                <a:spcPts val="0"/>
              </a:spcBef>
              <a:spcAft>
                <a:spcPts val="0"/>
              </a:spcAft>
              <a:buNone/>
              <a:tabLst/>
            </a:pPr>
            <a:endParaRPr lang="fr-FR" sz="4000" b="0" i="0" u="none" strike="noStrike" kern="1200" dirty="0">
              <a:ln>
                <a:noFill/>
              </a:ln>
              <a:solidFill>
                <a:srgbClr val="000000"/>
              </a:solidFill>
              <a:latin typeface="Comic Sans MS" pitchFamily="66"/>
              <a:ea typeface="Arial Unicode MS" pitchFamily="2"/>
              <a:cs typeface="Arial Unicode MS" pitchFamily="2"/>
            </a:endParaRPr>
          </a:p>
          <a:p>
            <a:pPr marL="0" marR="0" lvl="0" indent="0" algn="ctr" rtl="0" hangingPunct="0">
              <a:lnSpc>
                <a:spcPct val="100000"/>
              </a:lnSpc>
              <a:spcBef>
                <a:spcPts val="0"/>
              </a:spcBef>
              <a:spcAft>
                <a:spcPts val="0"/>
              </a:spcAft>
              <a:buNone/>
              <a:tabLst/>
            </a:pPr>
            <a:r>
              <a:rPr lang="fr-FR" sz="4000" b="0" i="0" u="none" strike="noStrike" kern="1200" dirty="0">
                <a:ln>
                  <a:noFill/>
                </a:ln>
                <a:solidFill>
                  <a:srgbClr val="000000"/>
                </a:solidFill>
                <a:latin typeface="Comic Sans MS" pitchFamily="66"/>
                <a:ea typeface="Arial Unicode MS" pitchFamily="2"/>
                <a:cs typeface="Arial Unicode MS" pitchFamily="2"/>
              </a:rPr>
              <a:t>Le développement construit</a:t>
            </a:r>
          </a:p>
        </p:txBody>
      </p:sp>
      <p:pic>
        <p:nvPicPr>
          <p:cNvPr id="3" name="Image 2">
            <a:extLst>
              <a:ext uri="{FF2B5EF4-FFF2-40B4-BE49-F238E27FC236}">
                <a16:creationId xmlns:a16="http://schemas.microsoft.com/office/drawing/2014/main" id="{D950ABC5-01B5-6B4A-B7A5-677E48E44277}"/>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7992000" y="360000"/>
            <a:ext cx="1428480" cy="1428480"/>
          </a:xfrm>
          <a:prstGeom prst="rect">
            <a:avLst/>
          </a:prstGeom>
          <a:noFill/>
          <a:ln w="0">
            <a:solidFill>
              <a:srgbClr val="000000"/>
            </a:solidFill>
            <a:prstDash val="solid"/>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name="page73">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2EF88B1-4CF5-9C4A-9457-FE75D0F5E4C3}"/>
              </a:ext>
            </a:extLst>
          </p:cNvPr>
          <p:cNvSpPr txBox="1"/>
          <p:nvPr/>
        </p:nvSpPr>
        <p:spPr>
          <a:xfrm>
            <a:off x="648000" y="3345479"/>
            <a:ext cx="8784000" cy="86903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4400" b="0" i="0" u="none" strike="noStrike" kern="1200">
                <a:ln>
                  <a:noFill/>
                </a:ln>
                <a:latin typeface="Comic Sans MS" pitchFamily="66"/>
                <a:ea typeface="Arial Unicode MS" pitchFamily="2"/>
                <a:cs typeface="Arial Unicode MS" pitchFamily="2"/>
              </a:rPr>
              <a:t>FICHE MÉTHODE</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name="page74">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CC655AD-86F0-A241-A368-5118CAC49DAC}"/>
              </a:ext>
            </a:extLst>
          </p:cNvPr>
          <p:cNvPicPr>
            <a:picLocks noChangeAspect="1"/>
          </p:cNvPicPr>
          <p:nvPr/>
        </p:nvPicPr>
        <p:blipFill>
          <a:blip r:embed="rId3">
            <a:lum/>
            <a:alphaModFix/>
          </a:blip>
          <a:srcRect/>
          <a:stretch>
            <a:fillRect/>
          </a:stretch>
        </p:blipFill>
        <p:spPr>
          <a:xfrm>
            <a:off x="720000" y="120600"/>
            <a:ext cx="8640000" cy="7318800"/>
          </a:xfrm>
          <a:prstGeom prst="rect">
            <a:avLst/>
          </a:prstGeom>
          <a:noFill/>
          <a:ln>
            <a:noFill/>
          </a:ln>
        </p:spPr>
      </p:pic>
      <p:sp>
        <p:nvSpPr>
          <p:cNvPr id="3" name="ZoneTexte 2">
            <a:extLst>
              <a:ext uri="{FF2B5EF4-FFF2-40B4-BE49-F238E27FC236}">
                <a16:creationId xmlns:a16="http://schemas.microsoft.com/office/drawing/2014/main" id="{21F3D377-61B1-8B47-95F0-68AB1A8E7925}"/>
              </a:ext>
            </a:extLst>
          </p:cNvPr>
          <p:cNvSpPr txBox="1"/>
          <p:nvPr/>
        </p:nvSpPr>
        <p:spPr>
          <a:xfrm>
            <a:off x="792000" y="311040"/>
            <a:ext cx="3528000" cy="4089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1800" b="0" i="0" u="none" strike="noStrike" kern="1200" dirty="0">
                <a:ln>
                  <a:noFill/>
                </a:ln>
                <a:solidFill>
                  <a:srgbClr val="FF3333"/>
                </a:solidFill>
                <a:latin typeface="Comic Sans MS" pitchFamily="66"/>
                <a:ea typeface="Arial Unicode MS" pitchFamily="2"/>
                <a:cs typeface="Arial Unicode MS" pitchFamily="2"/>
              </a:rPr>
              <a:t>Partie 1</a:t>
            </a:r>
          </a:p>
        </p:txBody>
      </p:sp>
      <p:sp>
        <p:nvSpPr>
          <p:cNvPr id="4" name="ZoneTexte 3">
            <a:extLst>
              <a:ext uri="{FF2B5EF4-FFF2-40B4-BE49-F238E27FC236}">
                <a16:creationId xmlns:a16="http://schemas.microsoft.com/office/drawing/2014/main" id="{D20BB854-F98C-234E-AFDD-86C780303005}"/>
              </a:ext>
            </a:extLst>
          </p:cNvPr>
          <p:cNvSpPr txBox="1"/>
          <p:nvPr/>
        </p:nvSpPr>
        <p:spPr>
          <a:xfrm>
            <a:off x="864000" y="3551040"/>
            <a:ext cx="3528000" cy="4089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1800" b="0" i="0" u="none" strike="noStrike" kern="1200" dirty="0">
                <a:ln>
                  <a:noFill/>
                </a:ln>
                <a:solidFill>
                  <a:srgbClr val="FF3333"/>
                </a:solidFill>
                <a:latin typeface="Comic Sans MS" pitchFamily="66"/>
                <a:ea typeface="Arial Unicode MS" pitchFamily="2"/>
                <a:cs typeface="Arial Unicode MS" pitchFamily="2"/>
              </a:rPr>
              <a:t>Partie 2</a:t>
            </a:r>
          </a:p>
        </p:txBody>
      </p:sp>
      <p:sp>
        <p:nvSpPr>
          <p:cNvPr id="5" name="ZoneTexte 4">
            <a:extLst>
              <a:ext uri="{FF2B5EF4-FFF2-40B4-BE49-F238E27FC236}">
                <a16:creationId xmlns:a16="http://schemas.microsoft.com/office/drawing/2014/main" id="{2D65CE80-E2D4-F741-9095-1F8B956E013D}"/>
              </a:ext>
            </a:extLst>
          </p:cNvPr>
          <p:cNvSpPr txBox="1"/>
          <p:nvPr/>
        </p:nvSpPr>
        <p:spPr>
          <a:xfrm>
            <a:off x="792000" y="527040"/>
            <a:ext cx="3528000" cy="4089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1800" b="0" i="0" u="none" strike="noStrike" kern="1200" dirty="0">
                <a:ln>
                  <a:noFill/>
                </a:ln>
                <a:solidFill>
                  <a:srgbClr val="009900"/>
                </a:solidFill>
                <a:latin typeface="Comic Sans MS" pitchFamily="66"/>
                <a:ea typeface="Arial Unicode MS" pitchFamily="2"/>
                <a:cs typeface="Arial Unicode MS" pitchFamily="2"/>
              </a:rPr>
              <a:t>Argument</a:t>
            </a:r>
          </a:p>
        </p:txBody>
      </p:sp>
      <p:sp>
        <p:nvSpPr>
          <p:cNvPr id="6" name="ZoneTexte 5">
            <a:extLst>
              <a:ext uri="{FF2B5EF4-FFF2-40B4-BE49-F238E27FC236}">
                <a16:creationId xmlns:a16="http://schemas.microsoft.com/office/drawing/2014/main" id="{A0D5AFD1-2E19-864B-B272-B388F7B74837}"/>
              </a:ext>
            </a:extLst>
          </p:cNvPr>
          <p:cNvSpPr txBox="1"/>
          <p:nvPr/>
        </p:nvSpPr>
        <p:spPr>
          <a:xfrm>
            <a:off x="792000" y="1679039"/>
            <a:ext cx="3528000" cy="4089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1800" b="0" i="0" u="none" strike="noStrike" kern="1200" dirty="0">
                <a:ln>
                  <a:noFill/>
                </a:ln>
                <a:solidFill>
                  <a:srgbClr val="009900"/>
                </a:solidFill>
                <a:latin typeface="Comic Sans MS" pitchFamily="66"/>
                <a:ea typeface="Arial Unicode MS" pitchFamily="2"/>
                <a:cs typeface="Arial Unicode MS" pitchFamily="2"/>
              </a:rPr>
              <a:t>Argument</a:t>
            </a:r>
          </a:p>
        </p:txBody>
      </p:sp>
      <p:sp>
        <p:nvSpPr>
          <p:cNvPr id="7" name="ZoneTexte 6">
            <a:extLst>
              <a:ext uri="{FF2B5EF4-FFF2-40B4-BE49-F238E27FC236}">
                <a16:creationId xmlns:a16="http://schemas.microsoft.com/office/drawing/2014/main" id="{7ED051CE-A37B-AF48-AA22-0FCABDA2C8D8}"/>
              </a:ext>
            </a:extLst>
          </p:cNvPr>
          <p:cNvSpPr txBox="1"/>
          <p:nvPr/>
        </p:nvSpPr>
        <p:spPr>
          <a:xfrm>
            <a:off x="792000" y="3047040"/>
            <a:ext cx="3528000" cy="4089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1800" b="0" i="0" u="none" strike="noStrike" kern="1200" dirty="0">
                <a:ln>
                  <a:noFill/>
                </a:ln>
                <a:solidFill>
                  <a:srgbClr val="009900"/>
                </a:solidFill>
                <a:latin typeface="Comic Sans MS" pitchFamily="66"/>
                <a:ea typeface="Arial Unicode MS" pitchFamily="2"/>
                <a:cs typeface="Arial Unicode MS" pitchFamily="2"/>
              </a:rPr>
              <a:t>Argument</a:t>
            </a:r>
          </a:p>
        </p:txBody>
      </p:sp>
      <p:sp>
        <p:nvSpPr>
          <p:cNvPr id="8" name="ZoneTexte 7">
            <a:extLst>
              <a:ext uri="{FF2B5EF4-FFF2-40B4-BE49-F238E27FC236}">
                <a16:creationId xmlns:a16="http://schemas.microsoft.com/office/drawing/2014/main" id="{C11D6EDC-0A50-F54D-BD7E-84EE9652C1B9}"/>
              </a:ext>
            </a:extLst>
          </p:cNvPr>
          <p:cNvSpPr txBox="1"/>
          <p:nvPr/>
        </p:nvSpPr>
        <p:spPr>
          <a:xfrm>
            <a:off x="792000" y="3767040"/>
            <a:ext cx="3528000" cy="4089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1800" b="0" i="0" u="none" strike="noStrike" kern="1200" dirty="0">
                <a:ln>
                  <a:noFill/>
                </a:ln>
                <a:solidFill>
                  <a:srgbClr val="009900"/>
                </a:solidFill>
                <a:latin typeface="Comic Sans MS" pitchFamily="66"/>
                <a:ea typeface="Arial Unicode MS" pitchFamily="2"/>
                <a:cs typeface="Arial Unicode MS" pitchFamily="2"/>
              </a:rPr>
              <a:t>Argument</a:t>
            </a:r>
          </a:p>
        </p:txBody>
      </p:sp>
      <p:sp>
        <p:nvSpPr>
          <p:cNvPr id="9" name="ZoneTexte 8">
            <a:extLst>
              <a:ext uri="{FF2B5EF4-FFF2-40B4-BE49-F238E27FC236}">
                <a16:creationId xmlns:a16="http://schemas.microsoft.com/office/drawing/2014/main" id="{5CDD3997-53A9-484D-B354-6BE0B774B799}"/>
              </a:ext>
            </a:extLst>
          </p:cNvPr>
          <p:cNvSpPr txBox="1"/>
          <p:nvPr/>
        </p:nvSpPr>
        <p:spPr>
          <a:xfrm>
            <a:off x="792000" y="4919040"/>
            <a:ext cx="3528000" cy="4089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1800" b="0" i="0" u="none" strike="noStrike" kern="1200" dirty="0">
                <a:ln>
                  <a:noFill/>
                </a:ln>
                <a:solidFill>
                  <a:srgbClr val="009900"/>
                </a:solidFill>
                <a:latin typeface="Comic Sans MS" pitchFamily="66"/>
                <a:ea typeface="Arial Unicode MS" pitchFamily="2"/>
                <a:cs typeface="Arial Unicode MS" pitchFamily="2"/>
              </a:rPr>
              <a:t>Argument</a:t>
            </a:r>
          </a:p>
        </p:txBody>
      </p:sp>
      <p:sp>
        <p:nvSpPr>
          <p:cNvPr id="10" name="ZoneTexte 9">
            <a:extLst>
              <a:ext uri="{FF2B5EF4-FFF2-40B4-BE49-F238E27FC236}">
                <a16:creationId xmlns:a16="http://schemas.microsoft.com/office/drawing/2014/main" id="{4B0DDCC7-5282-0046-B74D-29BBAC328F7E}"/>
              </a:ext>
            </a:extLst>
          </p:cNvPr>
          <p:cNvSpPr txBox="1"/>
          <p:nvPr/>
        </p:nvSpPr>
        <p:spPr>
          <a:xfrm>
            <a:off x="792000" y="6071040"/>
            <a:ext cx="3528000" cy="4089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1800" b="0" i="0" u="none" strike="noStrike" kern="1200" dirty="0">
                <a:ln>
                  <a:noFill/>
                </a:ln>
                <a:solidFill>
                  <a:srgbClr val="009900"/>
                </a:solidFill>
                <a:latin typeface="Comic Sans MS" pitchFamily="66"/>
                <a:ea typeface="Arial Unicode MS" pitchFamily="2"/>
                <a:cs typeface="Arial Unicode MS" pitchFamily="2"/>
              </a:rPr>
              <a:t>Argument</a:t>
            </a:r>
          </a:p>
        </p:txBody>
      </p:sp>
      <p:sp>
        <p:nvSpPr>
          <p:cNvPr id="11" name="ZoneTexte 10">
            <a:extLst>
              <a:ext uri="{FF2B5EF4-FFF2-40B4-BE49-F238E27FC236}">
                <a16:creationId xmlns:a16="http://schemas.microsoft.com/office/drawing/2014/main" id="{544BBC92-2179-8846-A274-C78D85060A80}"/>
              </a:ext>
            </a:extLst>
          </p:cNvPr>
          <p:cNvSpPr txBox="1"/>
          <p:nvPr/>
        </p:nvSpPr>
        <p:spPr>
          <a:xfrm>
            <a:off x="827999" y="1211040"/>
            <a:ext cx="3528000" cy="4089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1800" b="0" i="0" u="none" strike="noStrike" kern="1200" dirty="0">
                <a:ln>
                  <a:noFill/>
                </a:ln>
                <a:solidFill>
                  <a:srgbClr val="0000FF"/>
                </a:solidFill>
                <a:latin typeface="Comic Sans MS" pitchFamily="66"/>
                <a:ea typeface="Arial Unicode MS" pitchFamily="2"/>
                <a:cs typeface="Arial Unicode MS" pitchFamily="2"/>
              </a:rPr>
              <a:t>Exemples</a:t>
            </a:r>
          </a:p>
        </p:txBody>
      </p:sp>
      <p:sp>
        <p:nvSpPr>
          <p:cNvPr id="12" name="ZoneTexte 11">
            <a:extLst>
              <a:ext uri="{FF2B5EF4-FFF2-40B4-BE49-F238E27FC236}">
                <a16:creationId xmlns:a16="http://schemas.microsoft.com/office/drawing/2014/main" id="{C1BB1D71-74A4-3E4C-8A8D-FCA465F8786B}"/>
              </a:ext>
            </a:extLst>
          </p:cNvPr>
          <p:cNvSpPr txBox="1"/>
          <p:nvPr/>
        </p:nvSpPr>
        <p:spPr>
          <a:xfrm>
            <a:off x="827999" y="2363039"/>
            <a:ext cx="3528000" cy="4089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1800" b="0" i="0" u="none" strike="noStrike" kern="1200" dirty="0">
                <a:ln>
                  <a:noFill/>
                </a:ln>
                <a:solidFill>
                  <a:srgbClr val="0000FF"/>
                </a:solidFill>
                <a:latin typeface="Comic Sans MS" pitchFamily="66"/>
                <a:ea typeface="Arial Unicode MS" pitchFamily="2"/>
                <a:cs typeface="Arial Unicode MS" pitchFamily="2"/>
              </a:rPr>
              <a:t>Exemples</a:t>
            </a:r>
          </a:p>
        </p:txBody>
      </p:sp>
      <p:sp>
        <p:nvSpPr>
          <p:cNvPr id="13" name="ZoneTexte 12">
            <a:extLst>
              <a:ext uri="{FF2B5EF4-FFF2-40B4-BE49-F238E27FC236}">
                <a16:creationId xmlns:a16="http://schemas.microsoft.com/office/drawing/2014/main" id="{1AC3DEC4-5F79-094D-BD84-1998F7CB76F1}"/>
              </a:ext>
            </a:extLst>
          </p:cNvPr>
          <p:cNvSpPr txBox="1"/>
          <p:nvPr/>
        </p:nvSpPr>
        <p:spPr>
          <a:xfrm>
            <a:off x="827999" y="4451040"/>
            <a:ext cx="3528000" cy="4089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1800" b="0" i="0" u="none" strike="noStrike" kern="1200" dirty="0">
                <a:ln>
                  <a:noFill/>
                </a:ln>
                <a:solidFill>
                  <a:srgbClr val="0000FF"/>
                </a:solidFill>
                <a:latin typeface="Comic Sans MS" pitchFamily="66"/>
                <a:ea typeface="Arial Unicode MS" pitchFamily="2"/>
                <a:cs typeface="Arial Unicode MS" pitchFamily="2"/>
              </a:rPr>
              <a:t>Exemples</a:t>
            </a:r>
          </a:p>
        </p:txBody>
      </p:sp>
      <p:sp>
        <p:nvSpPr>
          <p:cNvPr id="14" name="ZoneTexte 13">
            <a:extLst>
              <a:ext uri="{FF2B5EF4-FFF2-40B4-BE49-F238E27FC236}">
                <a16:creationId xmlns:a16="http://schemas.microsoft.com/office/drawing/2014/main" id="{2B01D258-7F3B-5F42-B86F-FCB2684DDCBC}"/>
              </a:ext>
            </a:extLst>
          </p:cNvPr>
          <p:cNvSpPr txBox="1"/>
          <p:nvPr/>
        </p:nvSpPr>
        <p:spPr>
          <a:xfrm>
            <a:off x="827999" y="5639040"/>
            <a:ext cx="3528000" cy="4089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1800" b="0" i="0" u="none" strike="noStrike" kern="1200" dirty="0">
                <a:ln>
                  <a:noFill/>
                </a:ln>
                <a:solidFill>
                  <a:srgbClr val="0000FF"/>
                </a:solidFill>
                <a:latin typeface="Comic Sans MS" pitchFamily="66"/>
                <a:ea typeface="Arial Unicode MS" pitchFamily="2"/>
                <a:cs typeface="Arial Unicode MS" pitchFamily="2"/>
              </a:rPr>
              <a:t>Exemples</a:t>
            </a:r>
          </a:p>
        </p:txBody>
      </p:sp>
      <p:sp>
        <p:nvSpPr>
          <p:cNvPr id="15" name="ZoneTexte 14">
            <a:extLst>
              <a:ext uri="{FF2B5EF4-FFF2-40B4-BE49-F238E27FC236}">
                <a16:creationId xmlns:a16="http://schemas.microsoft.com/office/drawing/2014/main" id="{46C5D750-D1CD-E240-96AF-1ECA8B3712FE}"/>
              </a:ext>
            </a:extLst>
          </p:cNvPr>
          <p:cNvSpPr txBox="1"/>
          <p:nvPr/>
        </p:nvSpPr>
        <p:spPr>
          <a:xfrm>
            <a:off x="792000" y="6791040"/>
            <a:ext cx="3528000" cy="4089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1800" b="0" i="0" u="none" strike="noStrike" kern="1200" dirty="0">
                <a:ln>
                  <a:noFill/>
                </a:ln>
                <a:solidFill>
                  <a:srgbClr val="0000FF"/>
                </a:solidFill>
                <a:latin typeface="Comic Sans MS" pitchFamily="66"/>
                <a:ea typeface="Arial Unicode MS" pitchFamily="2"/>
                <a:cs typeface="Arial Unicode MS" pitchFamily="2"/>
              </a:rPr>
              <a:t>Exemples</a:t>
            </a:r>
          </a:p>
        </p:txBody>
      </p:sp>
      <p:sp>
        <p:nvSpPr>
          <p:cNvPr id="16" name="ZoneTexte 15">
            <a:extLst>
              <a:ext uri="{FF2B5EF4-FFF2-40B4-BE49-F238E27FC236}">
                <a16:creationId xmlns:a16="http://schemas.microsoft.com/office/drawing/2014/main" id="{B7DC1FC0-6786-1049-8008-5A6974079C23}"/>
              </a:ext>
            </a:extLst>
          </p:cNvPr>
          <p:cNvSpPr txBox="1"/>
          <p:nvPr/>
        </p:nvSpPr>
        <p:spPr>
          <a:xfrm>
            <a:off x="792000" y="3299040"/>
            <a:ext cx="3528000" cy="4089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1800" b="0" i="0" u="none" strike="noStrike" kern="1200" dirty="0">
                <a:ln>
                  <a:noFill/>
                </a:ln>
                <a:solidFill>
                  <a:srgbClr val="0000FF"/>
                </a:solidFill>
                <a:latin typeface="Comic Sans MS" pitchFamily="66"/>
                <a:ea typeface="Arial Unicode MS" pitchFamily="2"/>
                <a:cs typeface="Arial Unicode MS" pitchFamily="2"/>
              </a:rPr>
              <a:t>Exemples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3"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checkerboard(across)">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2"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heckerboard(across)">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heckerboard(across)">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2">
                                            <p:txEl>
                                              <p:pRg st="0" end="0"/>
                                            </p:txEl>
                                          </p:spTgt>
                                        </p:tgtEl>
                                        <p:attrNameLst>
                                          <p:attrName>style.visibility</p:attrName>
                                        </p:attrNameLst>
                                      </p:cBhvr>
                                      <p:to>
                                        <p:strVal val="visible"/>
                                      </p:to>
                                    </p:set>
                                    <p:animEffect transition="in" filter="checkerboard(across)">
                                      <p:cBhvr>
                                        <p:cTn id="32" dur="500"/>
                                        <p:tgtEl>
                                          <p:spTgt spid="1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checkerboard(across)">
                                      <p:cBhvr>
                                        <p:cTn id="37" dur="500"/>
                                        <p:tgtEl>
                                          <p:spTgt spid="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16">
                                            <p:txEl>
                                              <p:pRg st="0" end="0"/>
                                            </p:txEl>
                                          </p:spTgt>
                                        </p:tgtEl>
                                        <p:attrNameLst>
                                          <p:attrName>style.visibility</p:attrName>
                                        </p:attrNameLst>
                                      </p:cBhvr>
                                      <p:to>
                                        <p:strVal val="visible"/>
                                      </p:to>
                                    </p:set>
                                    <p:animEffect transition="in" filter="checkerboard(across)">
                                      <p:cBhvr>
                                        <p:cTn id="42" dur="500"/>
                                        <p:tgtEl>
                                          <p:spTgt spid="16">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checkerboard(across)">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checkerboard(across)">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checkerboard(across)">
                                      <p:cBhvr>
                                        <p:cTn id="57" dur="5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checkerboard(across)">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5" presetClass="entr" presetSubtype="10"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checkerboard(across)">
                                      <p:cBhvr>
                                        <p:cTn id="67" dur="500"/>
                                        <p:tgtEl>
                                          <p:spTgt spid="10"/>
                                        </p:tgtEl>
                                      </p:cBhvr>
                                    </p:animEffect>
                                  </p:childTnLst>
                                </p:cTn>
                              </p:par>
                            </p:childTnLst>
                          </p:cTn>
                        </p:par>
                      </p:childTnLst>
                    </p:cTn>
                  </p:par>
                  <p:par>
                    <p:cTn id="68" fill="hold">
                      <p:stCondLst>
                        <p:cond delay="indefinite"/>
                      </p:stCondLst>
                      <p:childTnLst>
                        <p:par>
                          <p:cTn id="69" fill="hold">
                            <p:stCondLst>
                              <p:cond delay="0"/>
                            </p:stCondLst>
                            <p:childTnLst>
                              <p:par>
                                <p:cTn id="70" presetID="5" presetClass="entr" presetSubtype="10" fill="hold" grpId="0" nodeType="click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checkerboard(across)">
                                      <p:cBhvr>
                                        <p:cTn id="7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2" build="p"/>
      <p:bldP spid="4" grpId="3"/>
      <p:bldP spid="5" grpId="0" build="p"/>
      <p:bldP spid="6" grpId="0"/>
      <p:bldP spid="8" grpId="0"/>
      <p:bldP spid="9" grpId="0"/>
      <p:bldP spid="10" grpId="0"/>
      <p:bldP spid="11" grpId="1" build="p"/>
      <p:bldP spid="11" grpId="2"/>
      <p:bldP spid="13" grpId="0"/>
      <p:bldP spid="14" grpId="0"/>
      <p:bldP spid="15" grpId="0"/>
    </p:bldLst>
  </p:timing>
</p:sld>
</file>

<file path=ppt/slides/slide75.xml><?xml version="1.0" encoding="utf-8"?>
<p:sld xmlns:a="http://schemas.openxmlformats.org/drawingml/2006/main" xmlns:r="http://schemas.openxmlformats.org/officeDocument/2006/relationships" xmlns:p="http://schemas.openxmlformats.org/presentationml/2006/main">
  <p:cSld name="page75">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0B1EB5A-C76B-3649-85BA-B3D152FE3D04}"/>
              </a:ext>
            </a:extLst>
          </p:cNvPr>
          <p:cNvSpPr txBox="1"/>
          <p:nvPr/>
        </p:nvSpPr>
        <p:spPr>
          <a:xfrm>
            <a:off x="180000" y="360000"/>
            <a:ext cx="9735896" cy="292536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tab pos="6836399" algn="l"/>
              </a:tabLst>
            </a:pPr>
            <a:r>
              <a:rPr lang="fr-FR" sz="3200" b="1" i="0" u="none" strike="noStrike" kern="1200" dirty="0">
                <a:ln>
                  <a:noFill/>
                </a:ln>
                <a:latin typeface="Comic Sans MS" pitchFamily="66"/>
                <a:ea typeface="Comic Sans MS" pitchFamily="66"/>
                <a:cs typeface="Comic Sans MS" pitchFamily="66"/>
              </a:rPr>
              <a:t>Exemple</a:t>
            </a:r>
            <a:r>
              <a:rPr lang="fr-FR" sz="3200" b="0" i="0" u="none" strike="noStrike" kern="1200" dirty="0">
                <a:ln>
                  <a:noFill/>
                </a:ln>
                <a:latin typeface="Comic Sans MS" pitchFamily="66"/>
                <a:ea typeface="Comic Sans MS" pitchFamily="66"/>
                <a:cs typeface="Comic Sans MS" pitchFamily="66"/>
              </a:rPr>
              <a:t> : Sous la forme d’un développement construit d’une vingtaine de lignes, décrivez à l’aide d’un exemple étudié en classe, la violence de la guerre de position pendant la Première Guerre mondiale.</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name="page76">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F3EC4ABC-5C75-1C41-BB8D-0AA99B31EEBA}"/>
              </a:ext>
            </a:extLst>
          </p:cNvPr>
          <p:cNvGraphicFramePr>
            <a:graphicFrameLocks noGrp="1"/>
          </p:cNvGraphicFramePr>
          <p:nvPr/>
        </p:nvGraphicFramePr>
        <p:xfrm>
          <a:off x="113040" y="200880"/>
          <a:ext cx="9822960" cy="7199999"/>
        </p:xfrm>
        <a:graphic>
          <a:graphicData uri="http://schemas.openxmlformats.org/drawingml/2006/table">
            <a:tbl>
              <a:tblPr firstRow="1" bandRow="1"/>
              <a:tblGrid>
                <a:gridCol w="3307320">
                  <a:extLst>
                    <a:ext uri="{9D8B030D-6E8A-4147-A177-3AD203B41FA5}">
                      <a16:colId xmlns:a16="http://schemas.microsoft.com/office/drawing/2014/main" val="4099675371"/>
                    </a:ext>
                  </a:extLst>
                </a:gridCol>
                <a:gridCol w="6515640">
                  <a:extLst>
                    <a:ext uri="{9D8B030D-6E8A-4147-A177-3AD203B41FA5}">
                      <a16:colId xmlns:a16="http://schemas.microsoft.com/office/drawing/2014/main" val="1967162821"/>
                    </a:ext>
                  </a:extLst>
                </a:gridCol>
              </a:tblGrid>
              <a:tr h="641880">
                <a:tc>
                  <a:txBody>
                    <a:bodyPr/>
                    <a:lstStyle/>
                    <a:p>
                      <a:pPr marL="0" marR="0" lvl="0" indent="0" algn="ctr" rtl="0" hangingPunct="0">
                        <a:lnSpc>
                          <a:spcPct val="100000"/>
                        </a:lnSpc>
                        <a:spcBef>
                          <a:spcPts val="0"/>
                        </a:spcBef>
                        <a:spcAft>
                          <a:spcPts val="0"/>
                        </a:spcAft>
                        <a:buNone/>
                        <a:tabLst>
                          <a:tab pos="3875760" algn="l"/>
                        </a:tabLst>
                      </a:pPr>
                      <a:r>
                        <a:rPr lang="fr-FR" sz="2400" b="1" i="0" u="none" strike="noStrike" kern="1200">
                          <a:ln>
                            <a:noFill/>
                          </a:ln>
                          <a:latin typeface="Comic Sans MS" pitchFamily="66"/>
                          <a:ea typeface="Comic Sans MS" pitchFamily="66"/>
                          <a:cs typeface="Comic Sans MS" pitchFamily="66"/>
                        </a:rPr>
                        <a:t>Mots clés</a:t>
                      </a:r>
                    </a:p>
                  </a:txBody>
                  <a:tcPr/>
                </a:tc>
                <a:tc>
                  <a:txBody>
                    <a:bodyPr/>
                    <a:lstStyle/>
                    <a:p>
                      <a:pPr marL="0" marR="0" lvl="0" indent="0" algn="ctr" rtl="0" hangingPunct="0">
                        <a:lnSpc>
                          <a:spcPct val="100000"/>
                        </a:lnSpc>
                        <a:spcBef>
                          <a:spcPts val="0"/>
                        </a:spcBef>
                        <a:spcAft>
                          <a:spcPts val="0"/>
                        </a:spcAft>
                        <a:buNone/>
                        <a:tabLst>
                          <a:tab pos="3875760" algn="l"/>
                        </a:tabLst>
                      </a:pPr>
                      <a:r>
                        <a:rPr lang="fr-FR" sz="2400" b="1" i="0" u="none" strike="noStrike" kern="1200">
                          <a:ln>
                            <a:noFill/>
                          </a:ln>
                          <a:latin typeface="Comic Sans MS" pitchFamily="66"/>
                          <a:ea typeface="Comic Sans MS" pitchFamily="66"/>
                          <a:cs typeface="Comic Sans MS" pitchFamily="66"/>
                        </a:rPr>
                        <a:t>Analyse</a:t>
                      </a:r>
                    </a:p>
                  </a:txBody>
                  <a:tcPr/>
                </a:tc>
                <a:extLst>
                  <a:ext uri="{0D108BD9-81ED-4DB2-BD59-A6C34878D82A}">
                    <a16:rowId xmlns:a16="http://schemas.microsoft.com/office/drawing/2014/main" val="958810499"/>
                  </a:ext>
                </a:extLst>
              </a:tr>
              <a:tr h="1081800">
                <a:tc>
                  <a:txBody>
                    <a:bodyPr/>
                    <a:lstStyle/>
                    <a:p>
                      <a:pPr marL="0" marR="0" indent="0" rtl="0" hangingPunct="0">
                        <a:lnSpc>
                          <a:spcPct val="100000"/>
                        </a:lnSpc>
                        <a:spcBef>
                          <a:spcPts val="0"/>
                        </a:spcBef>
                        <a:spcAft>
                          <a:spcPts val="0"/>
                        </a:spcAft>
                        <a:tabLst/>
                      </a:pPr>
                      <a:endParaRPr lang="fr-FR" sz="1800" b="0" i="0" u="none" strike="noStrike" kern="1200">
                        <a:ln>
                          <a:noFill/>
                        </a:ln>
                        <a:latin typeface="Arial" pitchFamily="18"/>
                        <a:ea typeface="Arial Unicode MS" pitchFamily="2"/>
                        <a:cs typeface="Arial Unicode MS" pitchFamily="2"/>
                      </a:endParaRPr>
                    </a:p>
                  </a:txBody>
                  <a:tcPr/>
                </a:tc>
                <a:tc>
                  <a:txBody>
                    <a:bodyPr/>
                    <a:lstStyle/>
                    <a:p>
                      <a:pPr marL="0" marR="0" indent="0" rtl="0" hangingPunct="0">
                        <a:lnSpc>
                          <a:spcPct val="100000"/>
                        </a:lnSpc>
                        <a:spcBef>
                          <a:spcPts val="0"/>
                        </a:spcBef>
                        <a:spcAft>
                          <a:spcPts val="0"/>
                        </a:spcAft>
                        <a:tabLst/>
                      </a:pPr>
                      <a:endParaRPr lang="fr-FR" sz="1800" b="0" i="0" u="none" strike="noStrike" kern="1200">
                        <a:ln>
                          <a:noFill/>
                        </a:ln>
                        <a:latin typeface="Arial" pitchFamily="18"/>
                        <a:ea typeface="Arial Unicode MS" pitchFamily="2"/>
                        <a:cs typeface="Arial Unicode MS" pitchFamily="2"/>
                      </a:endParaRPr>
                    </a:p>
                  </a:txBody>
                  <a:tcPr/>
                </a:tc>
                <a:extLst>
                  <a:ext uri="{0D108BD9-81ED-4DB2-BD59-A6C34878D82A}">
                    <a16:rowId xmlns:a16="http://schemas.microsoft.com/office/drawing/2014/main" val="898868526"/>
                  </a:ext>
                </a:extLst>
              </a:tr>
              <a:tr h="1261440">
                <a:tc>
                  <a:txBody>
                    <a:bodyPr/>
                    <a:lstStyle/>
                    <a:p>
                      <a:pPr marL="0" marR="0" indent="0" rtl="0" hangingPunct="0">
                        <a:lnSpc>
                          <a:spcPct val="100000"/>
                        </a:lnSpc>
                        <a:spcBef>
                          <a:spcPts val="0"/>
                        </a:spcBef>
                        <a:spcAft>
                          <a:spcPts val="0"/>
                        </a:spcAft>
                        <a:tabLst/>
                      </a:pPr>
                      <a:endParaRPr lang="fr-FR" sz="1800" b="0" i="0" u="none" strike="noStrike" kern="1200">
                        <a:ln>
                          <a:noFill/>
                        </a:ln>
                        <a:latin typeface="Arial" pitchFamily="18"/>
                        <a:ea typeface="Arial Unicode MS" pitchFamily="2"/>
                        <a:cs typeface="Arial Unicode MS" pitchFamily="2"/>
                      </a:endParaRPr>
                    </a:p>
                  </a:txBody>
                  <a:tcPr/>
                </a:tc>
                <a:tc>
                  <a:txBody>
                    <a:bodyPr/>
                    <a:lstStyle/>
                    <a:p>
                      <a:pPr marL="0" marR="0" indent="0" rtl="0" hangingPunct="0">
                        <a:lnSpc>
                          <a:spcPct val="100000"/>
                        </a:lnSpc>
                        <a:spcBef>
                          <a:spcPts val="0"/>
                        </a:spcBef>
                        <a:spcAft>
                          <a:spcPts val="0"/>
                        </a:spcAft>
                        <a:tabLst/>
                      </a:pPr>
                      <a:endParaRPr lang="fr-FR" sz="1800" b="0" i="0" u="none" strike="noStrike" kern="1200">
                        <a:ln>
                          <a:noFill/>
                        </a:ln>
                        <a:latin typeface="Arial" pitchFamily="18"/>
                        <a:ea typeface="Arial Unicode MS" pitchFamily="2"/>
                        <a:cs typeface="Arial Unicode MS" pitchFamily="2"/>
                      </a:endParaRPr>
                    </a:p>
                  </a:txBody>
                  <a:tcPr/>
                </a:tc>
                <a:extLst>
                  <a:ext uri="{0D108BD9-81ED-4DB2-BD59-A6C34878D82A}">
                    <a16:rowId xmlns:a16="http://schemas.microsoft.com/office/drawing/2014/main" val="2167041791"/>
                  </a:ext>
                </a:extLst>
              </a:tr>
              <a:tr h="4214879">
                <a:tc>
                  <a:txBody>
                    <a:bodyPr/>
                    <a:lstStyle/>
                    <a:p>
                      <a:pPr marL="0" marR="0" indent="0" rtl="0" hangingPunct="0">
                        <a:lnSpc>
                          <a:spcPct val="100000"/>
                        </a:lnSpc>
                        <a:spcBef>
                          <a:spcPts val="0"/>
                        </a:spcBef>
                        <a:spcAft>
                          <a:spcPts val="0"/>
                        </a:spcAft>
                        <a:tabLst/>
                      </a:pPr>
                      <a:endParaRPr lang="fr-FR" sz="1800" b="0" i="0" u="none" strike="noStrike" kern="1200">
                        <a:ln>
                          <a:noFill/>
                        </a:ln>
                        <a:latin typeface="Arial" pitchFamily="18"/>
                        <a:ea typeface="Arial Unicode MS" pitchFamily="2"/>
                        <a:cs typeface="Arial Unicode MS" pitchFamily="2"/>
                      </a:endParaRPr>
                    </a:p>
                  </a:txBody>
                  <a:tcPr/>
                </a:tc>
                <a:tc>
                  <a:txBody>
                    <a:bodyPr/>
                    <a:lstStyle/>
                    <a:p>
                      <a:pPr marL="0" marR="0" lvl="0" indent="0" rtl="0" hangingPunct="0">
                        <a:lnSpc>
                          <a:spcPct val="100000"/>
                        </a:lnSpc>
                        <a:spcBef>
                          <a:spcPts val="0"/>
                        </a:spcBef>
                        <a:spcAft>
                          <a:spcPts val="0"/>
                        </a:spcAft>
                        <a:buNone/>
                        <a:tabLst>
                          <a:tab pos="2492280" algn="l"/>
                        </a:tabLst>
                      </a:pPr>
                      <a:endParaRPr lang="fr-FR" sz="2400" b="0" i="0" u="none" strike="noStrike" kern="1200">
                        <a:ln>
                          <a:noFill/>
                        </a:ln>
                        <a:latin typeface="Comic Sans MS" pitchFamily="66"/>
                        <a:ea typeface="Comic Sans MS" pitchFamily="66"/>
                        <a:cs typeface="Comic Sans MS" pitchFamily="66"/>
                      </a:endParaRPr>
                    </a:p>
                    <a:p>
                      <a:pPr marL="0" marR="0" lvl="0" indent="0" rtl="0" hangingPunct="0">
                        <a:lnSpc>
                          <a:spcPct val="100000"/>
                        </a:lnSpc>
                        <a:spcBef>
                          <a:spcPts val="0"/>
                        </a:spcBef>
                        <a:spcAft>
                          <a:spcPts val="0"/>
                        </a:spcAft>
                        <a:buNone/>
                        <a:tabLst>
                          <a:tab pos="2492280" algn="l"/>
                        </a:tabLst>
                      </a:pPr>
                      <a:endParaRPr lang="fr-FR" sz="2400" b="0" i="0" u="none" strike="noStrike" kern="1200">
                        <a:ln>
                          <a:noFill/>
                        </a:ln>
                        <a:latin typeface="Comic Sans MS" pitchFamily="66"/>
                        <a:ea typeface="Comic Sans MS" pitchFamily="66"/>
                        <a:cs typeface="Comic Sans MS" pitchFamily="66"/>
                      </a:endParaRPr>
                    </a:p>
                    <a:p>
                      <a:pPr marL="0" marR="0" lvl="0" indent="0" rtl="0" hangingPunct="0">
                        <a:lnSpc>
                          <a:spcPct val="100000"/>
                        </a:lnSpc>
                        <a:spcBef>
                          <a:spcPts val="0"/>
                        </a:spcBef>
                        <a:spcAft>
                          <a:spcPts val="0"/>
                        </a:spcAft>
                        <a:buNone/>
                        <a:tabLst>
                          <a:tab pos="2492280" algn="l"/>
                        </a:tabLst>
                      </a:pPr>
                      <a:endParaRPr lang="fr-FR" sz="2400" b="0" i="0" u="none" strike="noStrike" kern="1200">
                        <a:ln>
                          <a:noFill/>
                        </a:ln>
                        <a:latin typeface="Comic Sans MS" pitchFamily="66"/>
                        <a:ea typeface="Comic Sans MS" pitchFamily="66"/>
                        <a:cs typeface="Comic Sans MS" pitchFamily="66"/>
                      </a:endParaRPr>
                    </a:p>
                  </a:txBody>
                  <a:tcPr/>
                </a:tc>
                <a:extLst>
                  <a:ext uri="{0D108BD9-81ED-4DB2-BD59-A6C34878D82A}">
                    <a16:rowId xmlns:a16="http://schemas.microsoft.com/office/drawing/2014/main" val="51366800"/>
                  </a:ext>
                </a:extLst>
              </a:tr>
            </a:tbl>
          </a:graphicData>
        </a:graphic>
      </p:graphicFrame>
      <p:sp>
        <p:nvSpPr>
          <p:cNvPr id="3" name="ZoneTexte 2">
            <a:extLst>
              <a:ext uri="{FF2B5EF4-FFF2-40B4-BE49-F238E27FC236}">
                <a16:creationId xmlns:a16="http://schemas.microsoft.com/office/drawing/2014/main" id="{7966910B-7069-A147-80D9-8F2F65AB6B3D}"/>
              </a:ext>
            </a:extLst>
          </p:cNvPr>
          <p:cNvSpPr txBox="1"/>
          <p:nvPr/>
        </p:nvSpPr>
        <p:spPr>
          <a:xfrm>
            <a:off x="108000" y="1044000"/>
            <a:ext cx="2556000" cy="6573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a:ln>
                  <a:noFill/>
                </a:ln>
                <a:solidFill>
                  <a:srgbClr val="0000FF"/>
                </a:solidFill>
                <a:latin typeface="Comic Sans MS" pitchFamily="66"/>
                <a:ea typeface="Arial Unicode MS" pitchFamily="2"/>
                <a:cs typeface="Arial Unicode MS" pitchFamily="2"/>
              </a:rPr>
              <a:t>Décrivez</a:t>
            </a:r>
          </a:p>
        </p:txBody>
      </p:sp>
      <p:sp>
        <p:nvSpPr>
          <p:cNvPr id="4" name="ZoneTexte 3">
            <a:extLst>
              <a:ext uri="{FF2B5EF4-FFF2-40B4-BE49-F238E27FC236}">
                <a16:creationId xmlns:a16="http://schemas.microsoft.com/office/drawing/2014/main" id="{D8542A52-C0F2-FA4B-A363-96B0AB258456}"/>
              </a:ext>
            </a:extLst>
          </p:cNvPr>
          <p:cNvSpPr txBox="1"/>
          <p:nvPr/>
        </p:nvSpPr>
        <p:spPr>
          <a:xfrm>
            <a:off x="3348000" y="1044000"/>
            <a:ext cx="6768000" cy="12243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a:ln>
                  <a:noFill/>
                </a:ln>
                <a:solidFill>
                  <a:srgbClr val="0000FF"/>
                </a:solidFill>
                <a:latin typeface="Comic Sans MS" pitchFamily="66"/>
                <a:ea typeface="Arial Unicode MS" pitchFamily="2"/>
                <a:cs typeface="Arial Unicode MS" pitchFamily="2"/>
              </a:rPr>
              <a:t>Apporter des éléments significatifs</a:t>
            </a:r>
          </a:p>
        </p:txBody>
      </p:sp>
      <p:sp>
        <p:nvSpPr>
          <p:cNvPr id="5" name="ZoneTexte 4">
            <a:extLst>
              <a:ext uri="{FF2B5EF4-FFF2-40B4-BE49-F238E27FC236}">
                <a16:creationId xmlns:a16="http://schemas.microsoft.com/office/drawing/2014/main" id="{BC83D67C-3273-0C47-8D82-280290B11883}"/>
              </a:ext>
            </a:extLst>
          </p:cNvPr>
          <p:cNvSpPr txBox="1"/>
          <p:nvPr/>
        </p:nvSpPr>
        <p:spPr>
          <a:xfrm>
            <a:off x="108000" y="2196000"/>
            <a:ext cx="2556000" cy="6573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a:ln>
                  <a:noFill/>
                </a:ln>
                <a:solidFill>
                  <a:srgbClr val="0000FF"/>
                </a:solidFill>
                <a:latin typeface="Comic Sans MS" pitchFamily="66"/>
                <a:ea typeface="Arial Unicode MS" pitchFamily="2"/>
                <a:cs typeface="Arial Unicode MS" pitchFamily="2"/>
              </a:rPr>
              <a:t>Violence</a:t>
            </a:r>
          </a:p>
        </p:txBody>
      </p:sp>
      <p:sp>
        <p:nvSpPr>
          <p:cNvPr id="6" name="ZoneTexte 5">
            <a:extLst>
              <a:ext uri="{FF2B5EF4-FFF2-40B4-BE49-F238E27FC236}">
                <a16:creationId xmlns:a16="http://schemas.microsoft.com/office/drawing/2014/main" id="{7C2B25D9-7B50-2C4C-89D7-3747870C197D}"/>
              </a:ext>
            </a:extLst>
          </p:cNvPr>
          <p:cNvSpPr txBox="1"/>
          <p:nvPr/>
        </p:nvSpPr>
        <p:spPr>
          <a:xfrm>
            <a:off x="3456000" y="2196000"/>
            <a:ext cx="6732000" cy="585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a:ln>
                  <a:noFill/>
                </a:ln>
                <a:solidFill>
                  <a:srgbClr val="0000FF"/>
                </a:solidFill>
                <a:latin typeface="Comic Sans MS" pitchFamily="66"/>
                <a:ea typeface="Arial Unicode MS" pitchFamily="2"/>
                <a:cs typeface="Arial Unicode MS" pitchFamily="2"/>
              </a:rPr>
              <a:t>Combats et conditions de vie</a:t>
            </a:r>
          </a:p>
        </p:txBody>
      </p:sp>
      <p:sp>
        <p:nvSpPr>
          <p:cNvPr id="7" name="ZoneTexte 6">
            <a:extLst>
              <a:ext uri="{FF2B5EF4-FFF2-40B4-BE49-F238E27FC236}">
                <a16:creationId xmlns:a16="http://schemas.microsoft.com/office/drawing/2014/main" id="{794BCFE8-829C-E44C-B3D6-248A0ACDBC76}"/>
              </a:ext>
            </a:extLst>
          </p:cNvPr>
          <p:cNvSpPr txBox="1"/>
          <p:nvPr/>
        </p:nvSpPr>
        <p:spPr>
          <a:xfrm>
            <a:off x="113040" y="3456000"/>
            <a:ext cx="3437682" cy="1091537"/>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dirty="0">
                <a:ln>
                  <a:noFill/>
                </a:ln>
                <a:solidFill>
                  <a:srgbClr val="0000FF"/>
                </a:solidFill>
                <a:latin typeface="Comic Sans MS" pitchFamily="66"/>
                <a:ea typeface="Arial Unicode MS" pitchFamily="2"/>
                <a:cs typeface="Arial Unicode MS" pitchFamily="2"/>
              </a:rPr>
              <a:t>Première Guerre mondiale</a:t>
            </a:r>
          </a:p>
        </p:txBody>
      </p:sp>
      <p:sp>
        <p:nvSpPr>
          <p:cNvPr id="8" name="ZoneTexte 7">
            <a:extLst>
              <a:ext uri="{FF2B5EF4-FFF2-40B4-BE49-F238E27FC236}">
                <a16:creationId xmlns:a16="http://schemas.microsoft.com/office/drawing/2014/main" id="{40DABFC7-D0F6-2A42-9770-4C94F85563FD}"/>
              </a:ext>
            </a:extLst>
          </p:cNvPr>
          <p:cNvSpPr txBox="1"/>
          <p:nvPr/>
        </p:nvSpPr>
        <p:spPr>
          <a:xfrm>
            <a:off x="3456000" y="3276000"/>
            <a:ext cx="6480000" cy="2592526"/>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b="0" i="0" u="none" strike="noStrike" kern="1200" dirty="0">
                <a:ln>
                  <a:noFill/>
                </a:ln>
                <a:solidFill>
                  <a:srgbClr val="0000FF"/>
                </a:solidFill>
                <a:latin typeface="Comic Sans MS" pitchFamily="66"/>
                <a:ea typeface="Arial Unicode MS" pitchFamily="2"/>
                <a:cs typeface="Arial Unicode MS" pitchFamily="2"/>
              </a:rPr>
              <a:t>- Entre 1914 et 1918.</a:t>
            </a:r>
          </a:p>
          <a:p>
            <a:pPr marL="0" marR="0" lvl="0" indent="0" algn="just" rtl="0" hangingPunct="0">
              <a:lnSpc>
                <a:spcPct val="100000"/>
              </a:lnSpc>
              <a:spcBef>
                <a:spcPts val="0"/>
              </a:spcBef>
              <a:spcAft>
                <a:spcPts val="0"/>
              </a:spcAft>
              <a:buNone/>
              <a:tabLst/>
            </a:pPr>
            <a:r>
              <a:rPr lang="fr-FR" sz="2800" b="0" i="0" u="none" strike="noStrike" kern="1200" dirty="0">
                <a:ln>
                  <a:noFill/>
                </a:ln>
                <a:solidFill>
                  <a:srgbClr val="0000FF"/>
                </a:solidFill>
                <a:latin typeface="Comic Sans MS" pitchFamily="66"/>
                <a:ea typeface="Arial Unicode MS" pitchFamily="2"/>
                <a:cs typeface="Arial Unicode MS" pitchFamily="2"/>
              </a:rPr>
              <a:t>- Affrontement entre triple Entente et triple Alliance.</a:t>
            </a:r>
          </a:p>
          <a:p>
            <a:pPr marL="0" marR="0" lvl="0" indent="0" algn="just" rtl="0" hangingPunct="0">
              <a:lnSpc>
                <a:spcPct val="100000"/>
              </a:lnSpc>
              <a:spcBef>
                <a:spcPts val="0"/>
              </a:spcBef>
              <a:spcAft>
                <a:spcPts val="0"/>
              </a:spcAft>
              <a:buNone/>
              <a:tabLst/>
            </a:pPr>
            <a:r>
              <a:rPr lang="fr-FR" sz="2800" b="0" i="0" u="none" strike="noStrike" kern="1200" dirty="0">
                <a:ln>
                  <a:noFill/>
                </a:ln>
                <a:solidFill>
                  <a:srgbClr val="0000FF"/>
                </a:solidFill>
                <a:latin typeface="Comic Sans MS" pitchFamily="66"/>
                <a:ea typeface="Arial Unicode MS" pitchFamily="2"/>
                <a:cs typeface="Arial Unicode MS" pitchFamily="2"/>
              </a:rPr>
              <a:t>- Conflit qui devient mondial avec l'entrée des USA en 1917.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fill="hold" grpId="1"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fill="hold" grpId="2"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Class="entr" fill="hold" grpId="3"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p:cTn id="2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6"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Class="entr" fill="hold" grpId="4"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 calcmode="lin" valueType="num">
                                      <p:cBhvr>
                                        <p:cTn id="3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2"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Class="entr" fill="hold" grpId="5"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 calcmode="lin" valueType="num">
                                      <p:cBhvr>
                                        <p:cTn id="3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Class="entr" fill="hold" grpId="5" nodeType="clickEffect">
                                  <p:stCondLst>
                                    <p:cond delay="0"/>
                                  </p:stCondLst>
                                  <p:childTnLst>
                                    <p:set>
                                      <p:cBhvr>
                                        <p:cTn id="42" dur="1" fill="hold">
                                          <p:stCondLst>
                                            <p:cond delay="0"/>
                                          </p:stCondLst>
                                        </p:cTn>
                                        <p:tgtEl>
                                          <p:spTgt spid="8">
                                            <p:txEl>
                                              <p:pRg st="1" end="1"/>
                                            </p:txEl>
                                          </p:spTgt>
                                        </p:tgtEl>
                                        <p:attrNameLst>
                                          <p:attrName>style.visibility</p:attrName>
                                        </p:attrNameLst>
                                      </p:cBhvr>
                                      <p:to>
                                        <p:strVal val="visible"/>
                                      </p:to>
                                    </p:set>
                                    <p:anim calcmode="lin" valueType="num">
                                      <p:cBhvr>
                                        <p:cTn id="4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4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Class="entr" fill="hold" grpId="5" nodeType="clickEffect">
                                  <p:stCondLst>
                                    <p:cond delay="0"/>
                                  </p:stCondLst>
                                  <p:childTnLst>
                                    <p:set>
                                      <p:cBhvr>
                                        <p:cTn id="48" dur="1" fill="hold">
                                          <p:stCondLst>
                                            <p:cond delay="0"/>
                                          </p:stCondLst>
                                        </p:cTn>
                                        <p:tgtEl>
                                          <p:spTgt spid="8">
                                            <p:txEl>
                                              <p:pRg st="2" end="2"/>
                                            </p:txEl>
                                          </p:spTgt>
                                        </p:tgtEl>
                                        <p:attrNameLst>
                                          <p:attrName>style.visibility</p:attrName>
                                        </p:attrNameLst>
                                      </p:cBhvr>
                                      <p:to>
                                        <p:strVal val="visible"/>
                                      </p:to>
                                    </p:set>
                                    <p:anim calcmode="lin" valueType="num">
                                      <p:cBhvr>
                                        <p:cTn id="4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5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1" build="p"/>
      <p:bldP spid="5" grpId="2" build="p"/>
      <p:bldP spid="6" grpId="3" build="p"/>
      <p:bldP spid="7" grpId="4" build="p"/>
      <p:bldP spid="8" grpId="5" build="p"/>
    </p:bldLst>
  </p:timing>
</p:sld>
</file>

<file path=ppt/slides/slide77.xml><?xml version="1.0" encoding="utf-8"?>
<p:sld xmlns:a="http://schemas.openxmlformats.org/drawingml/2006/main" xmlns:r="http://schemas.openxmlformats.org/officeDocument/2006/relationships" xmlns:p="http://schemas.openxmlformats.org/presentationml/2006/main">
  <p:cSld name="page77">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DA7D323C-B503-9F49-8736-BE7AE38212BA}"/>
              </a:ext>
            </a:extLst>
          </p:cNvPr>
          <p:cNvGraphicFramePr>
            <a:graphicFrameLocks noGrp="1"/>
          </p:cNvGraphicFramePr>
          <p:nvPr/>
        </p:nvGraphicFramePr>
        <p:xfrm>
          <a:off x="113040" y="200880"/>
          <a:ext cx="9822960" cy="7199999"/>
        </p:xfrm>
        <a:graphic>
          <a:graphicData uri="http://schemas.openxmlformats.org/drawingml/2006/table">
            <a:tbl>
              <a:tblPr firstRow="1" bandRow="1"/>
              <a:tblGrid>
                <a:gridCol w="3307320">
                  <a:extLst>
                    <a:ext uri="{9D8B030D-6E8A-4147-A177-3AD203B41FA5}">
                      <a16:colId xmlns:a16="http://schemas.microsoft.com/office/drawing/2014/main" val="4055265451"/>
                    </a:ext>
                  </a:extLst>
                </a:gridCol>
                <a:gridCol w="6515640">
                  <a:extLst>
                    <a:ext uri="{9D8B030D-6E8A-4147-A177-3AD203B41FA5}">
                      <a16:colId xmlns:a16="http://schemas.microsoft.com/office/drawing/2014/main" val="2873617346"/>
                    </a:ext>
                  </a:extLst>
                </a:gridCol>
              </a:tblGrid>
              <a:tr h="641880">
                <a:tc>
                  <a:txBody>
                    <a:bodyPr/>
                    <a:lstStyle/>
                    <a:p>
                      <a:pPr marL="0" marR="0" lvl="0" indent="0" algn="ctr" rtl="0" hangingPunct="0">
                        <a:lnSpc>
                          <a:spcPct val="100000"/>
                        </a:lnSpc>
                        <a:spcBef>
                          <a:spcPts val="0"/>
                        </a:spcBef>
                        <a:spcAft>
                          <a:spcPts val="0"/>
                        </a:spcAft>
                        <a:buNone/>
                        <a:tabLst>
                          <a:tab pos="3875760" algn="l"/>
                        </a:tabLst>
                      </a:pPr>
                      <a:r>
                        <a:rPr lang="fr-FR" sz="2400" b="1" i="0" u="none" strike="noStrike" kern="1200">
                          <a:ln>
                            <a:noFill/>
                          </a:ln>
                          <a:latin typeface="Comic Sans MS" pitchFamily="66"/>
                          <a:ea typeface="Comic Sans MS" pitchFamily="66"/>
                          <a:cs typeface="Comic Sans MS" pitchFamily="66"/>
                        </a:rPr>
                        <a:t>Mots clés</a:t>
                      </a:r>
                    </a:p>
                  </a:txBody>
                  <a:tcPr/>
                </a:tc>
                <a:tc>
                  <a:txBody>
                    <a:bodyPr/>
                    <a:lstStyle/>
                    <a:p>
                      <a:pPr marL="0" marR="0" lvl="0" indent="0" algn="ctr" rtl="0" hangingPunct="0">
                        <a:lnSpc>
                          <a:spcPct val="100000"/>
                        </a:lnSpc>
                        <a:spcBef>
                          <a:spcPts val="0"/>
                        </a:spcBef>
                        <a:spcAft>
                          <a:spcPts val="0"/>
                        </a:spcAft>
                        <a:buNone/>
                        <a:tabLst>
                          <a:tab pos="3875760" algn="l"/>
                        </a:tabLst>
                      </a:pPr>
                      <a:r>
                        <a:rPr lang="fr-FR" sz="2400" b="1" i="0" u="none" strike="noStrike" kern="1200">
                          <a:ln>
                            <a:noFill/>
                          </a:ln>
                          <a:latin typeface="Comic Sans MS" pitchFamily="66"/>
                          <a:ea typeface="Comic Sans MS" pitchFamily="66"/>
                          <a:cs typeface="Comic Sans MS" pitchFamily="66"/>
                        </a:rPr>
                        <a:t>Analyse</a:t>
                      </a:r>
                    </a:p>
                  </a:txBody>
                  <a:tcPr/>
                </a:tc>
                <a:extLst>
                  <a:ext uri="{0D108BD9-81ED-4DB2-BD59-A6C34878D82A}">
                    <a16:rowId xmlns:a16="http://schemas.microsoft.com/office/drawing/2014/main" val="2845142086"/>
                  </a:ext>
                </a:extLst>
              </a:tr>
              <a:tr h="2343240">
                <a:tc>
                  <a:txBody>
                    <a:bodyPr/>
                    <a:lstStyle/>
                    <a:p>
                      <a:pPr marL="0" marR="0" indent="0" rtl="0" hangingPunct="0">
                        <a:lnSpc>
                          <a:spcPct val="100000"/>
                        </a:lnSpc>
                        <a:spcBef>
                          <a:spcPts val="0"/>
                        </a:spcBef>
                        <a:spcAft>
                          <a:spcPts val="0"/>
                        </a:spcAft>
                        <a:tabLst/>
                      </a:pPr>
                      <a:endParaRPr lang="fr-FR" sz="1800" b="0" i="0" u="none" strike="noStrike" kern="1200">
                        <a:ln>
                          <a:noFill/>
                        </a:ln>
                        <a:latin typeface="Arial" pitchFamily="18"/>
                        <a:ea typeface="Arial Unicode MS" pitchFamily="2"/>
                        <a:cs typeface="Arial Unicode MS" pitchFamily="2"/>
                      </a:endParaRPr>
                    </a:p>
                  </a:txBody>
                  <a:tcPr/>
                </a:tc>
                <a:tc>
                  <a:txBody>
                    <a:bodyPr/>
                    <a:lstStyle/>
                    <a:p>
                      <a:pPr marL="0" marR="0" indent="0" rtl="0" hangingPunct="0">
                        <a:lnSpc>
                          <a:spcPct val="100000"/>
                        </a:lnSpc>
                        <a:spcBef>
                          <a:spcPts val="0"/>
                        </a:spcBef>
                        <a:spcAft>
                          <a:spcPts val="0"/>
                        </a:spcAft>
                        <a:tabLst/>
                      </a:pPr>
                      <a:endParaRPr lang="fr-FR" sz="1800" b="0" i="0" u="none" strike="noStrike" kern="1200">
                        <a:ln>
                          <a:noFill/>
                        </a:ln>
                        <a:latin typeface="Arial" pitchFamily="18"/>
                        <a:ea typeface="Arial Unicode MS" pitchFamily="2"/>
                        <a:cs typeface="Arial Unicode MS" pitchFamily="2"/>
                      </a:endParaRPr>
                    </a:p>
                  </a:txBody>
                  <a:tcPr/>
                </a:tc>
                <a:extLst>
                  <a:ext uri="{0D108BD9-81ED-4DB2-BD59-A6C34878D82A}">
                    <a16:rowId xmlns:a16="http://schemas.microsoft.com/office/drawing/2014/main" val="333727452"/>
                  </a:ext>
                </a:extLst>
              </a:tr>
              <a:tr h="4214879">
                <a:tc>
                  <a:txBody>
                    <a:bodyPr/>
                    <a:lstStyle/>
                    <a:p>
                      <a:pPr marL="0" marR="0" indent="0" rtl="0" hangingPunct="0">
                        <a:lnSpc>
                          <a:spcPct val="100000"/>
                        </a:lnSpc>
                        <a:spcBef>
                          <a:spcPts val="0"/>
                        </a:spcBef>
                        <a:spcAft>
                          <a:spcPts val="0"/>
                        </a:spcAft>
                        <a:tabLst/>
                      </a:pPr>
                      <a:endParaRPr lang="fr-FR" sz="1800" b="0" i="0" u="none" strike="noStrike" kern="1200">
                        <a:ln>
                          <a:noFill/>
                        </a:ln>
                        <a:latin typeface="Arial" pitchFamily="18"/>
                        <a:ea typeface="Arial Unicode MS" pitchFamily="2"/>
                        <a:cs typeface="Arial Unicode MS" pitchFamily="2"/>
                      </a:endParaRPr>
                    </a:p>
                  </a:txBody>
                  <a:tcPr/>
                </a:tc>
                <a:tc>
                  <a:txBody>
                    <a:bodyPr/>
                    <a:lstStyle/>
                    <a:p>
                      <a:pPr marL="0" marR="0" lvl="0" indent="0" rtl="0" hangingPunct="0">
                        <a:lnSpc>
                          <a:spcPct val="100000"/>
                        </a:lnSpc>
                        <a:spcBef>
                          <a:spcPts val="0"/>
                        </a:spcBef>
                        <a:spcAft>
                          <a:spcPts val="0"/>
                        </a:spcAft>
                        <a:buNone/>
                        <a:tabLst>
                          <a:tab pos="2492280" algn="l"/>
                        </a:tabLst>
                      </a:pPr>
                      <a:endParaRPr lang="fr-FR" sz="2400" b="0" i="0" u="none" strike="noStrike" kern="1200">
                        <a:ln>
                          <a:noFill/>
                        </a:ln>
                        <a:latin typeface="Comic Sans MS" pitchFamily="66"/>
                        <a:ea typeface="Comic Sans MS" pitchFamily="66"/>
                        <a:cs typeface="Comic Sans MS" pitchFamily="66"/>
                      </a:endParaRPr>
                    </a:p>
                    <a:p>
                      <a:pPr marL="0" marR="0" lvl="0" indent="0" rtl="0" hangingPunct="0">
                        <a:lnSpc>
                          <a:spcPct val="100000"/>
                        </a:lnSpc>
                        <a:spcBef>
                          <a:spcPts val="0"/>
                        </a:spcBef>
                        <a:spcAft>
                          <a:spcPts val="0"/>
                        </a:spcAft>
                        <a:buNone/>
                        <a:tabLst>
                          <a:tab pos="2492280" algn="l"/>
                        </a:tabLst>
                      </a:pPr>
                      <a:endParaRPr lang="fr-FR" sz="2400" b="0" i="0" u="none" strike="noStrike" kern="1200">
                        <a:ln>
                          <a:noFill/>
                        </a:ln>
                        <a:latin typeface="Comic Sans MS" pitchFamily="66"/>
                        <a:ea typeface="Comic Sans MS" pitchFamily="66"/>
                        <a:cs typeface="Comic Sans MS" pitchFamily="66"/>
                      </a:endParaRPr>
                    </a:p>
                    <a:p>
                      <a:pPr marL="0" marR="0" lvl="0" indent="0" rtl="0" hangingPunct="0">
                        <a:lnSpc>
                          <a:spcPct val="100000"/>
                        </a:lnSpc>
                        <a:spcBef>
                          <a:spcPts val="0"/>
                        </a:spcBef>
                        <a:spcAft>
                          <a:spcPts val="0"/>
                        </a:spcAft>
                        <a:buNone/>
                        <a:tabLst>
                          <a:tab pos="2492280" algn="l"/>
                        </a:tabLst>
                      </a:pPr>
                      <a:endParaRPr lang="fr-FR" sz="2400" b="0" i="0" u="none" strike="noStrike" kern="1200">
                        <a:ln>
                          <a:noFill/>
                        </a:ln>
                        <a:latin typeface="Comic Sans MS" pitchFamily="66"/>
                        <a:ea typeface="Comic Sans MS" pitchFamily="66"/>
                        <a:cs typeface="Comic Sans MS" pitchFamily="66"/>
                      </a:endParaRPr>
                    </a:p>
                  </a:txBody>
                  <a:tcPr/>
                </a:tc>
                <a:extLst>
                  <a:ext uri="{0D108BD9-81ED-4DB2-BD59-A6C34878D82A}">
                    <a16:rowId xmlns:a16="http://schemas.microsoft.com/office/drawing/2014/main" val="530818597"/>
                  </a:ext>
                </a:extLst>
              </a:tr>
            </a:tbl>
          </a:graphicData>
        </a:graphic>
      </p:graphicFrame>
      <p:sp>
        <p:nvSpPr>
          <p:cNvPr id="3" name="ZoneTexte 2">
            <a:extLst>
              <a:ext uri="{FF2B5EF4-FFF2-40B4-BE49-F238E27FC236}">
                <a16:creationId xmlns:a16="http://schemas.microsoft.com/office/drawing/2014/main" id="{741C29D4-C554-5046-B53D-925FE1589A45}"/>
              </a:ext>
            </a:extLst>
          </p:cNvPr>
          <p:cNvSpPr txBox="1"/>
          <p:nvPr/>
        </p:nvSpPr>
        <p:spPr>
          <a:xfrm>
            <a:off x="113040" y="792000"/>
            <a:ext cx="3456000" cy="12243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a:ln>
                  <a:noFill/>
                </a:ln>
                <a:solidFill>
                  <a:srgbClr val="0000FF"/>
                </a:solidFill>
                <a:latin typeface="Comic Sans MS" pitchFamily="66"/>
                <a:ea typeface="Arial Unicode MS" pitchFamily="2"/>
                <a:cs typeface="Arial Unicode MS" pitchFamily="2"/>
              </a:rPr>
              <a:t>Guerre de position</a:t>
            </a:r>
          </a:p>
        </p:txBody>
      </p:sp>
      <p:sp>
        <p:nvSpPr>
          <p:cNvPr id="4" name="ZoneTexte 3">
            <a:extLst>
              <a:ext uri="{FF2B5EF4-FFF2-40B4-BE49-F238E27FC236}">
                <a16:creationId xmlns:a16="http://schemas.microsoft.com/office/drawing/2014/main" id="{871775C4-15A7-5B45-B272-FD939AA933EB}"/>
              </a:ext>
            </a:extLst>
          </p:cNvPr>
          <p:cNvSpPr txBox="1"/>
          <p:nvPr/>
        </p:nvSpPr>
        <p:spPr>
          <a:xfrm>
            <a:off x="3456000" y="720000"/>
            <a:ext cx="6479638" cy="2592526"/>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b="0" i="0" u="none" strike="noStrike" kern="1200" dirty="0">
                <a:ln>
                  <a:noFill/>
                </a:ln>
                <a:solidFill>
                  <a:srgbClr val="0000FF"/>
                </a:solidFill>
                <a:latin typeface="Comic Sans MS" pitchFamily="66"/>
                <a:ea typeface="Arial Unicode MS" pitchFamily="2"/>
                <a:cs typeface="Arial Unicode MS" pitchFamily="2"/>
              </a:rPr>
              <a:t>- Début de la guerre : guerre de mouvement (août-décembre 1914) avec attaque allemande au nord de la France.</a:t>
            </a:r>
          </a:p>
          <a:p>
            <a:pPr marL="0" marR="0" lvl="0" indent="0" algn="just" rtl="0" hangingPunct="0">
              <a:lnSpc>
                <a:spcPct val="100000"/>
              </a:lnSpc>
              <a:spcBef>
                <a:spcPts val="0"/>
              </a:spcBef>
              <a:spcAft>
                <a:spcPts val="0"/>
              </a:spcAft>
              <a:buNone/>
              <a:tabLst/>
            </a:pPr>
            <a:r>
              <a:rPr lang="fr-FR" sz="2800" b="0" i="0" u="none" strike="noStrike" kern="1200" dirty="0">
                <a:ln>
                  <a:noFill/>
                </a:ln>
                <a:solidFill>
                  <a:srgbClr val="0000FF"/>
                </a:solidFill>
                <a:latin typeface="Comic Sans MS" pitchFamily="66"/>
                <a:ea typeface="Arial Unicode MS" pitchFamily="2"/>
                <a:cs typeface="Arial Unicode MS" pitchFamily="2"/>
              </a:rPr>
              <a:t>- Puis guerre de positions : définition.</a:t>
            </a:r>
          </a:p>
        </p:txBody>
      </p:sp>
      <p:sp>
        <p:nvSpPr>
          <p:cNvPr id="5" name="ZoneTexte 4">
            <a:extLst>
              <a:ext uri="{FF2B5EF4-FFF2-40B4-BE49-F238E27FC236}">
                <a16:creationId xmlns:a16="http://schemas.microsoft.com/office/drawing/2014/main" id="{CB41316F-2696-F745-8A1D-A49CA277A720}"/>
              </a:ext>
            </a:extLst>
          </p:cNvPr>
          <p:cNvSpPr txBox="1"/>
          <p:nvPr/>
        </p:nvSpPr>
        <p:spPr>
          <a:xfrm>
            <a:off x="113040" y="3441080"/>
            <a:ext cx="3342598" cy="1091537"/>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dirty="0">
                <a:ln>
                  <a:noFill/>
                </a:ln>
                <a:solidFill>
                  <a:srgbClr val="0000FF"/>
                </a:solidFill>
                <a:latin typeface="Comic Sans MS" pitchFamily="66"/>
                <a:ea typeface="Arial Unicode MS" pitchFamily="2"/>
                <a:cs typeface="Arial Unicode MS" pitchFamily="2"/>
              </a:rPr>
              <a:t>Exemple étudié en classe</a:t>
            </a:r>
          </a:p>
        </p:txBody>
      </p:sp>
      <p:sp>
        <p:nvSpPr>
          <p:cNvPr id="6" name="ZoneTexte 5">
            <a:extLst>
              <a:ext uri="{FF2B5EF4-FFF2-40B4-BE49-F238E27FC236}">
                <a16:creationId xmlns:a16="http://schemas.microsoft.com/office/drawing/2014/main" id="{F21785BF-3B5A-2D42-83BD-9CDDDC753B38}"/>
              </a:ext>
            </a:extLst>
          </p:cNvPr>
          <p:cNvSpPr txBox="1"/>
          <p:nvPr/>
        </p:nvSpPr>
        <p:spPr>
          <a:xfrm>
            <a:off x="3461039" y="3441440"/>
            <a:ext cx="6474599" cy="1091537"/>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b="0" i="0" u="none" strike="noStrike" kern="1200" dirty="0">
                <a:ln>
                  <a:noFill/>
                </a:ln>
                <a:solidFill>
                  <a:srgbClr val="0000FF"/>
                </a:solidFill>
                <a:latin typeface="Comic Sans MS" pitchFamily="66"/>
                <a:ea typeface="Arial Unicode MS" pitchFamily="2"/>
                <a:cs typeface="Arial Unicode MS" pitchFamily="2"/>
              </a:rPr>
              <a:t>Bataille de Verdun de février à décembre 1916.</a:t>
            </a:r>
          </a:p>
        </p:txBody>
      </p:sp>
      <p:sp>
        <p:nvSpPr>
          <p:cNvPr id="7" name="Connecteur droit 6">
            <a:extLst>
              <a:ext uri="{FF2B5EF4-FFF2-40B4-BE49-F238E27FC236}">
                <a16:creationId xmlns:a16="http://schemas.microsoft.com/office/drawing/2014/main" id="{19DB2242-D870-DF4D-9142-D3481B93AF04}"/>
              </a:ext>
            </a:extLst>
          </p:cNvPr>
          <p:cNvSpPr/>
          <p:nvPr/>
        </p:nvSpPr>
        <p:spPr>
          <a:xfrm flipV="1">
            <a:off x="113040" y="4716000"/>
            <a:ext cx="9822600" cy="720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 name="ZoneTexte 7">
            <a:extLst>
              <a:ext uri="{FF2B5EF4-FFF2-40B4-BE49-F238E27FC236}">
                <a16:creationId xmlns:a16="http://schemas.microsoft.com/office/drawing/2014/main" id="{6F9BC3C0-629C-AC49-8356-0671C56DE934}"/>
              </a:ext>
            </a:extLst>
          </p:cNvPr>
          <p:cNvSpPr txBox="1"/>
          <p:nvPr/>
        </p:nvSpPr>
        <p:spPr>
          <a:xfrm>
            <a:off x="113040" y="5724720"/>
            <a:ext cx="3456000" cy="12243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a:ln>
                  <a:noFill/>
                </a:ln>
                <a:solidFill>
                  <a:srgbClr val="000000"/>
                </a:solidFill>
                <a:latin typeface="Comic Sans MS" pitchFamily="66"/>
                <a:ea typeface="Arial Unicode MS" pitchFamily="2"/>
                <a:cs typeface="Arial Unicode MS" pitchFamily="2"/>
              </a:rPr>
              <a:t>Problématique</a:t>
            </a:r>
          </a:p>
        </p:txBody>
      </p:sp>
      <p:sp>
        <p:nvSpPr>
          <p:cNvPr id="9" name="ZoneTexte 8">
            <a:extLst>
              <a:ext uri="{FF2B5EF4-FFF2-40B4-BE49-F238E27FC236}">
                <a16:creationId xmlns:a16="http://schemas.microsoft.com/office/drawing/2014/main" id="{BBAFDA58-6A36-D346-8A8B-C82397025C71}"/>
              </a:ext>
            </a:extLst>
          </p:cNvPr>
          <p:cNvSpPr txBox="1"/>
          <p:nvPr/>
        </p:nvSpPr>
        <p:spPr>
          <a:xfrm>
            <a:off x="3461401" y="5149080"/>
            <a:ext cx="6474238" cy="1591867"/>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b="0" i="0" u="none" strike="noStrike" kern="1200" dirty="0">
                <a:ln>
                  <a:noFill/>
                </a:ln>
                <a:solidFill>
                  <a:srgbClr val="FF3333"/>
                </a:solidFill>
                <a:latin typeface="Comic Sans MS" pitchFamily="66"/>
                <a:ea typeface="Arial Unicode MS" pitchFamily="2"/>
                <a:cs typeface="Arial Unicode MS" pitchFamily="2"/>
              </a:rPr>
              <a:t>En quoi la bataille de Verdun illustre-t-elle la violence de la guerre de position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fill="hold" grpId="1"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5" presetClass="entr" fill="hold" grpId="1"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fill="hold" grpId="2"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 calcmode="lin" valueType="num">
                                      <p:cBhvr>
                                        <p:cTn id="2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Class="entr" fill="hold" grpId="3"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 calcmode="lin" valueType="num">
                                      <p:cBhvr>
                                        <p:cTn id="2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30"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Class="entr" fill="hold" grpId="4"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 calcmode="lin" valueType="num">
                                      <p:cBhvr>
                                        <p:cTn id="35"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6"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1" build="p"/>
      <p:bldP spid="5" grpId="2" build="p"/>
      <p:bldP spid="6" grpId="3" build="p"/>
      <p:bldP spid="9" grpId="4" build="p"/>
    </p:bldLst>
  </p:timing>
</p:sld>
</file>

<file path=ppt/slides/slide78.xml><?xml version="1.0" encoding="utf-8"?>
<p:sld xmlns:a="http://schemas.openxmlformats.org/drawingml/2006/main" xmlns:r="http://schemas.openxmlformats.org/officeDocument/2006/relationships" xmlns:p="http://schemas.openxmlformats.org/presentationml/2006/main">
  <p:cSld name="page78">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EE1FC7DE-A88D-2B4D-9140-A3DB6F439918}"/>
              </a:ext>
            </a:extLst>
          </p:cNvPr>
          <p:cNvGraphicFramePr>
            <a:graphicFrameLocks noGrp="1"/>
          </p:cNvGraphicFramePr>
          <p:nvPr/>
        </p:nvGraphicFramePr>
        <p:xfrm>
          <a:off x="113040" y="200880"/>
          <a:ext cx="9822960" cy="2985120"/>
        </p:xfrm>
        <a:graphic>
          <a:graphicData uri="http://schemas.openxmlformats.org/drawingml/2006/table">
            <a:tbl>
              <a:tblPr firstRow="1" bandRow="1"/>
              <a:tblGrid>
                <a:gridCol w="3307320">
                  <a:extLst>
                    <a:ext uri="{9D8B030D-6E8A-4147-A177-3AD203B41FA5}">
                      <a16:colId xmlns:a16="http://schemas.microsoft.com/office/drawing/2014/main" val="2249564548"/>
                    </a:ext>
                  </a:extLst>
                </a:gridCol>
                <a:gridCol w="6515640">
                  <a:extLst>
                    <a:ext uri="{9D8B030D-6E8A-4147-A177-3AD203B41FA5}">
                      <a16:colId xmlns:a16="http://schemas.microsoft.com/office/drawing/2014/main" val="441049128"/>
                    </a:ext>
                  </a:extLst>
                </a:gridCol>
              </a:tblGrid>
              <a:tr h="641880">
                <a:tc>
                  <a:txBody>
                    <a:bodyPr/>
                    <a:lstStyle/>
                    <a:p>
                      <a:pPr marL="0" marR="0" lvl="0" indent="0" algn="ctr" rtl="0" hangingPunct="0">
                        <a:lnSpc>
                          <a:spcPct val="100000"/>
                        </a:lnSpc>
                        <a:spcBef>
                          <a:spcPts val="0"/>
                        </a:spcBef>
                        <a:spcAft>
                          <a:spcPts val="0"/>
                        </a:spcAft>
                        <a:buNone/>
                        <a:tabLst>
                          <a:tab pos="3875760" algn="l"/>
                        </a:tabLst>
                      </a:pPr>
                      <a:r>
                        <a:rPr lang="fr-FR" sz="2400" b="1" i="0" u="none" strike="noStrike" kern="1200">
                          <a:ln>
                            <a:noFill/>
                          </a:ln>
                          <a:latin typeface="Comic Sans MS" pitchFamily="66"/>
                          <a:ea typeface="Comic Sans MS" pitchFamily="66"/>
                          <a:cs typeface="Comic Sans MS" pitchFamily="66"/>
                        </a:rPr>
                        <a:t>Mots clés</a:t>
                      </a:r>
                    </a:p>
                  </a:txBody>
                  <a:tcPr/>
                </a:tc>
                <a:tc>
                  <a:txBody>
                    <a:bodyPr/>
                    <a:lstStyle/>
                    <a:p>
                      <a:pPr marL="0" marR="0" lvl="0" indent="0" algn="ctr" rtl="0" hangingPunct="0">
                        <a:lnSpc>
                          <a:spcPct val="100000"/>
                        </a:lnSpc>
                        <a:spcBef>
                          <a:spcPts val="0"/>
                        </a:spcBef>
                        <a:spcAft>
                          <a:spcPts val="0"/>
                        </a:spcAft>
                        <a:buNone/>
                        <a:tabLst>
                          <a:tab pos="3875760" algn="l"/>
                        </a:tabLst>
                      </a:pPr>
                      <a:r>
                        <a:rPr lang="fr-FR" sz="2400" b="1" i="0" u="none" strike="noStrike" kern="1200">
                          <a:ln>
                            <a:noFill/>
                          </a:ln>
                          <a:latin typeface="Comic Sans MS" pitchFamily="66"/>
                          <a:ea typeface="Comic Sans MS" pitchFamily="66"/>
                          <a:cs typeface="Comic Sans MS" pitchFamily="66"/>
                        </a:rPr>
                        <a:t>Analyse</a:t>
                      </a:r>
                    </a:p>
                  </a:txBody>
                  <a:tcPr/>
                </a:tc>
                <a:extLst>
                  <a:ext uri="{0D108BD9-81ED-4DB2-BD59-A6C34878D82A}">
                    <a16:rowId xmlns:a16="http://schemas.microsoft.com/office/drawing/2014/main" val="1435287913"/>
                  </a:ext>
                </a:extLst>
              </a:tr>
              <a:tr h="2343240">
                <a:tc>
                  <a:txBody>
                    <a:bodyPr/>
                    <a:lstStyle/>
                    <a:p>
                      <a:pPr marL="0" marR="0" indent="0" rtl="0" hangingPunct="0">
                        <a:lnSpc>
                          <a:spcPct val="100000"/>
                        </a:lnSpc>
                        <a:spcBef>
                          <a:spcPts val="0"/>
                        </a:spcBef>
                        <a:spcAft>
                          <a:spcPts val="0"/>
                        </a:spcAft>
                        <a:tabLst/>
                      </a:pPr>
                      <a:endParaRPr lang="fr-FR" sz="1800" b="0" i="0" u="none" strike="noStrike" kern="1200">
                        <a:ln>
                          <a:noFill/>
                        </a:ln>
                        <a:latin typeface="Arial" pitchFamily="18"/>
                        <a:ea typeface="Arial Unicode MS" pitchFamily="2"/>
                        <a:cs typeface="Arial Unicode MS" pitchFamily="2"/>
                      </a:endParaRPr>
                    </a:p>
                  </a:txBody>
                  <a:tcPr/>
                </a:tc>
                <a:tc>
                  <a:txBody>
                    <a:bodyPr/>
                    <a:lstStyle/>
                    <a:p>
                      <a:pPr marL="0" marR="0" indent="0" rtl="0" hangingPunct="0">
                        <a:lnSpc>
                          <a:spcPct val="100000"/>
                        </a:lnSpc>
                        <a:spcBef>
                          <a:spcPts val="0"/>
                        </a:spcBef>
                        <a:spcAft>
                          <a:spcPts val="0"/>
                        </a:spcAft>
                        <a:tabLst/>
                      </a:pPr>
                      <a:endParaRPr lang="fr-FR" sz="1800" b="0" i="0" u="none" strike="noStrike" kern="1200">
                        <a:ln>
                          <a:noFill/>
                        </a:ln>
                        <a:latin typeface="Arial" pitchFamily="18"/>
                        <a:ea typeface="Arial Unicode MS" pitchFamily="2"/>
                        <a:cs typeface="Arial Unicode MS" pitchFamily="2"/>
                      </a:endParaRPr>
                    </a:p>
                  </a:txBody>
                  <a:tcPr/>
                </a:tc>
                <a:extLst>
                  <a:ext uri="{0D108BD9-81ED-4DB2-BD59-A6C34878D82A}">
                    <a16:rowId xmlns:a16="http://schemas.microsoft.com/office/drawing/2014/main" val="2128515256"/>
                  </a:ext>
                </a:extLst>
              </a:tr>
            </a:tbl>
          </a:graphicData>
        </a:graphic>
      </p:graphicFrame>
      <p:sp>
        <p:nvSpPr>
          <p:cNvPr id="3" name="ZoneTexte 2">
            <a:extLst>
              <a:ext uri="{FF2B5EF4-FFF2-40B4-BE49-F238E27FC236}">
                <a16:creationId xmlns:a16="http://schemas.microsoft.com/office/drawing/2014/main" id="{A9DBA353-A466-3A4E-B454-7BE3329F135F}"/>
              </a:ext>
            </a:extLst>
          </p:cNvPr>
          <p:cNvSpPr txBox="1"/>
          <p:nvPr/>
        </p:nvSpPr>
        <p:spPr>
          <a:xfrm>
            <a:off x="113040" y="864000"/>
            <a:ext cx="3456000" cy="12243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a:ln>
                  <a:noFill/>
                </a:ln>
                <a:solidFill>
                  <a:srgbClr val="000000"/>
                </a:solidFill>
                <a:latin typeface="Comic Sans MS" pitchFamily="66"/>
                <a:ea typeface="Arial Unicode MS" pitchFamily="2"/>
                <a:cs typeface="Arial Unicode MS" pitchFamily="2"/>
              </a:rPr>
              <a:t>Annonce du plan</a:t>
            </a:r>
          </a:p>
        </p:txBody>
      </p:sp>
      <p:sp>
        <p:nvSpPr>
          <p:cNvPr id="4" name="ZoneTexte 3">
            <a:extLst>
              <a:ext uri="{FF2B5EF4-FFF2-40B4-BE49-F238E27FC236}">
                <a16:creationId xmlns:a16="http://schemas.microsoft.com/office/drawing/2014/main" id="{F6DDA638-8A1A-BA44-9763-180E1D6B6E4D}"/>
              </a:ext>
            </a:extLst>
          </p:cNvPr>
          <p:cNvSpPr txBox="1"/>
          <p:nvPr/>
        </p:nvSpPr>
        <p:spPr>
          <a:xfrm>
            <a:off x="3456000" y="756000"/>
            <a:ext cx="6480000" cy="2592526"/>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b="0" i="0" u="none" strike="noStrike" kern="1200" dirty="0">
                <a:ln>
                  <a:noFill/>
                </a:ln>
                <a:solidFill>
                  <a:srgbClr val="000000"/>
                </a:solidFill>
                <a:latin typeface="Comic Sans MS" pitchFamily="66"/>
                <a:ea typeface="Arial Unicode MS" pitchFamily="2"/>
                <a:cs typeface="Arial Unicode MS" pitchFamily="2"/>
              </a:rPr>
              <a:t>Tout d'abord, nous étudierons</a:t>
            </a:r>
            <a:r>
              <a:rPr lang="fr-FR" sz="2800" b="0" i="0" u="none" strike="noStrike" kern="1200" dirty="0">
                <a:ln>
                  <a:noFill/>
                </a:ln>
                <a:solidFill>
                  <a:srgbClr val="0000FF"/>
                </a:solidFill>
                <a:latin typeface="Comic Sans MS" pitchFamily="66"/>
                <a:ea typeface="Arial Unicode MS" pitchFamily="2"/>
                <a:cs typeface="Arial Unicode MS" pitchFamily="2"/>
              </a:rPr>
              <a:t> la violence des combats sur le front. </a:t>
            </a:r>
            <a:r>
              <a:rPr lang="fr-FR" sz="2800" b="0" i="0" u="none" strike="noStrike" kern="1200" dirty="0">
                <a:ln>
                  <a:noFill/>
                </a:ln>
                <a:solidFill>
                  <a:srgbClr val="000000"/>
                </a:solidFill>
                <a:latin typeface="Comic Sans MS" pitchFamily="66"/>
                <a:ea typeface="Arial Unicode MS" pitchFamily="2"/>
                <a:cs typeface="Arial Unicode MS" pitchFamily="2"/>
              </a:rPr>
              <a:t>Puis nous aborderons</a:t>
            </a:r>
            <a:r>
              <a:rPr lang="fr-FR" sz="2800" b="0" i="0" u="none" strike="noStrike" kern="1200" dirty="0">
                <a:ln>
                  <a:noFill/>
                </a:ln>
                <a:solidFill>
                  <a:srgbClr val="0000FF"/>
                </a:solidFill>
                <a:latin typeface="Comic Sans MS" pitchFamily="66"/>
                <a:ea typeface="Arial Unicode MS" pitchFamily="2"/>
                <a:cs typeface="Arial Unicode MS" pitchFamily="2"/>
              </a:rPr>
              <a:t> les difficiles conditions de vie dans les tranchées.</a:t>
            </a:r>
          </a:p>
          <a:p>
            <a:pPr marL="0" marR="0" lvl="0" indent="0" algn="just" rtl="0" hangingPunct="0">
              <a:lnSpc>
                <a:spcPct val="100000"/>
              </a:lnSpc>
              <a:spcBef>
                <a:spcPts val="0"/>
              </a:spcBef>
              <a:spcAft>
                <a:spcPts val="0"/>
              </a:spcAft>
              <a:buNone/>
              <a:tabLst/>
            </a:pPr>
            <a:endParaRPr lang="fr-FR" sz="2800" b="0" i="0" u="none" strike="noStrike" kern="1200" dirty="0">
              <a:ln>
                <a:noFill/>
              </a:ln>
              <a:solidFill>
                <a:srgbClr val="0000FF"/>
              </a:solidFill>
              <a:latin typeface="Comic Sans MS" pitchFamily="66"/>
              <a:ea typeface="Arial Unicode MS" pitchFamily="2"/>
              <a:cs typeface="Arial Unicode MS" pitchFamily="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name="page79">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09A9092-51BA-1940-9ECC-1CD93938CCFA}"/>
              </a:ext>
            </a:extLst>
          </p:cNvPr>
          <p:cNvSpPr txBox="1"/>
          <p:nvPr/>
        </p:nvSpPr>
        <p:spPr>
          <a:xfrm>
            <a:off x="355320" y="72360"/>
            <a:ext cx="9648000" cy="797759"/>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4000" b="0" i="0" u="sng" strike="noStrike" kern="1200">
                <a:ln>
                  <a:noFill/>
                </a:ln>
                <a:solidFill>
                  <a:srgbClr val="FF3333"/>
                </a:solidFill>
                <a:uFillTx/>
                <a:latin typeface="Comic Sans MS" pitchFamily="66"/>
                <a:ea typeface="Arial Unicode MS" pitchFamily="2"/>
                <a:cs typeface="Arial Unicode MS" pitchFamily="2"/>
              </a:rPr>
              <a:t>II. Les civils dans la guerre</a:t>
            </a:r>
          </a:p>
        </p:txBody>
      </p:sp>
      <p:sp>
        <p:nvSpPr>
          <p:cNvPr id="3" name="Connecteur droit 2">
            <a:extLst>
              <a:ext uri="{FF2B5EF4-FFF2-40B4-BE49-F238E27FC236}">
                <a16:creationId xmlns:a16="http://schemas.microsoft.com/office/drawing/2014/main" id="{A2155C7C-6CA9-AF45-9587-109D7CF9F3E8}"/>
              </a:ext>
            </a:extLst>
          </p:cNvPr>
          <p:cNvSpPr/>
          <p:nvPr/>
        </p:nvSpPr>
        <p:spPr>
          <a:xfrm flipV="1">
            <a:off x="318960" y="360"/>
            <a:ext cx="720" cy="7560360"/>
          </a:xfrm>
          <a:prstGeom prst="line">
            <a:avLst/>
          </a:prstGeom>
          <a:noFill/>
          <a:ln w="19080">
            <a:solidFill>
              <a:srgbClr val="FF3333"/>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ZoneTexte 3">
            <a:extLst>
              <a:ext uri="{FF2B5EF4-FFF2-40B4-BE49-F238E27FC236}">
                <a16:creationId xmlns:a16="http://schemas.microsoft.com/office/drawing/2014/main" id="{A68987AD-8A4D-6347-A4D7-B86CA2317F06}"/>
              </a:ext>
            </a:extLst>
          </p:cNvPr>
          <p:cNvSpPr txBox="1"/>
          <p:nvPr/>
        </p:nvSpPr>
        <p:spPr>
          <a:xfrm>
            <a:off x="1579319" y="1002600"/>
            <a:ext cx="8352000" cy="797759"/>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4000" b="0" i="0" u="sng" strike="noStrike" kern="1200">
                <a:ln>
                  <a:noFill/>
                </a:ln>
                <a:solidFill>
                  <a:srgbClr val="006600"/>
                </a:solidFill>
                <a:uFillTx/>
                <a:latin typeface="Comic Sans MS" pitchFamily="66"/>
                <a:ea typeface="Arial Unicode MS" pitchFamily="2"/>
                <a:cs typeface="Arial Unicode MS" pitchFamily="2"/>
              </a:rPr>
              <a:t>A. Des civils mobilisés</a:t>
            </a:r>
          </a:p>
        </p:txBody>
      </p:sp>
      <p:sp>
        <p:nvSpPr>
          <p:cNvPr id="5" name="ZoneTexte 4">
            <a:extLst>
              <a:ext uri="{FF2B5EF4-FFF2-40B4-BE49-F238E27FC236}">
                <a16:creationId xmlns:a16="http://schemas.microsoft.com/office/drawing/2014/main" id="{A80015A7-ADFA-5145-87C9-69178B3BD135}"/>
              </a:ext>
            </a:extLst>
          </p:cNvPr>
          <p:cNvSpPr txBox="1"/>
          <p:nvPr/>
        </p:nvSpPr>
        <p:spPr>
          <a:xfrm>
            <a:off x="4763875" y="2095560"/>
            <a:ext cx="5251320" cy="2092196"/>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800" b="1" i="0" u="none" strike="noStrike" kern="1200" dirty="0">
                <a:ln>
                  <a:noFill/>
                </a:ln>
                <a:latin typeface="Comic Sans MS" pitchFamily="66"/>
                <a:ea typeface="Arial Unicode MS" pitchFamily="2"/>
                <a:cs typeface="Arial Unicode MS" pitchFamily="2"/>
              </a:rPr>
              <a:t>UNE GUERRE TOTALE</a:t>
            </a:r>
          </a:p>
          <a:p>
            <a:pPr marL="0" marR="0" lvl="0" indent="0" algn="ctr" rtl="0" hangingPunct="0">
              <a:lnSpc>
                <a:spcPct val="100000"/>
              </a:lnSpc>
              <a:spcBef>
                <a:spcPts val="0"/>
              </a:spcBef>
              <a:spcAft>
                <a:spcPts val="0"/>
              </a:spcAft>
              <a:buNone/>
              <a:tabLst/>
            </a:pPr>
            <a:endParaRPr lang="fr-FR" sz="2800" b="1" i="0" u="none" strike="noStrike" kern="1200" dirty="0">
              <a:ln>
                <a:noFill/>
              </a:ln>
              <a:latin typeface="Comic Sans MS" pitchFamily="66"/>
              <a:ea typeface="Arial Unicode MS" pitchFamily="2"/>
              <a:cs typeface="Arial Unicode MS" pitchFamily="2"/>
            </a:endParaRPr>
          </a:p>
          <a:p>
            <a:pPr marL="0" marR="0" lvl="0" indent="0" algn="ctr" rtl="0" hangingPunct="0">
              <a:lnSpc>
                <a:spcPct val="100000"/>
              </a:lnSpc>
              <a:spcBef>
                <a:spcPts val="0"/>
              </a:spcBef>
              <a:spcAft>
                <a:spcPts val="0"/>
              </a:spcAft>
              <a:buNone/>
              <a:tabLst/>
            </a:pPr>
            <a:r>
              <a:rPr lang="fr-FR" sz="2800" b="0" i="0" u="none" strike="noStrike" kern="1200" dirty="0">
                <a:ln>
                  <a:noFill/>
                </a:ln>
                <a:latin typeface="Comic Sans MS" pitchFamily="66"/>
                <a:ea typeface="Arial Unicode MS" pitchFamily="2"/>
                <a:cs typeface="Arial Unicode MS" pitchFamily="2"/>
              </a:rPr>
              <a:t>Une mobilisation de toute la population : </a:t>
            </a:r>
            <a:r>
              <a:rPr lang="fr-FR" sz="2800" b="1" i="0" u="sng" strike="noStrike" kern="1200" dirty="0">
                <a:ln>
                  <a:noFill/>
                </a:ln>
                <a:uFillTx/>
                <a:latin typeface="Comic Sans MS" pitchFamily="66"/>
                <a:ea typeface="Arial Unicode MS" pitchFamily="2"/>
                <a:cs typeface="Arial Unicode MS" pitchFamily="2"/>
              </a:rPr>
              <a:t>les hommes</a:t>
            </a:r>
          </a:p>
        </p:txBody>
      </p:sp>
      <p:pic>
        <p:nvPicPr>
          <p:cNvPr id="6" name="Image 5">
            <a:extLst>
              <a:ext uri="{FF2B5EF4-FFF2-40B4-BE49-F238E27FC236}">
                <a16:creationId xmlns:a16="http://schemas.microsoft.com/office/drawing/2014/main" id="{A10D3FC1-557E-E342-98F1-63912B3D4FA0}"/>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503999" y="1944000"/>
            <a:ext cx="4307400" cy="5507640"/>
          </a:xfrm>
          <a:prstGeom prst="rect">
            <a:avLst/>
          </a:prstGeom>
          <a:noFill/>
          <a:ln w="0">
            <a:solidFill>
              <a:srgbClr val="000000"/>
            </a:solidFill>
            <a:prstDash val="soli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page8">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9EA1FAF-DACD-814D-8676-6FC8D1E1719E}"/>
              </a:ext>
            </a:extLst>
          </p:cNvPr>
          <p:cNvPicPr>
            <a:picLocks noChangeAspect="1"/>
          </p:cNvPicPr>
          <p:nvPr/>
        </p:nvPicPr>
        <p:blipFill>
          <a:blip r:embed="rId3">
            <a:lum/>
            <a:alphaModFix/>
          </a:blip>
          <a:srcRect/>
          <a:stretch>
            <a:fillRect/>
          </a:stretch>
        </p:blipFill>
        <p:spPr>
          <a:xfrm>
            <a:off x="551880" y="252000"/>
            <a:ext cx="8976240" cy="5713200"/>
          </a:xfrm>
          <a:prstGeom prst="rect">
            <a:avLst/>
          </a:prstGeom>
          <a:noFill/>
          <a:ln w="0">
            <a:solidFill>
              <a:srgbClr val="000000"/>
            </a:solidFill>
            <a:prstDash val="solid"/>
          </a:ln>
        </p:spPr>
      </p:pic>
      <p:sp>
        <p:nvSpPr>
          <p:cNvPr id="3" name="ZoneTexte 2">
            <a:extLst>
              <a:ext uri="{FF2B5EF4-FFF2-40B4-BE49-F238E27FC236}">
                <a16:creationId xmlns:a16="http://schemas.microsoft.com/office/drawing/2014/main" id="{734F91D9-F665-5145-A5C1-CCE779DB2B8D}"/>
              </a:ext>
            </a:extLst>
          </p:cNvPr>
          <p:cNvSpPr txBox="1"/>
          <p:nvPr/>
        </p:nvSpPr>
        <p:spPr>
          <a:xfrm>
            <a:off x="503999" y="6120000"/>
            <a:ext cx="90720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a:ln>
                  <a:noFill/>
                </a:ln>
                <a:latin typeface="Comic Sans MS" pitchFamily="66"/>
                <a:ea typeface="Arial Unicode MS" pitchFamily="2"/>
                <a:cs typeface="Arial Unicode MS" pitchFamily="2"/>
              </a:rPr>
              <a:t>Cuirassier allemand </a:t>
            </a:r>
            <a:r>
              <a:rPr lang="fr-FR" sz="2600" b="0" i="1" u="none" strike="noStrike" kern="1200">
                <a:ln>
                  <a:noFill/>
                </a:ln>
                <a:latin typeface="Comic Sans MS" pitchFamily="66"/>
                <a:ea typeface="Arial Unicode MS" pitchFamily="2"/>
                <a:cs typeface="Arial Unicode MS" pitchFamily="2"/>
              </a:rPr>
              <a:t>SMS Rheinland </a:t>
            </a:r>
            <a:r>
              <a:rPr lang="fr-FR" sz="2600" b="0" i="0" u="none" strike="noStrike" kern="1200">
                <a:ln>
                  <a:noFill/>
                </a:ln>
                <a:latin typeface="Comic Sans MS" pitchFamily="66"/>
                <a:ea typeface="Arial Unicode MS" pitchFamily="2"/>
                <a:cs typeface="Arial Unicode MS" pitchFamily="2"/>
              </a:rPr>
              <a:t>construit en 1907</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name="page80">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380B96-3F34-E345-84C2-8B8B9F8A8036}"/>
              </a:ext>
            </a:extLst>
          </p:cNvPr>
          <p:cNvSpPr/>
          <p:nvPr/>
        </p:nvSpPr>
        <p:spPr>
          <a:xfrm>
            <a:off x="180000" y="432000"/>
            <a:ext cx="9720000" cy="5832000"/>
          </a:xfrm>
          <a:prstGeom prst="rect">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ZoneTexte 2">
            <a:extLst>
              <a:ext uri="{FF2B5EF4-FFF2-40B4-BE49-F238E27FC236}">
                <a16:creationId xmlns:a16="http://schemas.microsoft.com/office/drawing/2014/main" id="{C4B6D7C2-062C-8D44-ADD2-84E8903B83DD}"/>
              </a:ext>
            </a:extLst>
          </p:cNvPr>
          <p:cNvSpPr txBox="1"/>
          <p:nvPr/>
        </p:nvSpPr>
        <p:spPr>
          <a:xfrm>
            <a:off x="180000" y="432000"/>
            <a:ext cx="5184000" cy="7275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3600" b="0" i="0" u="none" strike="noStrike" kern="1200">
                <a:ln>
                  <a:noFill/>
                </a:ln>
                <a:solidFill>
                  <a:srgbClr val="000000"/>
                </a:solidFill>
                <a:latin typeface="Comic Sans MS" pitchFamily="66"/>
                <a:ea typeface="Arial Unicode MS" pitchFamily="2"/>
                <a:cs typeface="Arial Unicode MS" pitchFamily="2"/>
              </a:rPr>
              <a:t>Les hommes</a:t>
            </a:r>
          </a:p>
        </p:txBody>
      </p:sp>
      <p:sp>
        <p:nvSpPr>
          <p:cNvPr id="4" name="ZoneTexte 3">
            <a:extLst>
              <a:ext uri="{FF2B5EF4-FFF2-40B4-BE49-F238E27FC236}">
                <a16:creationId xmlns:a16="http://schemas.microsoft.com/office/drawing/2014/main" id="{CB69970C-0540-DF42-8244-DAD29A57B46E}"/>
              </a:ext>
            </a:extLst>
          </p:cNvPr>
          <p:cNvSpPr txBox="1"/>
          <p:nvPr/>
        </p:nvSpPr>
        <p:spPr>
          <a:xfrm>
            <a:off x="180000" y="1584360"/>
            <a:ext cx="9720000" cy="136476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600" b="0" i="0" u="none" strike="noStrike" kern="1200" dirty="0">
                <a:ln>
                  <a:noFill/>
                </a:ln>
                <a:solidFill>
                  <a:srgbClr val="0000FF"/>
                </a:solidFill>
                <a:latin typeface="Comic Sans MS" pitchFamily="66"/>
                <a:ea typeface="Arial Unicode MS" pitchFamily="2"/>
                <a:cs typeface="Arial Unicode MS" pitchFamily="2"/>
              </a:rPr>
              <a:t>- Dès août 1914, hommes mobilisés en masse pour le front.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name="page81">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C35946C-C36F-164D-8A55-E6A5A971E4CB}"/>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360000" y="1692000"/>
            <a:ext cx="9360000" cy="5616000"/>
          </a:xfrm>
          <a:prstGeom prst="rect">
            <a:avLst/>
          </a:prstGeom>
          <a:noFill/>
          <a:ln w="0">
            <a:solidFill>
              <a:srgbClr val="808080"/>
            </a:solidFill>
            <a:prstDash val="solid"/>
          </a:ln>
        </p:spPr>
      </p:pic>
      <p:sp>
        <p:nvSpPr>
          <p:cNvPr id="3" name="ZoneTexte 2">
            <a:extLst>
              <a:ext uri="{FF2B5EF4-FFF2-40B4-BE49-F238E27FC236}">
                <a16:creationId xmlns:a16="http://schemas.microsoft.com/office/drawing/2014/main" id="{08C6C8D1-8396-E04F-9D20-3975AB8576BA}"/>
              </a:ext>
            </a:extLst>
          </p:cNvPr>
          <p:cNvSpPr txBox="1"/>
          <p:nvPr/>
        </p:nvSpPr>
        <p:spPr>
          <a:xfrm>
            <a:off x="432000" y="144000"/>
            <a:ext cx="9360000" cy="2071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800" b="1" i="0" u="none" strike="noStrike" kern="1200">
                <a:ln>
                  <a:noFill/>
                </a:ln>
                <a:latin typeface="Comic Sans MS" pitchFamily="66"/>
                <a:ea typeface="Arial Unicode MS" pitchFamily="2"/>
                <a:cs typeface="Arial Unicode MS" pitchFamily="2"/>
              </a:rPr>
              <a:t>UNE GUERRE TOTALE</a:t>
            </a:r>
          </a:p>
          <a:p>
            <a:pPr marL="0" marR="0" lvl="0" indent="0" algn="ctr" rtl="0" hangingPunct="0">
              <a:lnSpc>
                <a:spcPct val="100000"/>
              </a:lnSpc>
              <a:spcBef>
                <a:spcPts val="0"/>
              </a:spcBef>
              <a:spcAft>
                <a:spcPts val="0"/>
              </a:spcAft>
              <a:buNone/>
              <a:tabLst/>
            </a:pPr>
            <a:endParaRPr lang="fr-FR" sz="1600" b="1" i="0" u="none" strike="noStrike" kern="1200">
              <a:ln>
                <a:noFill/>
              </a:ln>
              <a:latin typeface="Comic Sans MS" pitchFamily="66"/>
              <a:ea typeface="Arial Unicode MS" pitchFamily="2"/>
              <a:cs typeface="Arial Unicode MS" pitchFamily="2"/>
            </a:endParaRPr>
          </a:p>
          <a:p>
            <a:pPr marL="0" marR="0" lvl="0" indent="0" algn="ctr" rtl="0" hangingPunct="0">
              <a:lnSpc>
                <a:spcPct val="100000"/>
              </a:lnSpc>
              <a:spcBef>
                <a:spcPts val="0"/>
              </a:spcBef>
              <a:spcAft>
                <a:spcPts val="0"/>
              </a:spcAft>
              <a:buNone/>
              <a:tabLst/>
            </a:pPr>
            <a:r>
              <a:rPr lang="fr-FR" sz="2800" b="0" i="0" u="none" strike="noStrike" kern="1200">
                <a:ln>
                  <a:noFill/>
                </a:ln>
                <a:latin typeface="Comic Sans MS" pitchFamily="66"/>
                <a:ea typeface="Arial Unicode MS" pitchFamily="2"/>
                <a:cs typeface="Arial Unicode MS" pitchFamily="2"/>
              </a:rPr>
              <a:t>Une mobilisation de toute la population : </a:t>
            </a:r>
            <a:r>
              <a:rPr lang="fr-FR" sz="2800" b="1" i="0" u="sng" strike="noStrike" kern="1200">
                <a:ln>
                  <a:noFill/>
                </a:ln>
                <a:uFillTx/>
                <a:latin typeface="Comic Sans MS" pitchFamily="66"/>
                <a:ea typeface="Arial Unicode MS" pitchFamily="2"/>
                <a:cs typeface="Arial Unicode MS" pitchFamily="2"/>
              </a:rPr>
              <a:t>les colonies</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name="page82">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88C2B90-18DA-DE4B-B73E-5CBBE22BD27E}"/>
              </a:ext>
            </a:extLst>
          </p:cNvPr>
          <p:cNvPicPr>
            <a:picLocks noChangeAspect="1"/>
          </p:cNvPicPr>
          <p:nvPr/>
        </p:nvPicPr>
        <p:blipFill>
          <a:blip r:embed="rId3">
            <a:lum/>
            <a:alphaModFix/>
          </a:blip>
          <a:srcRect/>
          <a:stretch>
            <a:fillRect/>
          </a:stretch>
        </p:blipFill>
        <p:spPr>
          <a:xfrm>
            <a:off x="1565280" y="482760"/>
            <a:ext cx="6949440" cy="3621240"/>
          </a:xfrm>
          <a:prstGeom prst="rect">
            <a:avLst/>
          </a:prstGeom>
          <a:noFill/>
          <a:ln w="0">
            <a:solidFill>
              <a:srgbClr val="000000"/>
            </a:solidFill>
            <a:prstDash val="solid"/>
          </a:ln>
        </p:spPr>
      </p:pic>
      <p:sp>
        <p:nvSpPr>
          <p:cNvPr id="3" name="ZoneTexte 2">
            <a:extLst>
              <a:ext uri="{FF2B5EF4-FFF2-40B4-BE49-F238E27FC236}">
                <a16:creationId xmlns:a16="http://schemas.microsoft.com/office/drawing/2014/main" id="{F188C17E-3548-8C42-A5F3-CC9D8AEA3093}"/>
              </a:ext>
            </a:extLst>
          </p:cNvPr>
          <p:cNvSpPr txBox="1"/>
          <p:nvPr/>
        </p:nvSpPr>
        <p:spPr>
          <a:xfrm>
            <a:off x="251999" y="4500000"/>
            <a:ext cx="9616395" cy="1699011"/>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1" i="0" u="none" strike="noStrike" kern="1200" dirty="0">
                <a:ln>
                  <a:noFill/>
                </a:ln>
                <a:latin typeface="Comic Sans MS" pitchFamily="66"/>
                <a:ea typeface="ArialMT" pitchFamily="34"/>
                <a:cs typeface="ArialMT" pitchFamily="34"/>
              </a:rPr>
              <a:t>Le 2 avril 1917 près de Fismes, le président de la République Raymond Poincaré et le général Mangin passent en revue un régiment de tirailleurs sénégalais </a:t>
            </a:r>
          </a:p>
          <a:p>
            <a:pPr marL="0" marR="0" lvl="0" indent="0" algn="ctr" rtl="0" hangingPunct="0">
              <a:lnSpc>
                <a:spcPct val="100000"/>
              </a:lnSpc>
              <a:spcBef>
                <a:spcPts val="0"/>
              </a:spcBef>
              <a:spcAft>
                <a:spcPts val="0"/>
              </a:spcAft>
              <a:buNone/>
              <a:tabLst/>
            </a:pPr>
            <a:r>
              <a:rPr lang="fr-FR" sz="1800" b="0" i="0" u="none" strike="noStrike" kern="1200" dirty="0">
                <a:ln>
                  <a:noFill/>
                </a:ln>
                <a:latin typeface="Comic Sans MS" pitchFamily="66"/>
                <a:ea typeface="ArialMT" pitchFamily="34"/>
                <a:cs typeface="ArialMT" pitchFamily="34"/>
              </a:rPr>
              <a:t>( Photo BDIC publiée dans </a:t>
            </a:r>
            <a:r>
              <a:rPr lang="fr-FR" sz="1800" b="0" i="1" u="none" strike="noStrike" kern="1200" dirty="0">
                <a:ln>
                  <a:noFill/>
                </a:ln>
                <a:latin typeface="Comic Sans MS" pitchFamily="66"/>
                <a:ea typeface="ArialMT" pitchFamily="34"/>
                <a:cs typeface="ArialMT" pitchFamily="34"/>
              </a:rPr>
              <a:t>1914-1918 L'Armée coloniale, les soldats d'outre-mer</a:t>
            </a:r>
            <a:r>
              <a:rPr lang="fr-FR" sz="1800" b="0" i="0" u="none" strike="noStrike" kern="1200" dirty="0">
                <a:ln>
                  <a:noFill/>
                </a:ln>
                <a:latin typeface="Comic Sans MS" pitchFamily="66"/>
                <a:ea typeface="ArialMT" pitchFamily="34"/>
                <a:cs typeface="ArialMT" pitchFamily="34"/>
              </a:rPr>
              <a:t>,</a:t>
            </a:r>
          </a:p>
          <a:p>
            <a:pPr marL="0" marR="0" lvl="0" indent="0" algn="ctr" rtl="0" hangingPunct="0">
              <a:lnSpc>
                <a:spcPct val="100000"/>
              </a:lnSpc>
              <a:spcBef>
                <a:spcPts val="0"/>
              </a:spcBef>
              <a:spcAft>
                <a:spcPts val="0"/>
              </a:spcAft>
              <a:buNone/>
              <a:tabLst/>
            </a:pPr>
            <a:r>
              <a:rPr lang="fr-FR" sz="1800" b="0" i="0" u="none" strike="noStrike" kern="1200" dirty="0">
                <a:ln>
                  <a:noFill/>
                </a:ln>
                <a:latin typeface="Comic Sans MS" pitchFamily="66"/>
                <a:ea typeface="ArialMT" pitchFamily="34"/>
                <a:cs typeface="ArialMT" pitchFamily="34"/>
              </a:rPr>
              <a:t>Ministère des anciens combattants et victimes de guerre</a:t>
            </a:r>
          </a:p>
          <a:p>
            <a:pPr marL="0" marR="0" lvl="0" indent="0" algn="ctr" rtl="0" hangingPunct="0">
              <a:lnSpc>
                <a:spcPct val="100000"/>
              </a:lnSpc>
              <a:spcBef>
                <a:spcPts val="0"/>
              </a:spcBef>
              <a:spcAft>
                <a:spcPts val="0"/>
              </a:spcAft>
              <a:buNone/>
              <a:tabLst/>
            </a:pPr>
            <a:r>
              <a:rPr lang="fr-FR" sz="1800" b="0" i="0" u="none" strike="noStrike" kern="1200" dirty="0">
                <a:ln>
                  <a:noFill/>
                </a:ln>
                <a:latin typeface="Comic Sans MS" pitchFamily="66"/>
                <a:ea typeface="ArialMT" pitchFamily="34"/>
                <a:cs typeface="ArialMT" pitchFamily="34"/>
              </a:rPr>
              <a:t>Délégation à la Mémoire et à l'Information, sans date)</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name="page83">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4A1F1D06-A054-F449-B8CB-48EDE3D0EB9B}"/>
              </a:ext>
            </a:extLst>
          </p:cNvPr>
          <p:cNvGraphicFramePr>
            <a:graphicFrameLocks noGrp="1"/>
          </p:cNvGraphicFramePr>
          <p:nvPr>
            <p:extLst>
              <p:ext uri="{D42A27DB-BD31-4B8C-83A1-F6EECF244321}">
                <p14:modId xmlns:p14="http://schemas.microsoft.com/office/powerpoint/2010/main" val="4148869717"/>
              </p:ext>
            </p:extLst>
          </p:nvPr>
        </p:nvGraphicFramePr>
        <p:xfrm>
          <a:off x="564120" y="720360"/>
          <a:ext cx="9011880" cy="6119640"/>
        </p:xfrm>
        <a:graphic>
          <a:graphicData uri="http://schemas.openxmlformats.org/drawingml/2006/table">
            <a:tbl>
              <a:tblPr firstRow="1" bandRow="1"/>
              <a:tblGrid>
                <a:gridCol w="2809800">
                  <a:extLst>
                    <a:ext uri="{9D8B030D-6E8A-4147-A177-3AD203B41FA5}">
                      <a16:colId xmlns:a16="http://schemas.microsoft.com/office/drawing/2014/main" val="2175521029"/>
                    </a:ext>
                  </a:extLst>
                </a:gridCol>
                <a:gridCol w="3101760">
                  <a:extLst>
                    <a:ext uri="{9D8B030D-6E8A-4147-A177-3AD203B41FA5}">
                      <a16:colId xmlns:a16="http://schemas.microsoft.com/office/drawing/2014/main" val="4131798021"/>
                    </a:ext>
                  </a:extLst>
                </a:gridCol>
                <a:gridCol w="3100320">
                  <a:extLst>
                    <a:ext uri="{9D8B030D-6E8A-4147-A177-3AD203B41FA5}">
                      <a16:colId xmlns:a16="http://schemas.microsoft.com/office/drawing/2014/main" val="1349490193"/>
                    </a:ext>
                  </a:extLst>
                </a:gridCol>
              </a:tblGrid>
              <a:tr h="1365120">
                <a:tc>
                  <a:txBody>
                    <a:bodyPr/>
                    <a:lstStyle/>
                    <a:p>
                      <a:pPr marL="0" marR="0" lvl="0" indent="0" algn="ctr" rtl="0" hangingPunct="0">
                        <a:lnSpc>
                          <a:spcPct val="100000"/>
                        </a:lnSpc>
                        <a:spcBef>
                          <a:spcPts val="0"/>
                        </a:spcBef>
                        <a:spcAft>
                          <a:spcPts val="0"/>
                        </a:spcAft>
                        <a:buNone/>
                        <a:tabLst/>
                      </a:pPr>
                      <a:r>
                        <a:rPr lang="fr-FR" sz="2400" b="0" i="0" u="none" strike="noStrike" kern="1200">
                          <a:ln>
                            <a:noFill/>
                          </a:ln>
                          <a:latin typeface="Comic Sans MS" pitchFamily="66"/>
                          <a:ea typeface="Arial Unicode MS" pitchFamily="2"/>
                          <a:cs typeface="Arial Unicode MS" pitchFamily="2"/>
                        </a:rPr>
                        <a:t>Colonies françaises</a:t>
                      </a:r>
                    </a:p>
                  </a:txBody>
                  <a:tcPr/>
                </a:tc>
                <a:tc>
                  <a:txBody>
                    <a:bodyPr/>
                    <a:lstStyle/>
                    <a:p>
                      <a:pPr marL="0" marR="0" lvl="0" indent="0" algn="ctr" rtl="0" hangingPunct="0">
                        <a:lnSpc>
                          <a:spcPct val="100000"/>
                        </a:lnSpc>
                        <a:spcBef>
                          <a:spcPts val="0"/>
                        </a:spcBef>
                        <a:spcAft>
                          <a:spcPts val="0"/>
                        </a:spcAft>
                        <a:buNone/>
                        <a:tabLst/>
                      </a:pPr>
                      <a:r>
                        <a:rPr lang="fr-FR" sz="2400" b="0" i="0" u="none" strike="noStrike" kern="1200">
                          <a:ln>
                            <a:noFill/>
                          </a:ln>
                          <a:latin typeface="Comic Sans MS" pitchFamily="66"/>
                          <a:ea typeface="Arial Unicode MS" pitchFamily="2"/>
                          <a:cs typeface="Arial Unicode MS" pitchFamily="2"/>
                        </a:rPr>
                        <a:t>Soldats mobilisés</a:t>
                      </a:r>
                    </a:p>
                  </a:txBody>
                  <a:tcPr/>
                </a:tc>
                <a:tc>
                  <a:txBody>
                    <a:bodyPr/>
                    <a:lstStyle/>
                    <a:p>
                      <a:pPr marL="0" marR="0" lvl="0" indent="0" algn="ctr" rtl="0" hangingPunct="0">
                        <a:lnSpc>
                          <a:spcPct val="100000"/>
                        </a:lnSpc>
                        <a:spcBef>
                          <a:spcPts val="0"/>
                        </a:spcBef>
                        <a:spcAft>
                          <a:spcPts val="0"/>
                        </a:spcAft>
                        <a:buNone/>
                        <a:tabLst/>
                      </a:pPr>
                      <a:r>
                        <a:rPr lang="fr-FR" sz="2400" b="0" i="0" u="none" strike="noStrike" kern="1200">
                          <a:ln>
                            <a:noFill/>
                          </a:ln>
                          <a:latin typeface="Comic Sans MS" pitchFamily="66"/>
                          <a:ea typeface="Arial Unicode MS" pitchFamily="2"/>
                          <a:cs typeface="Arial Unicode MS" pitchFamily="2"/>
                        </a:rPr>
                        <a:t>Travailleurs</a:t>
                      </a:r>
                    </a:p>
                    <a:p>
                      <a:pPr marL="0" marR="0" lvl="0" indent="0" algn="ctr" rtl="0" hangingPunct="0">
                        <a:lnSpc>
                          <a:spcPct val="100000"/>
                        </a:lnSpc>
                        <a:spcBef>
                          <a:spcPts val="0"/>
                        </a:spcBef>
                        <a:spcAft>
                          <a:spcPts val="0"/>
                        </a:spcAft>
                        <a:buNone/>
                        <a:tabLst/>
                      </a:pPr>
                      <a:r>
                        <a:rPr lang="fr-FR" sz="2400" b="0" i="0" u="none" strike="noStrike" kern="1200">
                          <a:ln>
                            <a:noFill/>
                          </a:ln>
                          <a:latin typeface="Comic Sans MS" pitchFamily="66"/>
                          <a:ea typeface="Arial Unicode MS" pitchFamily="2"/>
                          <a:cs typeface="Arial Unicode MS" pitchFamily="2"/>
                        </a:rPr>
                        <a:t>(usines de guerre en France)</a:t>
                      </a:r>
                    </a:p>
                  </a:txBody>
                  <a:tcPr/>
                </a:tc>
                <a:extLst>
                  <a:ext uri="{0D108BD9-81ED-4DB2-BD59-A6C34878D82A}">
                    <a16:rowId xmlns:a16="http://schemas.microsoft.com/office/drawing/2014/main" val="1278237088"/>
                  </a:ext>
                </a:extLst>
              </a:tr>
              <a:tr h="678960">
                <a:tc>
                  <a:txBody>
                    <a:bodyPr/>
                    <a:lstStyle/>
                    <a:p>
                      <a:pPr marL="0" marR="0" lvl="0" indent="0" rtl="0" hangingPunct="0">
                        <a:lnSpc>
                          <a:spcPct val="100000"/>
                        </a:lnSpc>
                        <a:spcBef>
                          <a:spcPts val="0"/>
                        </a:spcBef>
                        <a:spcAft>
                          <a:spcPts val="0"/>
                        </a:spcAft>
                        <a:buNone/>
                        <a:tabLst/>
                      </a:pPr>
                      <a:r>
                        <a:rPr lang="fr-FR" sz="2400" b="0" i="0" u="none" strike="noStrike" kern="1200">
                          <a:ln>
                            <a:noFill/>
                          </a:ln>
                          <a:latin typeface="Comic Sans MS" pitchFamily="66"/>
                          <a:ea typeface="Arial Unicode MS" pitchFamily="2"/>
                          <a:cs typeface="Arial Unicode MS" pitchFamily="2"/>
                        </a:rPr>
                        <a:t>Algérie</a:t>
                      </a:r>
                    </a:p>
                  </a:txBody>
                  <a:tcPr/>
                </a:tc>
                <a:tc rowSpan="3">
                  <a:txBody>
                    <a:bodyPr/>
                    <a:lstStyle/>
                    <a:p>
                      <a:pPr marL="0" marR="0" lvl="0" indent="0" algn="ctr" rtl="0" hangingPunct="0">
                        <a:lnSpc>
                          <a:spcPct val="100000"/>
                        </a:lnSpc>
                        <a:spcBef>
                          <a:spcPts val="0"/>
                        </a:spcBef>
                        <a:spcAft>
                          <a:spcPts val="0"/>
                        </a:spcAft>
                        <a:buNone/>
                        <a:tabLst/>
                      </a:pPr>
                      <a:r>
                        <a:rPr lang="fr-FR" sz="2600" b="0" i="0" u="none" strike="noStrike" kern="1200" dirty="0">
                          <a:ln>
                            <a:noFill/>
                          </a:ln>
                          <a:latin typeface="Comic Sans MS" pitchFamily="66"/>
                          <a:ea typeface="Arial Unicode MS" pitchFamily="2"/>
                          <a:cs typeface="Arial Unicode MS" pitchFamily="2"/>
                        </a:rPr>
                        <a:t>290 000</a:t>
                      </a:r>
                    </a:p>
                  </a:txBody>
                  <a:tcPr anchor="ctr"/>
                </a:tc>
                <a:tc rowSpan="3">
                  <a:txBody>
                    <a:bodyPr/>
                    <a:lstStyle/>
                    <a:p>
                      <a:pPr marL="0" marR="0" lvl="0" indent="0" algn="ctr" rtl="0" hangingPunct="0">
                        <a:lnSpc>
                          <a:spcPct val="100000"/>
                        </a:lnSpc>
                        <a:spcBef>
                          <a:spcPts val="0"/>
                        </a:spcBef>
                        <a:spcAft>
                          <a:spcPts val="0"/>
                        </a:spcAft>
                        <a:buNone/>
                        <a:tabLst/>
                      </a:pPr>
                      <a:r>
                        <a:rPr lang="fr-FR" sz="2600" b="0" i="0" u="none" strike="noStrike" kern="1200" dirty="0">
                          <a:ln>
                            <a:noFill/>
                          </a:ln>
                          <a:latin typeface="Comic Sans MS" pitchFamily="66"/>
                          <a:ea typeface="Arial Unicode MS" pitchFamily="2"/>
                          <a:cs typeface="Arial Unicode MS" pitchFamily="2"/>
                        </a:rPr>
                        <a:t>140 000</a:t>
                      </a:r>
                    </a:p>
                  </a:txBody>
                  <a:tcPr anchor="ctr"/>
                </a:tc>
                <a:extLst>
                  <a:ext uri="{0D108BD9-81ED-4DB2-BD59-A6C34878D82A}">
                    <a16:rowId xmlns:a16="http://schemas.microsoft.com/office/drawing/2014/main" val="2016611955"/>
                  </a:ext>
                </a:extLst>
              </a:tr>
              <a:tr h="678960">
                <a:tc>
                  <a:txBody>
                    <a:bodyPr/>
                    <a:lstStyle/>
                    <a:p>
                      <a:pPr marL="0" marR="0" lvl="0" indent="0" rtl="0" hangingPunct="0">
                        <a:lnSpc>
                          <a:spcPct val="100000"/>
                        </a:lnSpc>
                        <a:spcBef>
                          <a:spcPts val="0"/>
                        </a:spcBef>
                        <a:spcAft>
                          <a:spcPts val="0"/>
                        </a:spcAft>
                        <a:buNone/>
                        <a:tabLst/>
                      </a:pPr>
                      <a:r>
                        <a:rPr lang="fr-FR" sz="2400" b="0" i="0" u="none" strike="noStrike" kern="1200">
                          <a:ln>
                            <a:noFill/>
                          </a:ln>
                          <a:latin typeface="Comic Sans MS" pitchFamily="66"/>
                          <a:ea typeface="Arial Unicode MS" pitchFamily="2"/>
                          <a:cs typeface="Arial Unicode MS" pitchFamily="2"/>
                        </a:rPr>
                        <a:t>Tunisie</a:t>
                      </a: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102002545"/>
                  </a:ext>
                </a:extLst>
              </a:tr>
              <a:tr h="678960">
                <a:tc>
                  <a:txBody>
                    <a:bodyPr/>
                    <a:lstStyle/>
                    <a:p>
                      <a:pPr marL="0" marR="0" lvl="0" indent="0" rtl="0" hangingPunct="0">
                        <a:lnSpc>
                          <a:spcPct val="100000"/>
                        </a:lnSpc>
                        <a:spcBef>
                          <a:spcPts val="0"/>
                        </a:spcBef>
                        <a:spcAft>
                          <a:spcPts val="0"/>
                        </a:spcAft>
                        <a:buNone/>
                        <a:tabLst/>
                      </a:pPr>
                      <a:r>
                        <a:rPr lang="fr-FR" sz="2400" b="0" i="0" u="none" strike="noStrike" kern="1200">
                          <a:ln>
                            <a:noFill/>
                          </a:ln>
                          <a:latin typeface="Comic Sans MS" pitchFamily="66"/>
                          <a:ea typeface="Arial Unicode MS" pitchFamily="2"/>
                          <a:cs typeface="Arial Unicode MS" pitchFamily="2"/>
                        </a:rPr>
                        <a:t>Maroc</a:t>
                      </a: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823201651"/>
                  </a:ext>
                </a:extLst>
              </a:tr>
              <a:tr h="678960">
                <a:tc>
                  <a:txBody>
                    <a:bodyPr/>
                    <a:lstStyle/>
                    <a:p>
                      <a:pPr marL="0" marR="0" lvl="0" indent="0" rtl="0" hangingPunct="0">
                        <a:lnSpc>
                          <a:spcPct val="100000"/>
                        </a:lnSpc>
                        <a:spcBef>
                          <a:spcPts val="0"/>
                        </a:spcBef>
                        <a:spcAft>
                          <a:spcPts val="0"/>
                        </a:spcAft>
                        <a:buNone/>
                        <a:tabLst/>
                      </a:pPr>
                      <a:r>
                        <a:rPr lang="fr-FR" sz="2400" b="0" i="0" u="none" strike="noStrike" kern="1200">
                          <a:ln>
                            <a:noFill/>
                          </a:ln>
                          <a:latin typeface="Comic Sans MS" pitchFamily="66"/>
                          <a:ea typeface="Arial Unicode MS" pitchFamily="2"/>
                          <a:cs typeface="Arial Unicode MS" pitchFamily="2"/>
                        </a:rPr>
                        <a:t>AOF</a:t>
                      </a:r>
                    </a:p>
                  </a:txBody>
                  <a:tcPr/>
                </a:tc>
                <a:tc rowSpan="2">
                  <a:txBody>
                    <a:bodyPr/>
                    <a:lstStyle/>
                    <a:p>
                      <a:pPr marL="0" marR="0" lvl="0" indent="0" algn="ctr" rtl="0" hangingPunct="0">
                        <a:lnSpc>
                          <a:spcPct val="100000"/>
                        </a:lnSpc>
                        <a:spcBef>
                          <a:spcPts val="0"/>
                        </a:spcBef>
                        <a:spcAft>
                          <a:spcPts val="0"/>
                        </a:spcAft>
                        <a:buNone/>
                        <a:tabLst/>
                      </a:pPr>
                      <a:r>
                        <a:rPr lang="fr-FR" sz="2600" b="0" i="0" u="none" strike="noStrike" kern="1200" dirty="0">
                          <a:ln>
                            <a:noFill/>
                          </a:ln>
                          <a:latin typeface="Comic Sans MS" pitchFamily="66"/>
                          <a:ea typeface="Arial Unicode MS" pitchFamily="2"/>
                          <a:cs typeface="Arial Unicode MS" pitchFamily="2"/>
                        </a:rPr>
                        <a:t>180 000</a:t>
                      </a:r>
                    </a:p>
                  </a:txBody>
                  <a:tcPr anchor="ctr"/>
                </a:tc>
                <a:tc rowSpan="2">
                  <a:txBody>
                    <a:bodyPr/>
                    <a:lstStyle/>
                    <a:p>
                      <a:pPr marL="0" marR="0" lvl="0" indent="0" algn="ctr" rtl="0" hangingPunct="0">
                        <a:lnSpc>
                          <a:spcPct val="100000"/>
                        </a:lnSpc>
                        <a:spcBef>
                          <a:spcPts val="0"/>
                        </a:spcBef>
                        <a:spcAft>
                          <a:spcPts val="0"/>
                        </a:spcAft>
                        <a:buNone/>
                        <a:tabLst/>
                      </a:pPr>
                      <a:r>
                        <a:rPr lang="fr-FR" sz="2600" b="0" i="0" u="none" strike="noStrike" kern="1200" dirty="0">
                          <a:ln>
                            <a:noFill/>
                          </a:ln>
                          <a:latin typeface="Comic Sans MS" pitchFamily="66"/>
                          <a:ea typeface="Arial Unicode MS" pitchFamily="2"/>
                          <a:cs typeface="Arial Unicode MS" pitchFamily="2"/>
                        </a:rPr>
                        <a:t>?</a:t>
                      </a:r>
                    </a:p>
                    <a:p>
                      <a:pPr marL="0" marR="0" lvl="0" indent="0" algn="ctr" rtl="0" hangingPunct="0">
                        <a:lnSpc>
                          <a:spcPct val="100000"/>
                        </a:lnSpc>
                        <a:spcBef>
                          <a:spcPts val="0"/>
                        </a:spcBef>
                        <a:spcAft>
                          <a:spcPts val="0"/>
                        </a:spcAft>
                        <a:buNone/>
                        <a:tabLst/>
                      </a:pPr>
                      <a:endParaRPr lang="fr-FR" sz="2600" b="0" i="0" u="none" strike="noStrike" kern="1200" dirty="0">
                        <a:ln>
                          <a:noFill/>
                        </a:ln>
                        <a:latin typeface="Comic Sans MS" pitchFamily="66"/>
                        <a:ea typeface="Arial Unicode MS" pitchFamily="2"/>
                        <a:cs typeface="Arial Unicode MS" pitchFamily="2"/>
                      </a:endParaRPr>
                    </a:p>
                  </a:txBody>
                  <a:tcPr anchor="ctr"/>
                </a:tc>
                <a:extLst>
                  <a:ext uri="{0D108BD9-81ED-4DB2-BD59-A6C34878D82A}">
                    <a16:rowId xmlns:a16="http://schemas.microsoft.com/office/drawing/2014/main" val="4117411423"/>
                  </a:ext>
                </a:extLst>
              </a:tr>
              <a:tr h="678960">
                <a:tc>
                  <a:txBody>
                    <a:bodyPr/>
                    <a:lstStyle/>
                    <a:p>
                      <a:pPr marL="0" marR="0" lvl="0" indent="0" rtl="0" hangingPunct="0">
                        <a:lnSpc>
                          <a:spcPct val="100000"/>
                        </a:lnSpc>
                        <a:spcBef>
                          <a:spcPts val="0"/>
                        </a:spcBef>
                        <a:spcAft>
                          <a:spcPts val="0"/>
                        </a:spcAft>
                        <a:buNone/>
                        <a:tabLst/>
                      </a:pPr>
                      <a:r>
                        <a:rPr lang="fr-FR" sz="2400" b="0" i="0" u="none" strike="noStrike" kern="1200">
                          <a:ln>
                            <a:noFill/>
                          </a:ln>
                          <a:latin typeface="Comic Sans MS" pitchFamily="66"/>
                          <a:ea typeface="Arial Unicode MS" pitchFamily="2"/>
                          <a:cs typeface="Arial Unicode MS" pitchFamily="2"/>
                        </a:rPr>
                        <a:t>AEF</a:t>
                      </a: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089874509"/>
                  </a:ext>
                </a:extLst>
              </a:tr>
              <a:tr h="678960">
                <a:tc>
                  <a:txBody>
                    <a:bodyPr/>
                    <a:lstStyle/>
                    <a:p>
                      <a:pPr marL="0" marR="0" lvl="0" indent="0" rtl="0" hangingPunct="0">
                        <a:lnSpc>
                          <a:spcPct val="100000"/>
                        </a:lnSpc>
                        <a:spcBef>
                          <a:spcPts val="0"/>
                        </a:spcBef>
                        <a:spcAft>
                          <a:spcPts val="0"/>
                        </a:spcAft>
                        <a:buNone/>
                        <a:tabLst/>
                      </a:pPr>
                      <a:r>
                        <a:rPr lang="fr-FR" sz="2400" b="0" i="0" u="none" strike="noStrike" kern="1200">
                          <a:ln>
                            <a:noFill/>
                          </a:ln>
                          <a:latin typeface="Comic Sans MS" pitchFamily="66"/>
                          <a:ea typeface="Arial Unicode MS" pitchFamily="2"/>
                          <a:cs typeface="Arial Unicode MS" pitchFamily="2"/>
                        </a:rPr>
                        <a:t>Indochine</a:t>
                      </a:r>
                    </a:p>
                  </a:txBody>
                  <a:tcPr/>
                </a:tc>
                <a:tc>
                  <a:txBody>
                    <a:bodyPr/>
                    <a:lstStyle/>
                    <a:p>
                      <a:pPr marL="0" marR="0" lvl="0" indent="0" algn="ctr" rtl="0" hangingPunct="0">
                        <a:lnSpc>
                          <a:spcPct val="100000"/>
                        </a:lnSpc>
                        <a:spcBef>
                          <a:spcPts val="0"/>
                        </a:spcBef>
                        <a:spcAft>
                          <a:spcPts val="0"/>
                        </a:spcAft>
                        <a:buNone/>
                        <a:tabLst/>
                      </a:pPr>
                      <a:r>
                        <a:rPr lang="fr-FR" sz="2600" b="0" i="0" u="none" strike="noStrike" kern="1200">
                          <a:ln>
                            <a:noFill/>
                          </a:ln>
                          <a:latin typeface="Comic Sans MS" pitchFamily="66"/>
                          <a:ea typeface="Arial Unicode MS" pitchFamily="2"/>
                          <a:cs typeface="Arial Unicode MS" pitchFamily="2"/>
                        </a:rPr>
                        <a:t>50 000</a:t>
                      </a:r>
                    </a:p>
                  </a:txBody>
                  <a:tcPr/>
                </a:tc>
                <a:tc>
                  <a:txBody>
                    <a:bodyPr/>
                    <a:lstStyle/>
                    <a:p>
                      <a:pPr marL="0" marR="0" lvl="0" indent="0" algn="ctr" rtl="0" hangingPunct="0">
                        <a:lnSpc>
                          <a:spcPct val="100000"/>
                        </a:lnSpc>
                        <a:spcBef>
                          <a:spcPts val="0"/>
                        </a:spcBef>
                        <a:spcAft>
                          <a:spcPts val="0"/>
                        </a:spcAft>
                        <a:buNone/>
                        <a:tabLst/>
                      </a:pPr>
                      <a:r>
                        <a:rPr lang="fr-FR" sz="2600" b="0" i="0" u="none" strike="noStrike" kern="1200">
                          <a:ln>
                            <a:noFill/>
                          </a:ln>
                          <a:latin typeface="Comic Sans MS" pitchFamily="66"/>
                          <a:ea typeface="Arial Unicode MS" pitchFamily="2"/>
                          <a:cs typeface="Arial Unicode MS" pitchFamily="2"/>
                        </a:rPr>
                        <a:t>?</a:t>
                      </a:r>
                    </a:p>
                  </a:txBody>
                  <a:tcPr/>
                </a:tc>
                <a:extLst>
                  <a:ext uri="{0D108BD9-81ED-4DB2-BD59-A6C34878D82A}">
                    <a16:rowId xmlns:a16="http://schemas.microsoft.com/office/drawing/2014/main" val="3621215052"/>
                  </a:ext>
                </a:extLst>
              </a:tr>
              <a:tr h="680760">
                <a:tc>
                  <a:txBody>
                    <a:bodyPr/>
                    <a:lstStyle/>
                    <a:p>
                      <a:pPr marL="0" marR="0" lvl="0" indent="0" rtl="0" hangingPunct="0">
                        <a:lnSpc>
                          <a:spcPct val="100000"/>
                        </a:lnSpc>
                        <a:spcBef>
                          <a:spcPts val="0"/>
                        </a:spcBef>
                        <a:spcAft>
                          <a:spcPts val="0"/>
                        </a:spcAft>
                        <a:buNone/>
                        <a:tabLst/>
                      </a:pPr>
                      <a:r>
                        <a:rPr lang="fr-FR" sz="2400" b="0" i="0" u="none" strike="noStrike" kern="1200">
                          <a:ln>
                            <a:noFill/>
                          </a:ln>
                          <a:latin typeface="Comic Sans MS" pitchFamily="66"/>
                          <a:ea typeface="Arial Unicode MS" pitchFamily="2"/>
                          <a:cs typeface="Arial Unicode MS" pitchFamily="2"/>
                        </a:rPr>
                        <a:t>Madagascar</a:t>
                      </a:r>
                    </a:p>
                  </a:txBody>
                  <a:tcPr/>
                </a:tc>
                <a:tc>
                  <a:txBody>
                    <a:bodyPr/>
                    <a:lstStyle/>
                    <a:p>
                      <a:pPr marL="0" marR="0" lvl="0" indent="0" algn="ctr" rtl="0" hangingPunct="0">
                        <a:lnSpc>
                          <a:spcPct val="100000"/>
                        </a:lnSpc>
                        <a:spcBef>
                          <a:spcPts val="0"/>
                        </a:spcBef>
                        <a:spcAft>
                          <a:spcPts val="0"/>
                        </a:spcAft>
                        <a:buNone/>
                        <a:tabLst/>
                      </a:pPr>
                      <a:r>
                        <a:rPr lang="fr-FR" sz="2600" b="0" i="0" u="none" strike="noStrike" kern="1200">
                          <a:ln>
                            <a:noFill/>
                          </a:ln>
                          <a:latin typeface="Comic Sans MS" pitchFamily="66"/>
                          <a:ea typeface="Arial Unicode MS" pitchFamily="2"/>
                          <a:cs typeface="Arial Unicode MS" pitchFamily="2"/>
                        </a:rPr>
                        <a:t>40 000</a:t>
                      </a:r>
                    </a:p>
                  </a:txBody>
                  <a:tcPr/>
                </a:tc>
                <a:tc>
                  <a:txBody>
                    <a:bodyPr/>
                    <a:lstStyle/>
                    <a:p>
                      <a:pPr marL="0" marR="0" lvl="0" indent="0" algn="ctr" rtl="0" hangingPunct="0">
                        <a:lnSpc>
                          <a:spcPct val="100000"/>
                        </a:lnSpc>
                        <a:spcBef>
                          <a:spcPts val="0"/>
                        </a:spcBef>
                        <a:spcAft>
                          <a:spcPts val="0"/>
                        </a:spcAft>
                        <a:buNone/>
                        <a:tabLst/>
                      </a:pPr>
                      <a:r>
                        <a:rPr lang="fr-FR" sz="2600" b="0" i="0" u="none" strike="noStrike" kern="1200" dirty="0">
                          <a:ln>
                            <a:noFill/>
                          </a:ln>
                          <a:latin typeface="Comic Sans MS" pitchFamily="66"/>
                          <a:ea typeface="Arial Unicode MS" pitchFamily="2"/>
                          <a:cs typeface="Arial Unicode MS" pitchFamily="2"/>
                        </a:rPr>
                        <a:t>6 000</a:t>
                      </a:r>
                    </a:p>
                  </a:txBody>
                  <a:tcPr/>
                </a:tc>
                <a:extLst>
                  <a:ext uri="{0D108BD9-81ED-4DB2-BD59-A6C34878D82A}">
                    <a16:rowId xmlns:a16="http://schemas.microsoft.com/office/drawing/2014/main" val="2422821758"/>
                  </a:ext>
                </a:extLst>
              </a:tr>
            </a:tbl>
          </a:graphicData>
        </a:graphic>
      </p:graphicFrame>
      <p:sp>
        <p:nvSpPr>
          <p:cNvPr id="3" name="ZoneTexte 2">
            <a:extLst>
              <a:ext uri="{FF2B5EF4-FFF2-40B4-BE49-F238E27FC236}">
                <a16:creationId xmlns:a16="http://schemas.microsoft.com/office/drawing/2014/main" id="{8E5ACAC2-38E8-C940-8B2F-2446F625974A}"/>
              </a:ext>
            </a:extLst>
          </p:cNvPr>
          <p:cNvSpPr txBox="1"/>
          <p:nvPr/>
        </p:nvSpPr>
        <p:spPr>
          <a:xfrm>
            <a:off x="576000" y="144000"/>
            <a:ext cx="899964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a:ln>
                  <a:noFill/>
                </a:ln>
                <a:latin typeface="Comic Sans MS" pitchFamily="66"/>
                <a:ea typeface="Arial Unicode MS" pitchFamily="2"/>
                <a:cs typeface="Arial Unicode MS" pitchFamily="2"/>
              </a:rPr>
              <a:t>Mobilisation des colonies françaises</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name="page8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9753F5-EE11-C94F-BE0D-A18B7F4C671D}"/>
              </a:ext>
            </a:extLst>
          </p:cNvPr>
          <p:cNvSpPr/>
          <p:nvPr/>
        </p:nvSpPr>
        <p:spPr>
          <a:xfrm>
            <a:off x="180000" y="432000"/>
            <a:ext cx="9720000" cy="6229080"/>
          </a:xfrm>
          <a:prstGeom prst="rect">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ZoneTexte 2">
            <a:extLst>
              <a:ext uri="{FF2B5EF4-FFF2-40B4-BE49-F238E27FC236}">
                <a16:creationId xmlns:a16="http://schemas.microsoft.com/office/drawing/2014/main" id="{6F4CA161-3B0C-1C4A-A250-5C83EE19F0E2}"/>
              </a:ext>
            </a:extLst>
          </p:cNvPr>
          <p:cNvSpPr txBox="1"/>
          <p:nvPr/>
        </p:nvSpPr>
        <p:spPr>
          <a:xfrm>
            <a:off x="180000" y="432000"/>
            <a:ext cx="5184000" cy="7275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3600" b="0" i="0" u="none" strike="noStrike" kern="1200">
                <a:ln>
                  <a:noFill/>
                </a:ln>
                <a:solidFill>
                  <a:srgbClr val="000000"/>
                </a:solidFill>
                <a:latin typeface="Comic Sans MS" pitchFamily="66"/>
                <a:ea typeface="Arial Unicode MS" pitchFamily="2"/>
                <a:cs typeface="Arial Unicode MS" pitchFamily="2"/>
              </a:rPr>
              <a:t>Les hommes</a:t>
            </a:r>
          </a:p>
        </p:txBody>
      </p:sp>
      <p:sp>
        <p:nvSpPr>
          <p:cNvPr id="4" name="ZoneTexte 3">
            <a:extLst>
              <a:ext uri="{FF2B5EF4-FFF2-40B4-BE49-F238E27FC236}">
                <a16:creationId xmlns:a16="http://schemas.microsoft.com/office/drawing/2014/main" id="{DF0CC5E8-77F4-C242-9AFB-FAA2F4EB56F0}"/>
              </a:ext>
            </a:extLst>
          </p:cNvPr>
          <p:cNvSpPr txBox="1"/>
          <p:nvPr/>
        </p:nvSpPr>
        <p:spPr>
          <a:xfrm>
            <a:off x="180000" y="1584000"/>
            <a:ext cx="9720000" cy="136476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600" b="0" i="0" u="none" strike="noStrike" kern="1200" dirty="0">
                <a:ln>
                  <a:noFill/>
                </a:ln>
                <a:solidFill>
                  <a:srgbClr val="0000FF"/>
                </a:solidFill>
                <a:latin typeface="Comic Sans MS" pitchFamily="66"/>
                <a:ea typeface="Arial Unicode MS" pitchFamily="2"/>
                <a:cs typeface="Arial Unicode MS" pitchFamily="2"/>
              </a:rPr>
              <a:t>- Dès août 1914, les hommes sont mobilisés en masse pour le front.</a:t>
            </a:r>
          </a:p>
        </p:txBody>
      </p:sp>
      <p:sp>
        <p:nvSpPr>
          <p:cNvPr id="5" name="ZoneTexte 4">
            <a:extLst>
              <a:ext uri="{FF2B5EF4-FFF2-40B4-BE49-F238E27FC236}">
                <a16:creationId xmlns:a16="http://schemas.microsoft.com/office/drawing/2014/main" id="{D6845EB8-4301-AC41-92F7-E82AA2BB27B1}"/>
              </a:ext>
            </a:extLst>
          </p:cNvPr>
          <p:cNvSpPr txBox="1"/>
          <p:nvPr/>
        </p:nvSpPr>
        <p:spPr>
          <a:xfrm>
            <a:off x="180000" y="3384720"/>
            <a:ext cx="9720000" cy="263916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600" b="0" i="0" u="none" strike="noStrike" kern="1200" dirty="0">
                <a:ln>
                  <a:noFill/>
                </a:ln>
                <a:solidFill>
                  <a:srgbClr val="0000FF"/>
                </a:solidFill>
                <a:latin typeface="Comic Sans MS" pitchFamily="66"/>
                <a:ea typeface="Arial Unicode MS" pitchFamily="2"/>
                <a:cs typeface="Arial Unicode MS" pitchFamily="2"/>
              </a:rPr>
              <a:t>- Les troupes coloniales sont mobilisées pour combattre au front ou travailler dans les usines. Les colonies comptent de nombreux morts.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name="page85">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67BF046-450A-9F41-AC71-79BD2D0496E2}"/>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251280" y="216000"/>
            <a:ext cx="4860720" cy="2664000"/>
          </a:xfrm>
          <a:prstGeom prst="rect">
            <a:avLst/>
          </a:prstGeom>
          <a:noFill/>
          <a:ln w="0">
            <a:solidFill>
              <a:srgbClr val="000000"/>
            </a:solidFill>
            <a:prstDash val="solid"/>
          </a:ln>
        </p:spPr>
      </p:pic>
      <p:pic>
        <p:nvPicPr>
          <p:cNvPr id="3" name="Image 2">
            <a:extLst>
              <a:ext uri="{FF2B5EF4-FFF2-40B4-BE49-F238E27FC236}">
                <a16:creationId xmlns:a16="http://schemas.microsoft.com/office/drawing/2014/main" id="{81CDA596-2F1D-2B43-8CB1-AD3FFA08466A}"/>
              </a:ext>
            </a:extLst>
          </p:cNvPr>
          <p:cNvPicPr>
            <a:picLocks noChangeAspect="1"/>
          </p:cNvPicPr>
          <p:nvPr/>
        </p:nvPicPr>
        <p:blipFill>
          <a:blip r:embed="rId4" cstate="email">
            <a:lum/>
            <a:alphaModFix/>
            <a:extLst>
              <a:ext uri="{28A0092B-C50C-407E-A947-70E740481C1C}">
                <a14:useLocalDpi xmlns:a14="http://schemas.microsoft.com/office/drawing/2010/main"/>
              </a:ext>
            </a:extLst>
          </a:blip>
          <a:srcRect/>
          <a:stretch>
            <a:fillRect/>
          </a:stretch>
        </p:blipFill>
        <p:spPr>
          <a:xfrm>
            <a:off x="5256000" y="216000"/>
            <a:ext cx="4680000" cy="2664000"/>
          </a:xfrm>
          <a:prstGeom prst="rect">
            <a:avLst/>
          </a:prstGeom>
          <a:noFill/>
          <a:ln w="0">
            <a:solidFill>
              <a:srgbClr val="000000"/>
            </a:solidFill>
            <a:prstDash val="solid"/>
          </a:ln>
        </p:spPr>
      </p:pic>
      <p:pic>
        <p:nvPicPr>
          <p:cNvPr id="4" name="Image 3">
            <a:extLst>
              <a:ext uri="{FF2B5EF4-FFF2-40B4-BE49-F238E27FC236}">
                <a16:creationId xmlns:a16="http://schemas.microsoft.com/office/drawing/2014/main" id="{4B99856D-2C00-9A4A-B00C-53891E9216E8}"/>
              </a:ext>
            </a:extLst>
          </p:cNvPr>
          <p:cNvPicPr>
            <a:picLocks noChangeAspect="1"/>
          </p:cNvPicPr>
          <p:nvPr/>
        </p:nvPicPr>
        <p:blipFill>
          <a:blip r:embed="rId5" cstate="email">
            <a:lum/>
            <a:alphaModFix/>
            <a:extLst>
              <a:ext uri="{28A0092B-C50C-407E-A947-70E740481C1C}">
                <a14:useLocalDpi xmlns:a14="http://schemas.microsoft.com/office/drawing/2010/main"/>
              </a:ext>
            </a:extLst>
          </a:blip>
          <a:srcRect/>
          <a:stretch>
            <a:fillRect/>
          </a:stretch>
        </p:blipFill>
        <p:spPr>
          <a:xfrm>
            <a:off x="2293920" y="3096000"/>
            <a:ext cx="5492160" cy="3384000"/>
          </a:xfrm>
          <a:prstGeom prst="rect">
            <a:avLst/>
          </a:prstGeom>
          <a:noFill/>
          <a:ln w="0">
            <a:solidFill>
              <a:srgbClr val="000000"/>
            </a:solidFill>
            <a:prstDash val="solid"/>
          </a:ln>
        </p:spPr>
      </p:pic>
      <p:sp>
        <p:nvSpPr>
          <p:cNvPr id="5" name="ZoneTexte 4">
            <a:extLst>
              <a:ext uri="{FF2B5EF4-FFF2-40B4-BE49-F238E27FC236}">
                <a16:creationId xmlns:a16="http://schemas.microsoft.com/office/drawing/2014/main" id="{E92DB709-1F89-204C-ACD8-81DB579137E9}"/>
              </a:ext>
            </a:extLst>
          </p:cNvPr>
          <p:cNvSpPr txBox="1"/>
          <p:nvPr/>
        </p:nvSpPr>
        <p:spPr>
          <a:xfrm>
            <a:off x="0" y="6623999"/>
            <a:ext cx="10080000" cy="86795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latin typeface="Comic Sans MS" pitchFamily="66"/>
                <a:ea typeface="Arial Unicode MS" pitchFamily="2"/>
                <a:cs typeface="Arial Unicode MS" pitchFamily="2"/>
              </a:rPr>
              <a:t>Cimetière du Trabuquet (Menton),</a:t>
            </a:r>
          </a:p>
          <a:p>
            <a:pPr marL="0" marR="0" lvl="0" indent="0" algn="ctr" rtl="0" hangingPunct="0">
              <a:lnSpc>
                <a:spcPct val="100000"/>
              </a:lnSpc>
              <a:spcBef>
                <a:spcPts val="0"/>
              </a:spcBef>
              <a:spcAft>
                <a:spcPts val="0"/>
              </a:spcAft>
              <a:buNone/>
              <a:tabLst/>
            </a:pPr>
            <a:r>
              <a:rPr lang="fr-FR" sz="2200" b="0" i="0" u="none" strike="noStrike" kern="1200">
                <a:ln>
                  <a:noFill/>
                </a:ln>
                <a:latin typeface="Comic Sans MS" pitchFamily="66"/>
                <a:ea typeface="Arial Unicode MS" pitchFamily="2"/>
                <a:cs typeface="Arial Unicode MS" pitchFamily="2"/>
              </a:rPr>
              <a:t>carré militaire et mémorial des tirailleurs sénégalais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name="page86">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548654C-FAE9-9949-99CE-853C188DB945}"/>
              </a:ext>
            </a:extLst>
          </p:cNvPr>
          <p:cNvSpPr txBox="1"/>
          <p:nvPr/>
        </p:nvSpPr>
        <p:spPr>
          <a:xfrm>
            <a:off x="432000" y="144360"/>
            <a:ext cx="9360000" cy="2071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800" b="1" i="0" u="none" strike="noStrike" kern="1200">
                <a:ln>
                  <a:noFill/>
                </a:ln>
                <a:latin typeface="Comic Sans MS" pitchFamily="66"/>
                <a:ea typeface="Arial Unicode MS" pitchFamily="2"/>
                <a:cs typeface="Arial Unicode MS" pitchFamily="2"/>
              </a:rPr>
              <a:t>UNE GUERRE TOTALE</a:t>
            </a:r>
          </a:p>
          <a:p>
            <a:pPr marL="0" marR="0" lvl="0" indent="0" algn="ctr" rtl="0" hangingPunct="0">
              <a:lnSpc>
                <a:spcPct val="100000"/>
              </a:lnSpc>
              <a:spcBef>
                <a:spcPts val="0"/>
              </a:spcBef>
              <a:spcAft>
                <a:spcPts val="0"/>
              </a:spcAft>
              <a:buNone/>
              <a:tabLst/>
            </a:pPr>
            <a:endParaRPr lang="fr-FR" sz="1600" b="1" i="0" u="none" strike="noStrike" kern="1200">
              <a:ln>
                <a:noFill/>
              </a:ln>
              <a:latin typeface="Comic Sans MS" pitchFamily="66"/>
              <a:ea typeface="Arial Unicode MS" pitchFamily="2"/>
              <a:cs typeface="Arial Unicode MS" pitchFamily="2"/>
            </a:endParaRPr>
          </a:p>
          <a:p>
            <a:pPr marL="0" marR="0" lvl="0" indent="0" algn="ctr" rtl="0" hangingPunct="0">
              <a:lnSpc>
                <a:spcPct val="100000"/>
              </a:lnSpc>
              <a:spcBef>
                <a:spcPts val="0"/>
              </a:spcBef>
              <a:spcAft>
                <a:spcPts val="0"/>
              </a:spcAft>
              <a:buNone/>
              <a:tabLst/>
            </a:pPr>
            <a:r>
              <a:rPr lang="fr-FR" sz="2800" b="0" i="0" u="none" strike="noStrike" kern="1200">
                <a:ln>
                  <a:noFill/>
                </a:ln>
                <a:latin typeface="Comic Sans MS" pitchFamily="66"/>
                <a:ea typeface="Arial Unicode MS" pitchFamily="2"/>
                <a:cs typeface="Arial Unicode MS" pitchFamily="2"/>
              </a:rPr>
              <a:t>Une mobilisation de toute la population : </a:t>
            </a:r>
            <a:r>
              <a:rPr lang="fr-FR" sz="2800" b="1" i="0" u="sng" strike="noStrike" kern="1200">
                <a:ln>
                  <a:noFill/>
                </a:ln>
                <a:uFillTx/>
                <a:latin typeface="Comic Sans MS" pitchFamily="66"/>
                <a:ea typeface="Arial Unicode MS" pitchFamily="2"/>
                <a:cs typeface="Arial Unicode MS" pitchFamily="2"/>
              </a:rPr>
              <a:t>les femmes</a:t>
            </a:r>
          </a:p>
        </p:txBody>
      </p:sp>
      <p:sp>
        <p:nvSpPr>
          <p:cNvPr id="3" name="ZoneTexte 2">
            <a:extLst>
              <a:ext uri="{FF2B5EF4-FFF2-40B4-BE49-F238E27FC236}">
                <a16:creationId xmlns:a16="http://schemas.microsoft.com/office/drawing/2014/main" id="{D49C9F7A-6E98-7B41-AB0D-9B27B0BD1D72}"/>
              </a:ext>
            </a:extLst>
          </p:cNvPr>
          <p:cNvSpPr txBox="1"/>
          <p:nvPr/>
        </p:nvSpPr>
        <p:spPr>
          <a:xfrm>
            <a:off x="324000" y="3276000"/>
            <a:ext cx="9432000" cy="291995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4000" b="0" i="0" u="none" strike="noStrike" kern="1200">
                <a:ln>
                  <a:noFill/>
                </a:ln>
                <a:solidFill>
                  <a:srgbClr val="000000"/>
                </a:solidFill>
                <a:latin typeface="Comic Sans MS" pitchFamily="66"/>
                <a:ea typeface="Arial Unicode MS" pitchFamily="2"/>
                <a:cs typeface="Arial Unicode MS" pitchFamily="2"/>
              </a:rPr>
              <a:t>Compétence</a:t>
            </a:r>
          </a:p>
          <a:p>
            <a:pPr marL="0" marR="0" lvl="0" indent="0" algn="ctr" rtl="0" hangingPunct="0">
              <a:lnSpc>
                <a:spcPct val="100000"/>
              </a:lnSpc>
              <a:spcBef>
                <a:spcPts val="0"/>
              </a:spcBef>
              <a:spcAft>
                <a:spcPts val="0"/>
              </a:spcAft>
              <a:buNone/>
              <a:tabLst/>
            </a:pPr>
            <a:r>
              <a:rPr lang="fr-FR" sz="4000" b="0" i="0" u="none" strike="noStrike" kern="1200">
                <a:ln>
                  <a:noFill/>
                </a:ln>
                <a:solidFill>
                  <a:srgbClr val="000000"/>
                </a:solidFill>
                <a:latin typeface="Comic Sans MS" pitchFamily="66"/>
                <a:ea typeface="Arial Unicode MS" pitchFamily="2"/>
                <a:cs typeface="Arial Unicode MS" pitchFamily="2"/>
              </a:rPr>
              <a:t>Analyser et comprendre un document</a:t>
            </a:r>
          </a:p>
          <a:p>
            <a:pPr marL="0" marR="0" lvl="0" indent="0" algn="ctr" rtl="0" hangingPunct="0">
              <a:lnSpc>
                <a:spcPct val="100000"/>
              </a:lnSpc>
              <a:spcBef>
                <a:spcPts val="0"/>
              </a:spcBef>
              <a:spcAft>
                <a:spcPts val="0"/>
              </a:spcAft>
              <a:buNone/>
              <a:tabLst/>
            </a:pPr>
            <a:endParaRPr lang="fr-FR" sz="4000" b="0" i="0" u="none" strike="noStrike" kern="1200">
              <a:ln>
                <a:noFill/>
              </a:ln>
              <a:solidFill>
                <a:srgbClr val="000000"/>
              </a:solidFill>
              <a:latin typeface="Comic Sans MS" pitchFamily="66"/>
              <a:ea typeface="Arial Unicode MS" pitchFamily="2"/>
              <a:cs typeface="Arial Unicode MS" pitchFamily="2"/>
            </a:endParaRPr>
          </a:p>
          <a:p>
            <a:pPr marL="0" marR="0" lvl="0" indent="0" algn="ctr" rtl="0" hangingPunct="0">
              <a:lnSpc>
                <a:spcPct val="100000"/>
              </a:lnSpc>
              <a:spcBef>
                <a:spcPts val="0"/>
              </a:spcBef>
              <a:spcAft>
                <a:spcPts val="0"/>
              </a:spcAft>
              <a:buNone/>
              <a:tabLst/>
            </a:pPr>
            <a:r>
              <a:rPr lang="fr-FR" sz="4000" b="0" i="0" u="none" strike="noStrike" kern="1200">
                <a:ln>
                  <a:noFill/>
                </a:ln>
                <a:solidFill>
                  <a:srgbClr val="000000"/>
                </a:solidFill>
                <a:latin typeface="Comic Sans MS" pitchFamily="66"/>
                <a:ea typeface="Arial Unicode MS" pitchFamily="2"/>
                <a:cs typeface="Arial Unicode MS" pitchFamily="2"/>
              </a:rPr>
              <a:t>Présenter et analyser une affiche</a:t>
            </a:r>
          </a:p>
        </p:txBody>
      </p:sp>
      <p:pic>
        <p:nvPicPr>
          <p:cNvPr id="4" name="Image 3">
            <a:extLst>
              <a:ext uri="{FF2B5EF4-FFF2-40B4-BE49-F238E27FC236}">
                <a16:creationId xmlns:a16="http://schemas.microsoft.com/office/drawing/2014/main" id="{0AB0E9A0-877D-E149-87FE-7A3D3AE71B47}"/>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7920000" y="2484000"/>
            <a:ext cx="1428480" cy="1428480"/>
          </a:xfrm>
          <a:prstGeom prst="rect">
            <a:avLst/>
          </a:prstGeom>
          <a:noFill/>
          <a:ln w="0">
            <a:solidFill>
              <a:srgbClr val="000000"/>
            </a:solidFill>
            <a:prstDash val="solid"/>
          </a:ln>
        </p:spPr>
      </p:pic>
      <p:pic>
        <p:nvPicPr>
          <p:cNvPr id="5" name="Image 4">
            <a:extLst>
              <a:ext uri="{FF2B5EF4-FFF2-40B4-BE49-F238E27FC236}">
                <a16:creationId xmlns:a16="http://schemas.microsoft.com/office/drawing/2014/main" id="{E8E602F1-C022-1345-A248-C46B558D3D99}"/>
              </a:ext>
            </a:extLst>
          </p:cNvPr>
          <p:cNvPicPr>
            <a:picLocks noChangeAspect="1"/>
          </p:cNvPicPr>
          <p:nvPr/>
        </p:nvPicPr>
        <p:blipFill>
          <a:blip r:embed="rId4" cstate="email">
            <a:lum/>
            <a:alphaModFix/>
            <a:extLst>
              <a:ext uri="{28A0092B-C50C-407E-A947-70E740481C1C}">
                <a14:useLocalDpi xmlns:a14="http://schemas.microsoft.com/office/drawing/2010/main"/>
              </a:ext>
            </a:extLst>
          </a:blip>
          <a:srcRect/>
          <a:stretch>
            <a:fillRect/>
          </a:stretch>
        </p:blipFill>
        <p:spPr>
          <a:xfrm>
            <a:off x="576000" y="2386800"/>
            <a:ext cx="1440000" cy="171720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name="page87">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57E342B-7D19-D742-B2B0-04C181194E0D}"/>
              </a:ext>
            </a:extLst>
          </p:cNvPr>
          <p:cNvPicPr>
            <a:picLocks noChangeAspect="1"/>
          </p:cNvPicPr>
          <p:nvPr/>
        </p:nvPicPr>
        <p:blipFill>
          <a:blip r:embed="rId3">
            <a:lum/>
            <a:alphaModFix/>
          </a:blip>
          <a:srcRect/>
          <a:stretch>
            <a:fillRect/>
          </a:stretch>
        </p:blipFill>
        <p:spPr>
          <a:xfrm>
            <a:off x="216000" y="288000"/>
            <a:ext cx="4752000" cy="7056000"/>
          </a:xfrm>
          <a:prstGeom prst="rect">
            <a:avLst/>
          </a:prstGeom>
          <a:noFill/>
          <a:ln w="0">
            <a:solidFill>
              <a:srgbClr val="000000"/>
            </a:solidFill>
            <a:prstDash val="solid"/>
          </a:ln>
        </p:spPr>
      </p:pic>
      <p:sp>
        <p:nvSpPr>
          <p:cNvPr id="3" name="ZoneTexte 2">
            <a:extLst>
              <a:ext uri="{FF2B5EF4-FFF2-40B4-BE49-F238E27FC236}">
                <a16:creationId xmlns:a16="http://schemas.microsoft.com/office/drawing/2014/main" id="{C589B72B-E837-B748-825E-8D4FDA29F14A}"/>
              </a:ext>
            </a:extLst>
          </p:cNvPr>
          <p:cNvSpPr txBox="1"/>
          <p:nvPr/>
        </p:nvSpPr>
        <p:spPr>
          <a:xfrm>
            <a:off x="5111999" y="432000"/>
            <a:ext cx="4851397" cy="561564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600" b="0" i="0" u="none" strike="noStrike" kern="1200" dirty="0">
                <a:ln>
                  <a:noFill/>
                </a:ln>
                <a:latin typeface="Comic Sans MS" pitchFamily="66"/>
                <a:ea typeface="Comic Sans MS" pitchFamily="66"/>
                <a:cs typeface="Comic Sans MS" pitchFamily="66"/>
              </a:rPr>
              <a:t>Affiche de Georges CAMPON, </a:t>
            </a:r>
            <a:r>
              <a:rPr lang="fr-FR" sz="2600" b="0" i="1" u="none" strike="noStrike" kern="1200" dirty="0">
                <a:ln>
                  <a:noFill/>
                </a:ln>
                <a:latin typeface="Comic Sans MS" pitchFamily="66"/>
                <a:ea typeface="Comic Sans MS" pitchFamily="66"/>
                <a:cs typeface="Comic Sans MS" pitchFamily="66"/>
              </a:rPr>
              <a:t>The French </a:t>
            </a:r>
            <a:r>
              <a:rPr lang="fr-FR" sz="2600" b="0" i="1" u="none" strike="noStrike" kern="1200" dirty="0" err="1">
                <a:ln>
                  <a:noFill/>
                </a:ln>
                <a:latin typeface="Comic Sans MS" pitchFamily="66"/>
                <a:ea typeface="Comic Sans MS" pitchFamily="66"/>
                <a:cs typeface="Comic Sans MS" pitchFamily="66"/>
              </a:rPr>
              <a:t>Woman</a:t>
            </a:r>
            <a:r>
              <a:rPr lang="fr-FR" sz="2600" b="0" i="1" u="none" strike="noStrike" kern="1200" dirty="0">
                <a:ln>
                  <a:noFill/>
                </a:ln>
                <a:latin typeface="Comic Sans MS" pitchFamily="66"/>
                <a:ea typeface="Comic Sans MS" pitchFamily="66"/>
                <a:cs typeface="Comic Sans MS" pitchFamily="66"/>
              </a:rPr>
              <a:t> in </a:t>
            </a:r>
            <a:r>
              <a:rPr lang="fr-FR" sz="2600" b="0" i="1" u="none" strike="noStrike" kern="1200" dirty="0" err="1">
                <a:ln>
                  <a:noFill/>
                </a:ln>
                <a:latin typeface="Comic Sans MS" pitchFamily="66"/>
                <a:ea typeface="Comic Sans MS" pitchFamily="66"/>
                <a:cs typeface="Comic Sans MS" pitchFamily="66"/>
              </a:rPr>
              <a:t>War</a:t>
            </a:r>
            <a:r>
              <a:rPr lang="fr-FR" sz="2600" b="0" i="1" u="none" strike="noStrike" kern="1200" dirty="0">
                <a:ln>
                  <a:noFill/>
                </a:ln>
                <a:latin typeface="Comic Sans MS" pitchFamily="66"/>
                <a:ea typeface="Comic Sans MS" pitchFamily="66"/>
                <a:cs typeface="Comic Sans MS" pitchFamily="66"/>
              </a:rPr>
              <a:t> Time</a:t>
            </a:r>
            <a:r>
              <a:rPr lang="fr-FR" sz="2600" b="0" i="0" u="none" strike="noStrike" kern="1200" dirty="0">
                <a:ln>
                  <a:noFill/>
                </a:ln>
                <a:latin typeface="Comic Sans MS" pitchFamily="66"/>
                <a:ea typeface="Comic Sans MS" pitchFamily="66"/>
                <a:cs typeface="Comic Sans MS" pitchFamily="66"/>
              </a:rPr>
              <a:t>, 1918, conservée à la Bibliothèque de documentation internationale contemporaine. Cette affiche annonce la projection en version anglaise d’un documentaire de propagande visant à célébrer le rôle des femmes dans l’effort de guerre.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name="page88">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E24541B-696F-B746-A9A8-25E13EC2BDED}"/>
              </a:ext>
            </a:extLst>
          </p:cNvPr>
          <p:cNvSpPr txBox="1"/>
          <p:nvPr/>
        </p:nvSpPr>
        <p:spPr>
          <a:xfrm>
            <a:off x="143999" y="288000"/>
            <a:ext cx="9831273" cy="519336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200" b="1" i="0" u="sng" strike="noStrike" kern="1200" dirty="0">
                <a:ln>
                  <a:noFill/>
                </a:ln>
                <a:uFillTx/>
                <a:latin typeface="Comic Sans MS" pitchFamily="66"/>
                <a:ea typeface="Comic Sans MS" pitchFamily="66"/>
                <a:cs typeface="Comic Sans MS" pitchFamily="66"/>
              </a:rPr>
              <a:t>1. Identifier le document, son point de vue particulier et donner son contexte</a:t>
            </a:r>
          </a:p>
          <a:p>
            <a:pPr marL="0" marR="0" lvl="0" indent="0" algn="just" rtl="0" hangingPunct="0">
              <a:lnSpc>
                <a:spcPct val="100000"/>
              </a:lnSpc>
              <a:spcBef>
                <a:spcPts val="0"/>
              </a:spcBef>
              <a:spcAft>
                <a:spcPts val="0"/>
              </a:spcAft>
              <a:buNone/>
              <a:tabLst/>
            </a:pPr>
            <a:endParaRPr lang="fr-FR" sz="3200" b="1" i="0" u="sng" strike="noStrike" kern="1200" dirty="0">
              <a:ln>
                <a:noFill/>
              </a:ln>
              <a:uFillTx/>
              <a:latin typeface="Comic Sans MS" pitchFamily="66"/>
              <a:ea typeface="Comic Sans MS" pitchFamily="66"/>
              <a:cs typeface="Comic Sans MS" pitchFamily="66"/>
            </a:endParaRPr>
          </a:p>
          <a:p>
            <a:pPr marL="0" marR="0" lvl="0" indent="0" algn="just" rtl="0" hangingPunct="0">
              <a:lnSpc>
                <a:spcPct val="100000"/>
              </a:lnSpc>
              <a:spcBef>
                <a:spcPts val="0"/>
              </a:spcBef>
              <a:spcAft>
                <a:spcPts val="0"/>
              </a:spcAft>
              <a:buNone/>
              <a:tabLst>
                <a:tab pos="6840720" algn="l"/>
              </a:tabLst>
            </a:pPr>
            <a:r>
              <a:rPr lang="fr-FR" sz="3200" b="0" i="0" u="none" strike="noStrike" kern="1200" dirty="0">
                <a:ln>
                  <a:noFill/>
                </a:ln>
                <a:latin typeface="Comic Sans MS" pitchFamily="66"/>
                <a:ea typeface="Comic Sans MS" pitchFamily="66"/>
                <a:cs typeface="Comic Sans MS" pitchFamily="66"/>
              </a:rPr>
              <a:t>Une affiche de propagande a pour objectif de délivrer un message politique au plus grand nombre. Il faut donc se demander qui l’a commandée et qui a autorisé sa diffusion. Pour la comprendre, il faut également connaître le contexte dans lequel elle a été réalisée.</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name="page89">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27E12D3-ED39-4140-BB88-041544976C07}"/>
              </a:ext>
            </a:extLst>
          </p:cNvPr>
          <p:cNvSpPr txBox="1"/>
          <p:nvPr/>
        </p:nvSpPr>
        <p:spPr>
          <a:xfrm>
            <a:off x="144000" y="216000"/>
            <a:ext cx="9771896" cy="4665978"/>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Le document est une affiche de George </a:t>
            </a:r>
            <a:r>
              <a:rPr lang="fr-FR" sz="3200" b="0" i="0" u="none" strike="noStrike" kern="1200" dirty="0" err="1">
                <a:ln>
                  <a:noFill/>
                </a:ln>
                <a:solidFill>
                  <a:srgbClr val="0000FF"/>
                </a:solidFill>
                <a:latin typeface="Comic Sans MS" pitchFamily="66"/>
                <a:ea typeface="Arial Unicode MS" pitchFamily="2"/>
                <a:cs typeface="Arial Unicode MS" pitchFamily="2"/>
              </a:rPr>
              <a:t>Campon</a:t>
            </a:r>
            <a:r>
              <a:rPr lang="fr-FR" sz="3200" b="0" i="0" u="none" strike="noStrike" kern="1200" dirty="0">
                <a:ln>
                  <a:noFill/>
                </a:ln>
                <a:solidFill>
                  <a:srgbClr val="0000FF"/>
                </a:solidFill>
                <a:latin typeface="Comic Sans MS" pitchFamily="66"/>
                <a:ea typeface="Arial Unicode MS" pitchFamily="2"/>
                <a:cs typeface="Arial Unicode MS" pitchFamily="2"/>
              </a:rPr>
              <a:t> réalisée en 1918 et intitulée « The french </a:t>
            </a:r>
            <a:r>
              <a:rPr lang="fr-FR" sz="3200" b="0" i="0" u="none" strike="noStrike" kern="1200" dirty="0" err="1">
                <a:ln>
                  <a:noFill/>
                </a:ln>
                <a:solidFill>
                  <a:srgbClr val="0000FF"/>
                </a:solidFill>
                <a:latin typeface="Comic Sans MS" pitchFamily="66"/>
                <a:ea typeface="Arial Unicode MS" pitchFamily="2"/>
                <a:cs typeface="Arial Unicode MS" pitchFamily="2"/>
              </a:rPr>
              <a:t>woman</a:t>
            </a:r>
            <a:r>
              <a:rPr lang="fr-FR" sz="3200" b="0" i="0" u="none" strike="noStrike" kern="1200" dirty="0">
                <a:ln>
                  <a:noFill/>
                </a:ln>
                <a:solidFill>
                  <a:srgbClr val="0000FF"/>
                </a:solidFill>
                <a:latin typeface="Comic Sans MS" pitchFamily="66"/>
                <a:ea typeface="Arial Unicode MS" pitchFamily="2"/>
                <a:cs typeface="Arial Unicode MS" pitchFamily="2"/>
              </a:rPr>
              <a:t> in </a:t>
            </a:r>
            <a:r>
              <a:rPr lang="fr-FR" sz="3200" b="0" i="0" u="none" strike="noStrike" kern="1200" dirty="0" err="1">
                <a:ln>
                  <a:noFill/>
                </a:ln>
                <a:solidFill>
                  <a:srgbClr val="0000FF"/>
                </a:solidFill>
                <a:latin typeface="Comic Sans MS" pitchFamily="66"/>
                <a:ea typeface="Arial Unicode MS" pitchFamily="2"/>
                <a:cs typeface="Arial Unicode MS" pitchFamily="2"/>
              </a:rPr>
              <a:t>war</a:t>
            </a:r>
            <a:r>
              <a:rPr lang="fr-FR" sz="3200" b="0" i="0" u="none" strike="noStrike" kern="1200" dirty="0">
                <a:ln>
                  <a:noFill/>
                </a:ln>
                <a:solidFill>
                  <a:srgbClr val="0000FF"/>
                </a:solidFill>
                <a:latin typeface="Comic Sans MS" pitchFamily="66"/>
                <a:ea typeface="Arial Unicode MS" pitchFamily="2"/>
                <a:cs typeface="Arial Unicode MS" pitchFamily="2"/>
              </a:rPr>
              <a:t> Time » annonçant la projection de la version anglaise d'un documentaire de propagande sur le rôle des femmes dans l'effort de guerre produit par l'Armée française. À cette date, la Première Guerre mondiale touche à sa fin, après 4 ans de combats, et les pertes humaines sont massives.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page9">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794E8DE-0C82-BD44-9486-35266D93ECE3}"/>
              </a:ext>
            </a:extLst>
          </p:cNvPr>
          <p:cNvSpPr txBox="1"/>
          <p:nvPr/>
        </p:nvSpPr>
        <p:spPr>
          <a:xfrm>
            <a:off x="72000" y="144000"/>
            <a:ext cx="6120000" cy="869039"/>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4400" b="0" i="0" u="none" strike="noStrike" kern="1200">
                <a:ln>
                  <a:noFill/>
                </a:ln>
                <a:latin typeface="Comic Sans MS" pitchFamily="66"/>
                <a:ea typeface="Arial Unicode MS" pitchFamily="2"/>
                <a:cs typeface="Arial Unicode MS" pitchFamily="2"/>
              </a:rPr>
              <a:t>Stratégie militaire</a:t>
            </a:r>
          </a:p>
        </p:txBody>
      </p:sp>
      <p:sp>
        <p:nvSpPr>
          <p:cNvPr id="3" name="Rectangle 2">
            <a:extLst>
              <a:ext uri="{FF2B5EF4-FFF2-40B4-BE49-F238E27FC236}">
                <a16:creationId xmlns:a16="http://schemas.microsoft.com/office/drawing/2014/main" id="{2FF94188-6A94-EE4A-9DB4-F4B3DBC86A93}"/>
              </a:ext>
            </a:extLst>
          </p:cNvPr>
          <p:cNvSpPr/>
          <p:nvPr/>
        </p:nvSpPr>
        <p:spPr>
          <a:xfrm>
            <a:off x="432000" y="1116000"/>
            <a:ext cx="9216000" cy="5832000"/>
          </a:xfrm>
          <a:prstGeom prst="rect">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Connecteur droit 3">
            <a:extLst>
              <a:ext uri="{FF2B5EF4-FFF2-40B4-BE49-F238E27FC236}">
                <a16:creationId xmlns:a16="http://schemas.microsoft.com/office/drawing/2014/main" id="{B131B707-FBD6-354E-B001-A8B7486219B0}"/>
              </a:ext>
            </a:extLst>
          </p:cNvPr>
          <p:cNvSpPr/>
          <p:nvPr/>
        </p:nvSpPr>
        <p:spPr>
          <a:xfrm flipV="1">
            <a:off x="432000" y="2015999"/>
            <a:ext cx="9216000" cy="72001"/>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 name="ZoneTexte 4">
            <a:extLst>
              <a:ext uri="{FF2B5EF4-FFF2-40B4-BE49-F238E27FC236}">
                <a16:creationId xmlns:a16="http://schemas.microsoft.com/office/drawing/2014/main" id="{D707CD1E-3E84-124F-921C-691C46884270}"/>
              </a:ext>
            </a:extLst>
          </p:cNvPr>
          <p:cNvSpPr txBox="1"/>
          <p:nvPr/>
        </p:nvSpPr>
        <p:spPr>
          <a:xfrm>
            <a:off x="576000" y="1188000"/>
            <a:ext cx="3744000" cy="79775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4000" b="0" i="0" u="none" strike="noStrike" kern="1200">
                <a:ln>
                  <a:noFill/>
                </a:ln>
                <a:solidFill>
                  <a:srgbClr val="FF3333"/>
                </a:solidFill>
                <a:latin typeface="Comic Sans MS" pitchFamily="66"/>
                <a:ea typeface="Arial Unicode MS" pitchFamily="2"/>
                <a:cs typeface="Arial Unicode MS" pitchFamily="2"/>
              </a:rPr>
              <a:t>Triple Entente</a:t>
            </a:r>
          </a:p>
        </p:txBody>
      </p:sp>
      <p:sp>
        <p:nvSpPr>
          <p:cNvPr id="6" name="ZoneTexte 5">
            <a:extLst>
              <a:ext uri="{FF2B5EF4-FFF2-40B4-BE49-F238E27FC236}">
                <a16:creationId xmlns:a16="http://schemas.microsoft.com/office/drawing/2014/main" id="{05EE06AD-DCDE-4D4C-A063-15B37CA5E899}"/>
              </a:ext>
            </a:extLst>
          </p:cNvPr>
          <p:cNvSpPr txBox="1"/>
          <p:nvPr/>
        </p:nvSpPr>
        <p:spPr>
          <a:xfrm>
            <a:off x="432000" y="2160000"/>
            <a:ext cx="4608000" cy="1520501"/>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4000" b="0" i="0" u="none" strike="noStrike" kern="1200" dirty="0">
                <a:ln>
                  <a:noFill/>
                </a:ln>
                <a:solidFill>
                  <a:srgbClr val="000000"/>
                </a:solidFill>
                <a:latin typeface="Comic Sans MS" pitchFamily="66"/>
                <a:ea typeface="Arial Unicode MS" pitchFamily="2"/>
                <a:cs typeface="Arial Unicode MS" pitchFamily="2"/>
              </a:rPr>
              <a:t>Plan </a:t>
            </a:r>
            <a:r>
              <a:rPr lang="fr-FR" sz="4000" b="0" i="0" u="none" strike="noStrike" kern="1200" dirty="0">
                <a:ln>
                  <a:noFill/>
                </a:ln>
                <a:solidFill>
                  <a:srgbClr val="009900"/>
                </a:solidFill>
                <a:latin typeface="Comic Sans MS" pitchFamily="66"/>
                <a:ea typeface="Arial Unicode MS" pitchFamily="2"/>
                <a:cs typeface="Arial Unicode MS" pitchFamily="2"/>
              </a:rPr>
              <a:t>XVII (France)</a:t>
            </a:r>
          </a:p>
        </p:txBody>
      </p:sp>
      <p:sp>
        <p:nvSpPr>
          <p:cNvPr id="7" name="ZoneTexte 6">
            <a:extLst>
              <a:ext uri="{FF2B5EF4-FFF2-40B4-BE49-F238E27FC236}">
                <a16:creationId xmlns:a16="http://schemas.microsoft.com/office/drawing/2014/main" id="{CD469789-C12A-0C48-B627-FF9E354441C0}"/>
              </a:ext>
            </a:extLst>
          </p:cNvPr>
          <p:cNvSpPr txBox="1"/>
          <p:nvPr/>
        </p:nvSpPr>
        <p:spPr>
          <a:xfrm>
            <a:off x="5399999" y="2124000"/>
            <a:ext cx="3945881" cy="1520501"/>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4000" b="0" i="0" u="none" strike="noStrike" kern="1200" dirty="0">
                <a:ln>
                  <a:noFill/>
                </a:ln>
                <a:solidFill>
                  <a:srgbClr val="000000"/>
                </a:solidFill>
                <a:latin typeface="Comic Sans MS" pitchFamily="66"/>
                <a:ea typeface="Arial Unicode MS" pitchFamily="2"/>
                <a:cs typeface="Arial Unicode MS" pitchFamily="2"/>
              </a:rPr>
              <a:t>Plan</a:t>
            </a:r>
            <a:r>
              <a:rPr lang="fr-FR" sz="4000" b="0" i="0" u="none" strike="noStrike" kern="1200" dirty="0">
                <a:ln>
                  <a:noFill/>
                </a:ln>
                <a:solidFill>
                  <a:srgbClr val="009900"/>
                </a:solidFill>
                <a:latin typeface="Comic Sans MS" pitchFamily="66"/>
                <a:ea typeface="Arial Unicode MS" pitchFamily="2"/>
                <a:cs typeface="Arial Unicode MS" pitchFamily="2"/>
              </a:rPr>
              <a:t> Schlieffen  (Allemagne)</a:t>
            </a:r>
          </a:p>
        </p:txBody>
      </p:sp>
      <p:sp>
        <p:nvSpPr>
          <p:cNvPr id="8" name="Connecteur droit 7">
            <a:extLst>
              <a:ext uri="{FF2B5EF4-FFF2-40B4-BE49-F238E27FC236}">
                <a16:creationId xmlns:a16="http://schemas.microsoft.com/office/drawing/2014/main" id="{992AB52B-2C33-BB4E-A0CD-3CF874E2458E}"/>
              </a:ext>
            </a:extLst>
          </p:cNvPr>
          <p:cNvSpPr/>
          <p:nvPr/>
        </p:nvSpPr>
        <p:spPr>
          <a:xfrm>
            <a:off x="5040000" y="1116000"/>
            <a:ext cx="0" cy="58320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 name="ZoneTexte 8">
            <a:extLst>
              <a:ext uri="{FF2B5EF4-FFF2-40B4-BE49-F238E27FC236}">
                <a16:creationId xmlns:a16="http://schemas.microsoft.com/office/drawing/2014/main" id="{D7FE0C2D-F1BC-B743-92A5-6E266D168924}"/>
              </a:ext>
            </a:extLst>
          </p:cNvPr>
          <p:cNvSpPr txBox="1"/>
          <p:nvPr/>
        </p:nvSpPr>
        <p:spPr>
          <a:xfrm>
            <a:off x="5472000" y="1182240"/>
            <a:ext cx="3744000" cy="79775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4000" b="0" i="0" u="none" strike="noStrike" kern="1200">
                <a:ln>
                  <a:noFill/>
                </a:ln>
                <a:solidFill>
                  <a:srgbClr val="FF3333"/>
                </a:solidFill>
                <a:latin typeface="Comic Sans MS" pitchFamily="66"/>
                <a:ea typeface="Arial Unicode MS" pitchFamily="2"/>
                <a:cs typeface="Arial Unicode MS" pitchFamily="2"/>
              </a:rPr>
              <a:t>Triple Alliance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2"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6" grpId="1"/>
      <p:bldP spid="7" grpId="1" build="p"/>
      <p:bldP spid="7" grpId="2"/>
    </p:bldLst>
  </p:timing>
</p:sld>
</file>

<file path=ppt/slides/slide90.xml><?xml version="1.0" encoding="utf-8"?>
<p:sld xmlns:a="http://schemas.openxmlformats.org/drawingml/2006/main" xmlns:r="http://schemas.openxmlformats.org/officeDocument/2006/relationships" xmlns:p="http://schemas.openxmlformats.org/presentationml/2006/main">
  <p:cSld name="page90">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B10ACB4-1384-F54C-BCB5-AB628CD20D31}"/>
              </a:ext>
            </a:extLst>
          </p:cNvPr>
          <p:cNvSpPr txBox="1"/>
          <p:nvPr/>
        </p:nvSpPr>
        <p:spPr>
          <a:xfrm>
            <a:off x="216000" y="792000"/>
            <a:ext cx="9735522" cy="3718667"/>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200" b="1" i="0" u="sng" strike="noStrike" kern="1200" dirty="0">
                <a:ln>
                  <a:noFill/>
                </a:ln>
                <a:uFillTx/>
                <a:latin typeface="Comic Sans MS" pitchFamily="66"/>
                <a:ea typeface="Comic Sans MS" pitchFamily="66"/>
                <a:cs typeface="Comic Sans MS" pitchFamily="66"/>
              </a:rPr>
              <a:t>2. Décrire l’affiche</a:t>
            </a:r>
          </a:p>
          <a:p>
            <a:pPr marL="0" marR="0" lvl="0" indent="0" algn="just" rtl="0" hangingPunct="0">
              <a:lnSpc>
                <a:spcPct val="100000"/>
              </a:lnSpc>
              <a:spcBef>
                <a:spcPts val="0"/>
              </a:spcBef>
              <a:spcAft>
                <a:spcPts val="0"/>
              </a:spcAft>
              <a:buNone/>
              <a:tabLst/>
            </a:pPr>
            <a:endParaRPr lang="fr-FR" sz="3200" b="1" i="0" u="sng" strike="noStrike" kern="1200" dirty="0">
              <a:ln>
                <a:noFill/>
              </a:ln>
              <a:uFillTx/>
              <a:latin typeface="Comic Sans MS" pitchFamily="66"/>
              <a:ea typeface="Comic Sans MS" pitchFamily="66"/>
              <a:cs typeface="Comic Sans MS" pitchFamily="66"/>
            </a:endParaRPr>
          </a:p>
          <a:p>
            <a:pPr marL="0" marR="0" lvl="0" indent="0" algn="just" rtl="0" hangingPunct="0">
              <a:lnSpc>
                <a:spcPct val="100000"/>
              </a:lnSpc>
              <a:spcBef>
                <a:spcPts val="0"/>
              </a:spcBef>
              <a:spcAft>
                <a:spcPts val="0"/>
              </a:spcAft>
              <a:buNone/>
              <a:tabLst/>
            </a:pPr>
            <a:r>
              <a:rPr lang="fr-FR" sz="3200" b="0" i="0" u="none" strike="noStrike" kern="1200" dirty="0">
                <a:ln>
                  <a:noFill/>
                </a:ln>
                <a:latin typeface="Comic Sans MS" pitchFamily="66"/>
                <a:ea typeface="Comic Sans MS" pitchFamily="66"/>
                <a:cs typeface="Comic Sans MS" pitchFamily="66"/>
              </a:rPr>
              <a:t>Il s’agit d’observer l’affiche et de décrire les différents éléments la composant. Les propos doivent être organisés, il faut utiliser un vocabulaire adapté et être très précis et complet.</a:t>
            </a:r>
          </a:p>
          <a:p>
            <a:pPr marL="0" marR="0" lvl="0" indent="0" rtl="0" hangingPunct="0">
              <a:lnSpc>
                <a:spcPct val="100000"/>
              </a:lnSpc>
              <a:spcBef>
                <a:spcPts val="0"/>
              </a:spcBef>
              <a:spcAft>
                <a:spcPts val="0"/>
              </a:spcAft>
              <a:buNone/>
              <a:tabLst/>
            </a:pPr>
            <a:endParaRPr lang="fr-FR" sz="1100" b="0" i="0" u="none" strike="noStrike" kern="1200" dirty="0">
              <a:ln>
                <a:noFill/>
              </a:ln>
              <a:latin typeface="Comic Sans MS" pitchFamily="66"/>
              <a:ea typeface="Comic Sans MS" pitchFamily="66"/>
              <a:cs typeface="Comic Sans MS" pitchFamily="66"/>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name="page91">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56AD24D-35A0-D24D-BA91-DCCBD85067FE}"/>
              </a:ext>
            </a:extLst>
          </p:cNvPr>
          <p:cNvPicPr>
            <a:picLocks noChangeAspect="1"/>
          </p:cNvPicPr>
          <p:nvPr/>
        </p:nvPicPr>
        <p:blipFill>
          <a:blip r:embed="rId3">
            <a:lum/>
            <a:alphaModFix/>
          </a:blip>
          <a:srcRect/>
          <a:stretch>
            <a:fillRect/>
          </a:stretch>
        </p:blipFill>
        <p:spPr>
          <a:xfrm>
            <a:off x="216000" y="288000"/>
            <a:ext cx="4752000" cy="7056000"/>
          </a:xfrm>
          <a:prstGeom prst="rect">
            <a:avLst/>
          </a:prstGeom>
          <a:noFill/>
          <a:ln w="0">
            <a:solidFill>
              <a:srgbClr val="000000"/>
            </a:solidFill>
            <a:prstDash val="solid"/>
          </a:ln>
        </p:spPr>
      </p:pic>
      <p:sp>
        <p:nvSpPr>
          <p:cNvPr id="3" name="ZoneTexte 2">
            <a:extLst>
              <a:ext uri="{FF2B5EF4-FFF2-40B4-BE49-F238E27FC236}">
                <a16:creationId xmlns:a16="http://schemas.microsoft.com/office/drawing/2014/main" id="{943C1DFE-1CA9-2145-8FAC-F77A0078C188}"/>
              </a:ext>
            </a:extLst>
          </p:cNvPr>
          <p:cNvSpPr txBox="1"/>
          <p:nvPr/>
        </p:nvSpPr>
        <p:spPr>
          <a:xfrm>
            <a:off x="1152000" y="4464000"/>
            <a:ext cx="432000" cy="408960"/>
          </a:xfrm>
          <a:prstGeom prst="rect">
            <a:avLst/>
          </a:prstGeom>
          <a:solidFill>
            <a:srgbClr val="FFFFFF"/>
          </a:solid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a:ln>
                  <a:noFill/>
                </a:ln>
                <a:latin typeface="Comic Sans MS" pitchFamily="66"/>
                <a:ea typeface="Arial Unicode MS" pitchFamily="2"/>
                <a:cs typeface="Arial Unicode MS" pitchFamily="2"/>
              </a:rPr>
              <a:t>1</a:t>
            </a:r>
          </a:p>
        </p:txBody>
      </p:sp>
      <p:sp>
        <p:nvSpPr>
          <p:cNvPr id="4" name="ZoneTexte 3">
            <a:extLst>
              <a:ext uri="{FF2B5EF4-FFF2-40B4-BE49-F238E27FC236}">
                <a16:creationId xmlns:a16="http://schemas.microsoft.com/office/drawing/2014/main" id="{19205662-98E4-CA46-9F9D-9024C2B0A515}"/>
              </a:ext>
            </a:extLst>
          </p:cNvPr>
          <p:cNvSpPr txBox="1"/>
          <p:nvPr/>
        </p:nvSpPr>
        <p:spPr>
          <a:xfrm>
            <a:off x="3420000" y="4464000"/>
            <a:ext cx="432000" cy="408960"/>
          </a:xfrm>
          <a:prstGeom prst="rect">
            <a:avLst/>
          </a:prstGeom>
          <a:solidFill>
            <a:srgbClr val="FFFFFF"/>
          </a:solid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a:ln>
                  <a:noFill/>
                </a:ln>
                <a:latin typeface="Comic Sans MS" pitchFamily="66"/>
                <a:ea typeface="Arial Unicode MS" pitchFamily="2"/>
                <a:cs typeface="Arial Unicode MS" pitchFamily="2"/>
              </a:rPr>
              <a:t>2</a:t>
            </a:r>
          </a:p>
        </p:txBody>
      </p:sp>
      <p:sp>
        <p:nvSpPr>
          <p:cNvPr id="5" name="ZoneTexte 4">
            <a:extLst>
              <a:ext uri="{FF2B5EF4-FFF2-40B4-BE49-F238E27FC236}">
                <a16:creationId xmlns:a16="http://schemas.microsoft.com/office/drawing/2014/main" id="{90106D48-2D8D-BB49-A8BB-E3391BB9F1FB}"/>
              </a:ext>
            </a:extLst>
          </p:cNvPr>
          <p:cNvSpPr txBox="1"/>
          <p:nvPr/>
        </p:nvSpPr>
        <p:spPr>
          <a:xfrm>
            <a:off x="2520000" y="5508000"/>
            <a:ext cx="432000" cy="408960"/>
          </a:xfrm>
          <a:prstGeom prst="rect">
            <a:avLst/>
          </a:prstGeom>
          <a:solidFill>
            <a:srgbClr val="FFFFFF"/>
          </a:solid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a:ln>
                  <a:noFill/>
                </a:ln>
                <a:latin typeface="Comic Sans MS" pitchFamily="66"/>
                <a:ea typeface="Arial Unicode MS" pitchFamily="2"/>
                <a:cs typeface="Arial Unicode MS" pitchFamily="2"/>
              </a:rPr>
              <a:t>3</a:t>
            </a:r>
          </a:p>
        </p:txBody>
      </p:sp>
      <p:sp>
        <p:nvSpPr>
          <p:cNvPr id="6" name="ZoneTexte 5">
            <a:extLst>
              <a:ext uri="{FF2B5EF4-FFF2-40B4-BE49-F238E27FC236}">
                <a16:creationId xmlns:a16="http://schemas.microsoft.com/office/drawing/2014/main" id="{7981EEEE-DE64-8849-9F3F-41638374D5BE}"/>
              </a:ext>
            </a:extLst>
          </p:cNvPr>
          <p:cNvSpPr txBox="1"/>
          <p:nvPr/>
        </p:nvSpPr>
        <p:spPr>
          <a:xfrm>
            <a:off x="1440000" y="2196000"/>
            <a:ext cx="432000" cy="408960"/>
          </a:xfrm>
          <a:prstGeom prst="rect">
            <a:avLst/>
          </a:prstGeom>
          <a:solidFill>
            <a:srgbClr val="FFFFFF"/>
          </a:solid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a:ln>
                  <a:noFill/>
                </a:ln>
                <a:latin typeface="Comic Sans MS" pitchFamily="66"/>
                <a:ea typeface="Arial Unicode MS" pitchFamily="2"/>
                <a:cs typeface="Arial Unicode MS" pitchFamily="2"/>
              </a:rPr>
              <a:t>4</a:t>
            </a:r>
          </a:p>
        </p:txBody>
      </p:sp>
      <p:sp>
        <p:nvSpPr>
          <p:cNvPr id="7" name="ZoneTexte 6">
            <a:extLst>
              <a:ext uri="{FF2B5EF4-FFF2-40B4-BE49-F238E27FC236}">
                <a16:creationId xmlns:a16="http://schemas.microsoft.com/office/drawing/2014/main" id="{8A7BA195-CE69-914E-890A-EE6983A6465A}"/>
              </a:ext>
            </a:extLst>
          </p:cNvPr>
          <p:cNvSpPr txBox="1"/>
          <p:nvPr/>
        </p:nvSpPr>
        <p:spPr>
          <a:xfrm>
            <a:off x="4428000" y="1116000"/>
            <a:ext cx="432000" cy="408960"/>
          </a:xfrm>
          <a:prstGeom prst="rect">
            <a:avLst/>
          </a:prstGeom>
          <a:solidFill>
            <a:srgbClr val="FFFFFF"/>
          </a:solid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a:ln>
                  <a:noFill/>
                </a:ln>
                <a:latin typeface="Comic Sans MS" pitchFamily="66"/>
                <a:ea typeface="Arial Unicode MS" pitchFamily="2"/>
                <a:cs typeface="Arial Unicode MS" pitchFamily="2"/>
              </a:rPr>
              <a:t>5</a:t>
            </a:r>
          </a:p>
        </p:txBody>
      </p:sp>
      <p:sp>
        <p:nvSpPr>
          <p:cNvPr id="8" name="ZoneTexte 7">
            <a:extLst>
              <a:ext uri="{FF2B5EF4-FFF2-40B4-BE49-F238E27FC236}">
                <a16:creationId xmlns:a16="http://schemas.microsoft.com/office/drawing/2014/main" id="{C046174B-B040-0844-9326-7A1F8C12397F}"/>
              </a:ext>
            </a:extLst>
          </p:cNvPr>
          <p:cNvSpPr txBox="1"/>
          <p:nvPr/>
        </p:nvSpPr>
        <p:spPr>
          <a:xfrm>
            <a:off x="5112000" y="432359"/>
            <a:ext cx="4824000" cy="585720"/>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b="0" i="0" u="none" strike="noStrike" kern="1200">
                <a:ln>
                  <a:noFill/>
                </a:ln>
                <a:latin typeface="Comic Sans MS" pitchFamily="66"/>
                <a:ea typeface="Comic Sans MS" pitchFamily="66"/>
                <a:cs typeface="Comic Sans MS" pitchFamily="66"/>
              </a:rPr>
              <a:t>Généralités</a:t>
            </a:r>
          </a:p>
        </p:txBody>
      </p:sp>
      <p:sp>
        <p:nvSpPr>
          <p:cNvPr id="9" name="ZoneTexte 8">
            <a:extLst>
              <a:ext uri="{FF2B5EF4-FFF2-40B4-BE49-F238E27FC236}">
                <a16:creationId xmlns:a16="http://schemas.microsoft.com/office/drawing/2014/main" id="{A70DAEFD-0D21-964A-B3AE-3D4171FC84D4}"/>
              </a:ext>
            </a:extLst>
          </p:cNvPr>
          <p:cNvSpPr txBox="1"/>
          <p:nvPr/>
        </p:nvSpPr>
        <p:spPr>
          <a:xfrm>
            <a:off x="5112000" y="1044359"/>
            <a:ext cx="4824000" cy="108108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b="0" i="0" u="none" strike="noStrike" kern="1200" dirty="0">
                <a:ln>
                  <a:noFill/>
                </a:ln>
                <a:solidFill>
                  <a:srgbClr val="0000FF"/>
                </a:solidFill>
                <a:latin typeface="Comic Sans MS" pitchFamily="66"/>
                <a:ea typeface="Comic Sans MS" pitchFamily="66"/>
                <a:cs typeface="Comic Sans MS" pitchFamily="66"/>
              </a:rPr>
              <a:t>Cette affiche se compose de deux plans.</a:t>
            </a:r>
          </a:p>
        </p:txBody>
      </p:sp>
      <p:sp>
        <p:nvSpPr>
          <p:cNvPr id="10" name="ZoneTexte 9">
            <a:extLst>
              <a:ext uri="{FF2B5EF4-FFF2-40B4-BE49-F238E27FC236}">
                <a16:creationId xmlns:a16="http://schemas.microsoft.com/office/drawing/2014/main" id="{8CD53D97-8CE3-AF46-AACC-D6637587D618}"/>
              </a:ext>
            </a:extLst>
          </p:cNvPr>
          <p:cNvSpPr txBox="1"/>
          <p:nvPr/>
        </p:nvSpPr>
        <p:spPr>
          <a:xfrm>
            <a:off x="5040000" y="2294280"/>
            <a:ext cx="4824000" cy="585720"/>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b="0" i="0" u="none" strike="noStrike" kern="1200">
                <a:ln>
                  <a:noFill/>
                </a:ln>
                <a:latin typeface="Comic Sans MS" pitchFamily="66"/>
                <a:ea typeface="Comic Sans MS" pitchFamily="66"/>
                <a:cs typeface="Comic Sans MS" pitchFamily="66"/>
              </a:rPr>
              <a:t>Premier plan</a:t>
            </a:r>
          </a:p>
        </p:txBody>
      </p:sp>
      <p:sp>
        <p:nvSpPr>
          <p:cNvPr id="11" name="ZoneTexte 10">
            <a:extLst>
              <a:ext uri="{FF2B5EF4-FFF2-40B4-BE49-F238E27FC236}">
                <a16:creationId xmlns:a16="http://schemas.microsoft.com/office/drawing/2014/main" id="{D67101F8-DEF1-CD48-9F9A-A7A837224D43}"/>
              </a:ext>
            </a:extLst>
          </p:cNvPr>
          <p:cNvSpPr txBox="1"/>
          <p:nvPr/>
        </p:nvSpPr>
        <p:spPr>
          <a:xfrm>
            <a:off x="5112000" y="2844720"/>
            <a:ext cx="4824000" cy="1591867"/>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b="0" i="0" u="none" strike="noStrike" kern="1200" dirty="0">
                <a:ln>
                  <a:noFill/>
                </a:ln>
                <a:solidFill>
                  <a:srgbClr val="0000FF"/>
                </a:solidFill>
                <a:latin typeface="Comic Sans MS" pitchFamily="66"/>
                <a:ea typeface="Comic Sans MS" pitchFamily="66"/>
                <a:cs typeface="Comic Sans MS" pitchFamily="66"/>
              </a:rPr>
              <a:t>Au premier plan, trois femmes se livrent à différentes activités.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fill="hold" grpId="1"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p:cTn id="1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1" grpId="1" build="p"/>
    </p:bldLst>
  </p:timing>
</p:sld>
</file>

<file path=ppt/slides/slide92.xml><?xml version="1.0" encoding="utf-8"?>
<p:sld xmlns:a="http://schemas.openxmlformats.org/drawingml/2006/main" xmlns:r="http://schemas.openxmlformats.org/officeDocument/2006/relationships" xmlns:p="http://schemas.openxmlformats.org/presentationml/2006/main">
  <p:cSld name="page92">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37DB082-5FFF-7547-AAE2-8CE6845FD699}"/>
              </a:ext>
            </a:extLst>
          </p:cNvPr>
          <p:cNvPicPr>
            <a:picLocks noChangeAspect="1"/>
          </p:cNvPicPr>
          <p:nvPr/>
        </p:nvPicPr>
        <p:blipFill>
          <a:blip r:embed="rId3">
            <a:lum/>
            <a:alphaModFix/>
          </a:blip>
          <a:srcRect/>
          <a:stretch>
            <a:fillRect/>
          </a:stretch>
        </p:blipFill>
        <p:spPr>
          <a:xfrm>
            <a:off x="216000" y="288000"/>
            <a:ext cx="4752000" cy="7056000"/>
          </a:xfrm>
          <a:prstGeom prst="rect">
            <a:avLst/>
          </a:prstGeom>
          <a:noFill/>
          <a:ln w="0">
            <a:solidFill>
              <a:srgbClr val="000000"/>
            </a:solidFill>
            <a:prstDash val="solid"/>
          </a:ln>
        </p:spPr>
      </p:pic>
      <p:sp>
        <p:nvSpPr>
          <p:cNvPr id="3" name="ZoneTexte 2">
            <a:extLst>
              <a:ext uri="{FF2B5EF4-FFF2-40B4-BE49-F238E27FC236}">
                <a16:creationId xmlns:a16="http://schemas.microsoft.com/office/drawing/2014/main" id="{EC2CCDF8-20CD-D64A-A957-D4562FEAD275}"/>
              </a:ext>
            </a:extLst>
          </p:cNvPr>
          <p:cNvSpPr txBox="1"/>
          <p:nvPr/>
        </p:nvSpPr>
        <p:spPr>
          <a:xfrm>
            <a:off x="1152000" y="4464000"/>
            <a:ext cx="432000" cy="408960"/>
          </a:xfrm>
          <a:prstGeom prst="rect">
            <a:avLst/>
          </a:prstGeom>
          <a:solidFill>
            <a:srgbClr val="FFFFFF"/>
          </a:solid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a:ln>
                  <a:noFill/>
                </a:ln>
                <a:latin typeface="Comic Sans MS" pitchFamily="66"/>
                <a:ea typeface="Arial Unicode MS" pitchFamily="2"/>
                <a:cs typeface="Arial Unicode MS" pitchFamily="2"/>
              </a:rPr>
              <a:t>1</a:t>
            </a:r>
          </a:p>
        </p:txBody>
      </p:sp>
      <p:sp>
        <p:nvSpPr>
          <p:cNvPr id="4" name="ZoneTexte 3">
            <a:extLst>
              <a:ext uri="{FF2B5EF4-FFF2-40B4-BE49-F238E27FC236}">
                <a16:creationId xmlns:a16="http://schemas.microsoft.com/office/drawing/2014/main" id="{03DD3132-439F-9A4B-96B3-B74C515B3925}"/>
              </a:ext>
            </a:extLst>
          </p:cNvPr>
          <p:cNvSpPr txBox="1"/>
          <p:nvPr/>
        </p:nvSpPr>
        <p:spPr>
          <a:xfrm>
            <a:off x="3420000" y="4464000"/>
            <a:ext cx="432000" cy="408960"/>
          </a:xfrm>
          <a:prstGeom prst="rect">
            <a:avLst/>
          </a:prstGeom>
          <a:solidFill>
            <a:srgbClr val="FFFFFF"/>
          </a:solid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a:ln>
                  <a:noFill/>
                </a:ln>
                <a:latin typeface="Comic Sans MS" pitchFamily="66"/>
                <a:ea typeface="Arial Unicode MS" pitchFamily="2"/>
                <a:cs typeface="Arial Unicode MS" pitchFamily="2"/>
              </a:rPr>
              <a:t>2</a:t>
            </a:r>
          </a:p>
        </p:txBody>
      </p:sp>
      <p:sp>
        <p:nvSpPr>
          <p:cNvPr id="5" name="ZoneTexte 4">
            <a:extLst>
              <a:ext uri="{FF2B5EF4-FFF2-40B4-BE49-F238E27FC236}">
                <a16:creationId xmlns:a16="http://schemas.microsoft.com/office/drawing/2014/main" id="{3725F9B4-028D-FF4D-BB86-0F455EDA18E9}"/>
              </a:ext>
            </a:extLst>
          </p:cNvPr>
          <p:cNvSpPr txBox="1"/>
          <p:nvPr/>
        </p:nvSpPr>
        <p:spPr>
          <a:xfrm>
            <a:off x="2520000" y="5508000"/>
            <a:ext cx="432000" cy="408960"/>
          </a:xfrm>
          <a:prstGeom prst="rect">
            <a:avLst/>
          </a:prstGeom>
          <a:solidFill>
            <a:srgbClr val="FFFFFF"/>
          </a:solid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a:ln>
                  <a:noFill/>
                </a:ln>
                <a:latin typeface="Comic Sans MS" pitchFamily="66"/>
                <a:ea typeface="Arial Unicode MS" pitchFamily="2"/>
                <a:cs typeface="Arial Unicode MS" pitchFamily="2"/>
              </a:rPr>
              <a:t>3</a:t>
            </a:r>
          </a:p>
        </p:txBody>
      </p:sp>
      <p:sp>
        <p:nvSpPr>
          <p:cNvPr id="6" name="ZoneTexte 5">
            <a:extLst>
              <a:ext uri="{FF2B5EF4-FFF2-40B4-BE49-F238E27FC236}">
                <a16:creationId xmlns:a16="http://schemas.microsoft.com/office/drawing/2014/main" id="{58A807C3-FDA7-0349-9303-5FBCE7F04A0D}"/>
              </a:ext>
            </a:extLst>
          </p:cNvPr>
          <p:cNvSpPr txBox="1"/>
          <p:nvPr/>
        </p:nvSpPr>
        <p:spPr>
          <a:xfrm>
            <a:off x="1440000" y="2196000"/>
            <a:ext cx="432000" cy="408960"/>
          </a:xfrm>
          <a:prstGeom prst="rect">
            <a:avLst/>
          </a:prstGeom>
          <a:solidFill>
            <a:srgbClr val="FFFFFF"/>
          </a:solid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a:ln>
                  <a:noFill/>
                </a:ln>
                <a:latin typeface="Comic Sans MS" pitchFamily="66"/>
                <a:ea typeface="Arial Unicode MS" pitchFamily="2"/>
                <a:cs typeface="Arial Unicode MS" pitchFamily="2"/>
              </a:rPr>
              <a:t>4</a:t>
            </a:r>
          </a:p>
        </p:txBody>
      </p:sp>
      <p:sp>
        <p:nvSpPr>
          <p:cNvPr id="7" name="ZoneTexte 6">
            <a:extLst>
              <a:ext uri="{FF2B5EF4-FFF2-40B4-BE49-F238E27FC236}">
                <a16:creationId xmlns:a16="http://schemas.microsoft.com/office/drawing/2014/main" id="{80B9156C-DE86-644D-B8CF-15E16B6394D3}"/>
              </a:ext>
            </a:extLst>
          </p:cNvPr>
          <p:cNvSpPr txBox="1"/>
          <p:nvPr/>
        </p:nvSpPr>
        <p:spPr>
          <a:xfrm>
            <a:off x="4428000" y="1116000"/>
            <a:ext cx="432000" cy="408960"/>
          </a:xfrm>
          <a:prstGeom prst="rect">
            <a:avLst/>
          </a:prstGeom>
          <a:solidFill>
            <a:srgbClr val="FFFFFF"/>
          </a:solid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a:ln>
                  <a:noFill/>
                </a:ln>
                <a:latin typeface="Comic Sans MS" pitchFamily="66"/>
                <a:ea typeface="Arial Unicode MS" pitchFamily="2"/>
                <a:cs typeface="Arial Unicode MS" pitchFamily="2"/>
              </a:rPr>
              <a:t>5</a:t>
            </a:r>
          </a:p>
        </p:txBody>
      </p:sp>
      <p:sp>
        <p:nvSpPr>
          <p:cNvPr id="8" name="ZoneTexte 7">
            <a:extLst>
              <a:ext uri="{FF2B5EF4-FFF2-40B4-BE49-F238E27FC236}">
                <a16:creationId xmlns:a16="http://schemas.microsoft.com/office/drawing/2014/main" id="{CF95A571-3A55-5E48-9418-BC5EA05F1FEB}"/>
              </a:ext>
            </a:extLst>
          </p:cNvPr>
          <p:cNvSpPr txBox="1"/>
          <p:nvPr/>
        </p:nvSpPr>
        <p:spPr>
          <a:xfrm>
            <a:off x="5112000" y="72360"/>
            <a:ext cx="4824000" cy="1081080"/>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b="0" i="0" u="none" strike="noStrike" kern="1200">
                <a:ln>
                  <a:noFill/>
                </a:ln>
                <a:latin typeface="Comic Sans MS" pitchFamily="66"/>
                <a:ea typeface="Comic Sans MS" pitchFamily="66"/>
                <a:cs typeface="Comic Sans MS" pitchFamily="66"/>
              </a:rPr>
              <a:t>1</a:t>
            </a:r>
          </a:p>
          <a:p>
            <a:pPr marL="0" marR="0" lvl="0" indent="0" algn="just" rtl="0" hangingPunct="0">
              <a:lnSpc>
                <a:spcPct val="100000"/>
              </a:lnSpc>
              <a:spcBef>
                <a:spcPts val="0"/>
              </a:spcBef>
              <a:spcAft>
                <a:spcPts val="0"/>
              </a:spcAft>
              <a:buNone/>
              <a:tabLst/>
            </a:pPr>
            <a:r>
              <a:rPr lang="fr-FR" sz="2800" b="0" i="0" u="none" strike="noStrike" kern="1200">
                <a:ln>
                  <a:noFill/>
                </a:ln>
                <a:latin typeface="Comic Sans MS" pitchFamily="66"/>
                <a:ea typeface="Comic Sans MS" pitchFamily="66"/>
                <a:cs typeface="Comic Sans MS" pitchFamily="66"/>
              </a:rPr>
              <a:t>Tout d'abord</a:t>
            </a:r>
          </a:p>
        </p:txBody>
      </p:sp>
      <p:sp>
        <p:nvSpPr>
          <p:cNvPr id="9" name="ZoneTexte 8">
            <a:extLst>
              <a:ext uri="{FF2B5EF4-FFF2-40B4-BE49-F238E27FC236}">
                <a16:creationId xmlns:a16="http://schemas.microsoft.com/office/drawing/2014/main" id="{6A58A27E-144B-FA48-92C2-AB21A45A5730}"/>
              </a:ext>
            </a:extLst>
          </p:cNvPr>
          <p:cNvSpPr txBox="1"/>
          <p:nvPr/>
        </p:nvSpPr>
        <p:spPr>
          <a:xfrm>
            <a:off x="5112000" y="3564000"/>
            <a:ext cx="4824000" cy="1081080"/>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b="0" i="0" u="none" strike="noStrike" kern="1200">
                <a:ln>
                  <a:noFill/>
                </a:ln>
                <a:latin typeface="Comic Sans MS" pitchFamily="66"/>
                <a:ea typeface="Comic Sans MS" pitchFamily="66"/>
                <a:cs typeface="Comic Sans MS" pitchFamily="66"/>
              </a:rPr>
              <a:t>2</a:t>
            </a:r>
          </a:p>
          <a:p>
            <a:pPr marL="0" marR="0" lvl="0" indent="0" algn="just" rtl="0" hangingPunct="0">
              <a:lnSpc>
                <a:spcPct val="100000"/>
              </a:lnSpc>
              <a:spcBef>
                <a:spcPts val="0"/>
              </a:spcBef>
              <a:spcAft>
                <a:spcPts val="0"/>
              </a:spcAft>
              <a:buNone/>
              <a:tabLst/>
            </a:pPr>
            <a:r>
              <a:rPr lang="fr-FR" sz="2800" b="0" i="0" u="none" strike="noStrike" kern="1200">
                <a:ln>
                  <a:noFill/>
                </a:ln>
                <a:latin typeface="Comic Sans MS" pitchFamily="66"/>
                <a:ea typeface="Comic Sans MS" pitchFamily="66"/>
                <a:cs typeface="Comic Sans MS" pitchFamily="66"/>
              </a:rPr>
              <a:t>Ensuite</a:t>
            </a:r>
          </a:p>
        </p:txBody>
      </p:sp>
      <p:sp>
        <p:nvSpPr>
          <p:cNvPr id="10" name="ZoneTexte 9">
            <a:extLst>
              <a:ext uri="{FF2B5EF4-FFF2-40B4-BE49-F238E27FC236}">
                <a16:creationId xmlns:a16="http://schemas.microsoft.com/office/drawing/2014/main" id="{3EE62089-E0AF-A841-9B2E-F01252718AE4}"/>
              </a:ext>
            </a:extLst>
          </p:cNvPr>
          <p:cNvSpPr txBox="1"/>
          <p:nvPr/>
        </p:nvSpPr>
        <p:spPr>
          <a:xfrm>
            <a:off x="5112000" y="979560"/>
            <a:ext cx="4824000" cy="2592526"/>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b="0" i="0" u="none" strike="noStrike" kern="1200" dirty="0">
                <a:ln>
                  <a:noFill/>
                </a:ln>
                <a:solidFill>
                  <a:srgbClr val="0000FF"/>
                </a:solidFill>
                <a:latin typeface="Comic Sans MS" pitchFamily="66"/>
                <a:ea typeface="Comic Sans MS" pitchFamily="66"/>
                <a:cs typeface="Comic Sans MS" pitchFamily="66"/>
              </a:rPr>
              <a:t>à gauche ; femme en blouse bleue ; industrie ; ouvrière ; « </a:t>
            </a:r>
            <a:r>
              <a:rPr lang="fr-FR" sz="2800" b="0" i="0" u="none" strike="noStrike" kern="1200" dirty="0" err="1">
                <a:ln>
                  <a:noFill/>
                </a:ln>
                <a:solidFill>
                  <a:srgbClr val="0000FF"/>
                </a:solidFill>
                <a:latin typeface="Comic Sans MS" pitchFamily="66"/>
                <a:ea typeface="Comic Sans MS" pitchFamily="66"/>
                <a:cs typeface="Comic Sans MS" pitchFamily="66"/>
              </a:rPr>
              <a:t>munitionnette</a:t>
            </a:r>
            <a:r>
              <a:rPr lang="fr-FR" sz="2800" b="0" i="0" u="none" strike="noStrike" kern="1200" dirty="0">
                <a:ln>
                  <a:noFill/>
                </a:ln>
                <a:solidFill>
                  <a:srgbClr val="0000FF"/>
                </a:solidFill>
                <a:latin typeface="Comic Sans MS" pitchFamily="66"/>
                <a:ea typeface="Comic Sans MS" pitchFamily="66"/>
                <a:cs typeface="Comic Sans MS" pitchFamily="66"/>
              </a:rPr>
              <a:t> » ; usine de guerre ; machine à tourner les obus.</a:t>
            </a:r>
          </a:p>
        </p:txBody>
      </p:sp>
      <p:sp>
        <p:nvSpPr>
          <p:cNvPr id="11" name="ZoneTexte 10">
            <a:extLst>
              <a:ext uri="{FF2B5EF4-FFF2-40B4-BE49-F238E27FC236}">
                <a16:creationId xmlns:a16="http://schemas.microsoft.com/office/drawing/2014/main" id="{A712598A-A599-F245-B42C-4BD6DEC332E1}"/>
              </a:ext>
            </a:extLst>
          </p:cNvPr>
          <p:cNvSpPr txBox="1"/>
          <p:nvPr/>
        </p:nvSpPr>
        <p:spPr>
          <a:xfrm>
            <a:off x="5040000" y="4536000"/>
            <a:ext cx="4896000" cy="1591867"/>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b="0" i="0" u="none" strike="noStrike" kern="1200" dirty="0">
                <a:ln>
                  <a:noFill/>
                </a:ln>
                <a:solidFill>
                  <a:srgbClr val="0000FF"/>
                </a:solidFill>
                <a:latin typeface="Comic Sans MS" pitchFamily="66"/>
                <a:ea typeface="Comic Sans MS" pitchFamily="66"/>
                <a:cs typeface="Comic Sans MS" pitchFamily="66"/>
              </a:rPr>
              <a:t>à droite; paysanne en robe rouge ; fourche ; champs de maïs ; panier.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grpId="1"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fill="hold" grpId="0"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p:cTn id="1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build="p"/>
      <p:bldP spid="11"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name="page93">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27AC4C4-5956-1D43-B6A8-E1176C6B0879}"/>
              </a:ext>
            </a:extLst>
          </p:cNvPr>
          <p:cNvPicPr>
            <a:picLocks noChangeAspect="1"/>
          </p:cNvPicPr>
          <p:nvPr/>
        </p:nvPicPr>
        <p:blipFill>
          <a:blip r:embed="rId3">
            <a:lum/>
            <a:alphaModFix/>
          </a:blip>
          <a:srcRect/>
          <a:stretch>
            <a:fillRect/>
          </a:stretch>
        </p:blipFill>
        <p:spPr>
          <a:xfrm>
            <a:off x="216000" y="288000"/>
            <a:ext cx="4752000" cy="7056000"/>
          </a:xfrm>
          <a:prstGeom prst="rect">
            <a:avLst/>
          </a:prstGeom>
          <a:noFill/>
          <a:ln w="0">
            <a:solidFill>
              <a:srgbClr val="000000"/>
            </a:solidFill>
            <a:prstDash val="solid"/>
          </a:ln>
        </p:spPr>
      </p:pic>
      <p:sp>
        <p:nvSpPr>
          <p:cNvPr id="3" name="ZoneTexte 2">
            <a:extLst>
              <a:ext uri="{FF2B5EF4-FFF2-40B4-BE49-F238E27FC236}">
                <a16:creationId xmlns:a16="http://schemas.microsoft.com/office/drawing/2014/main" id="{0FF85451-213F-8045-9D26-4E8A0F2D461B}"/>
              </a:ext>
            </a:extLst>
          </p:cNvPr>
          <p:cNvSpPr txBox="1"/>
          <p:nvPr/>
        </p:nvSpPr>
        <p:spPr>
          <a:xfrm>
            <a:off x="1152000" y="4464000"/>
            <a:ext cx="432000" cy="408960"/>
          </a:xfrm>
          <a:prstGeom prst="rect">
            <a:avLst/>
          </a:prstGeom>
          <a:solidFill>
            <a:srgbClr val="FFFFFF"/>
          </a:solid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a:ln>
                  <a:noFill/>
                </a:ln>
                <a:latin typeface="Comic Sans MS" pitchFamily="66"/>
                <a:ea typeface="Arial Unicode MS" pitchFamily="2"/>
                <a:cs typeface="Arial Unicode MS" pitchFamily="2"/>
              </a:rPr>
              <a:t>1</a:t>
            </a:r>
          </a:p>
        </p:txBody>
      </p:sp>
      <p:sp>
        <p:nvSpPr>
          <p:cNvPr id="4" name="ZoneTexte 3">
            <a:extLst>
              <a:ext uri="{FF2B5EF4-FFF2-40B4-BE49-F238E27FC236}">
                <a16:creationId xmlns:a16="http://schemas.microsoft.com/office/drawing/2014/main" id="{8519F90F-3D78-504E-BC5C-1E16C60664E4}"/>
              </a:ext>
            </a:extLst>
          </p:cNvPr>
          <p:cNvSpPr txBox="1"/>
          <p:nvPr/>
        </p:nvSpPr>
        <p:spPr>
          <a:xfrm>
            <a:off x="3420000" y="4464000"/>
            <a:ext cx="432000" cy="408960"/>
          </a:xfrm>
          <a:prstGeom prst="rect">
            <a:avLst/>
          </a:prstGeom>
          <a:solidFill>
            <a:srgbClr val="FFFFFF"/>
          </a:solid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a:ln>
                  <a:noFill/>
                </a:ln>
                <a:latin typeface="Comic Sans MS" pitchFamily="66"/>
                <a:ea typeface="Arial Unicode MS" pitchFamily="2"/>
                <a:cs typeface="Arial Unicode MS" pitchFamily="2"/>
              </a:rPr>
              <a:t>2</a:t>
            </a:r>
          </a:p>
        </p:txBody>
      </p:sp>
      <p:sp>
        <p:nvSpPr>
          <p:cNvPr id="5" name="ZoneTexte 4">
            <a:extLst>
              <a:ext uri="{FF2B5EF4-FFF2-40B4-BE49-F238E27FC236}">
                <a16:creationId xmlns:a16="http://schemas.microsoft.com/office/drawing/2014/main" id="{C2544A11-598F-F641-959E-83FDB6B03239}"/>
              </a:ext>
            </a:extLst>
          </p:cNvPr>
          <p:cNvSpPr txBox="1"/>
          <p:nvPr/>
        </p:nvSpPr>
        <p:spPr>
          <a:xfrm>
            <a:off x="2520000" y="5508000"/>
            <a:ext cx="432000" cy="408960"/>
          </a:xfrm>
          <a:prstGeom prst="rect">
            <a:avLst/>
          </a:prstGeom>
          <a:solidFill>
            <a:srgbClr val="FFFFFF"/>
          </a:solid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a:ln>
                  <a:noFill/>
                </a:ln>
                <a:latin typeface="Comic Sans MS" pitchFamily="66"/>
                <a:ea typeface="Arial Unicode MS" pitchFamily="2"/>
                <a:cs typeface="Arial Unicode MS" pitchFamily="2"/>
              </a:rPr>
              <a:t>3</a:t>
            </a:r>
          </a:p>
        </p:txBody>
      </p:sp>
      <p:sp>
        <p:nvSpPr>
          <p:cNvPr id="6" name="ZoneTexte 5">
            <a:extLst>
              <a:ext uri="{FF2B5EF4-FFF2-40B4-BE49-F238E27FC236}">
                <a16:creationId xmlns:a16="http://schemas.microsoft.com/office/drawing/2014/main" id="{76A6DCE0-FA47-6246-A40A-BEE4167F53AC}"/>
              </a:ext>
            </a:extLst>
          </p:cNvPr>
          <p:cNvSpPr txBox="1"/>
          <p:nvPr/>
        </p:nvSpPr>
        <p:spPr>
          <a:xfrm>
            <a:off x="1440000" y="2196000"/>
            <a:ext cx="432000" cy="408960"/>
          </a:xfrm>
          <a:prstGeom prst="rect">
            <a:avLst/>
          </a:prstGeom>
          <a:solidFill>
            <a:srgbClr val="FFFFFF"/>
          </a:solid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a:ln>
                  <a:noFill/>
                </a:ln>
                <a:latin typeface="Comic Sans MS" pitchFamily="66"/>
                <a:ea typeface="Arial Unicode MS" pitchFamily="2"/>
                <a:cs typeface="Arial Unicode MS" pitchFamily="2"/>
              </a:rPr>
              <a:t>4</a:t>
            </a:r>
          </a:p>
        </p:txBody>
      </p:sp>
      <p:sp>
        <p:nvSpPr>
          <p:cNvPr id="7" name="ZoneTexte 6">
            <a:extLst>
              <a:ext uri="{FF2B5EF4-FFF2-40B4-BE49-F238E27FC236}">
                <a16:creationId xmlns:a16="http://schemas.microsoft.com/office/drawing/2014/main" id="{97FA24BE-A44B-3E4C-8748-8814A716655E}"/>
              </a:ext>
            </a:extLst>
          </p:cNvPr>
          <p:cNvSpPr txBox="1"/>
          <p:nvPr/>
        </p:nvSpPr>
        <p:spPr>
          <a:xfrm>
            <a:off x="4428000" y="1116000"/>
            <a:ext cx="432000" cy="408960"/>
          </a:xfrm>
          <a:prstGeom prst="rect">
            <a:avLst/>
          </a:prstGeom>
          <a:solidFill>
            <a:srgbClr val="FFFFFF"/>
          </a:solid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a:ln>
                  <a:noFill/>
                </a:ln>
                <a:latin typeface="Comic Sans MS" pitchFamily="66"/>
                <a:ea typeface="Arial Unicode MS" pitchFamily="2"/>
                <a:cs typeface="Arial Unicode MS" pitchFamily="2"/>
              </a:rPr>
              <a:t>5</a:t>
            </a:r>
          </a:p>
        </p:txBody>
      </p:sp>
      <p:sp>
        <p:nvSpPr>
          <p:cNvPr id="8" name="ZoneTexte 7">
            <a:extLst>
              <a:ext uri="{FF2B5EF4-FFF2-40B4-BE49-F238E27FC236}">
                <a16:creationId xmlns:a16="http://schemas.microsoft.com/office/drawing/2014/main" id="{703C2A01-637C-6D46-80FE-AE8B5208815C}"/>
              </a:ext>
            </a:extLst>
          </p:cNvPr>
          <p:cNvSpPr txBox="1"/>
          <p:nvPr/>
        </p:nvSpPr>
        <p:spPr>
          <a:xfrm>
            <a:off x="5112000" y="72360"/>
            <a:ext cx="4824000" cy="1081080"/>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b="0" i="0" u="none" strike="noStrike" kern="1200">
                <a:ln>
                  <a:noFill/>
                </a:ln>
                <a:latin typeface="Comic Sans MS" pitchFamily="66"/>
                <a:ea typeface="Comic Sans MS" pitchFamily="66"/>
                <a:cs typeface="Comic Sans MS" pitchFamily="66"/>
              </a:rPr>
              <a:t>3</a:t>
            </a:r>
          </a:p>
          <a:p>
            <a:pPr marL="0" marR="0" lvl="0" indent="0" algn="just" rtl="0" hangingPunct="0">
              <a:lnSpc>
                <a:spcPct val="100000"/>
              </a:lnSpc>
              <a:spcBef>
                <a:spcPts val="0"/>
              </a:spcBef>
              <a:spcAft>
                <a:spcPts val="0"/>
              </a:spcAft>
              <a:buNone/>
              <a:tabLst/>
            </a:pPr>
            <a:r>
              <a:rPr lang="fr-FR" sz="2800" b="0" i="0" u="none" strike="noStrike" kern="1200">
                <a:ln>
                  <a:noFill/>
                </a:ln>
                <a:latin typeface="Comic Sans MS" pitchFamily="66"/>
                <a:ea typeface="Comic Sans MS" pitchFamily="66"/>
                <a:cs typeface="Comic Sans MS" pitchFamily="66"/>
              </a:rPr>
              <a:t>Enfin</a:t>
            </a:r>
          </a:p>
        </p:txBody>
      </p:sp>
      <p:sp>
        <p:nvSpPr>
          <p:cNvPr id="9" name="ZoneTexte 8">
            <a:extLst>
              <a:ext uri="{FF2B5EF4-FFF2-40B4-BE49-F238E27FC236}">
                <a16:creationId xmlns:a16="http://schemas.microsoft.com/office/drawing/2014/main" id="{5C7F996C-21A7-0646-B682-B144386EE515}"/>
              </a:ext>
            </a:extLst>
          </p:cNvPr>
          <p:cNvSpPr txBox="1"/>
          <p:nvPr/>
        </p:nvSpPr>
        <p:spPr>
          <a:xfrm>
            <a:off x="5112000" y="3564000"/>
            <a:ext cx="4824000" cy="585720"/>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b="0" i="0" u="none" strike="noStrike" kern="1200">
                <a:ln>
                  <a:noFill/>
                </a:ln>
                <a:latin typeface="Comic Sans MS" pitchFamily="66"/>
                <a:ea typeface="Comic Sans MS" pitchFamily="66"/>
                <a:cs typeface="Comic Sans MS" pitchFamily="66"/>
              </a:rPr>
              <a:t>Second Plan</a:t>
            </a:r>
          </a:p>
        </p:txBody>
      </p:sp>
      <p:sp>
        <p:nvSpPr>
          <p:cNvPr id="10" name="ZoneTexte 9">
            <a:extLst>
              <a:ext uri="{FF2B5EF4-FFF2-40B4-BE49-F238E27FC236}">
                <a16:creationId xmlns:a16="http://schemas.microsoft.com/office/drawing/2014/main" id="{1CF06347-8441-2547-85EF-D1BF1F95DC38}"/>
              </a:ext>
            </a:extLst>
          </p:cNvPr>
          <p:cNvSpPr txBox="1"/>
          <p:nvPr/>
        </p:nvSpPr>
        <p:spPr>
          <a:xfrm>
            <a:off x="5112000" y="979560"/>
            <a:ext cx="4824000" cy="2092196"/>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b="0" i="0" u="none" strike="noStrike" kern="1200" dirty="0">
                <a:ln>
                  <a:noFill/>
                </a:ln>
                <a:solidFill>
                  <a:srgbClr val="0000FF"/>
                </a:solidFill>
                <a:latin typeface="Comic Sans MS" pitchFamily="66"/>
                <a:ea typeface="Comic Sans MS" pitchFamily="66"/>
                <a:cs typeface="Comic Sans MS" pitchFamily="66"/>
              </a:rPr>
              <a:t>au centre ; femme assise en robe blanche ; allaite un nourrisson ; fille ; lettre du père mobilisé.</a:t>
            </a:r>
          </a:p>
        </p:txBody>
      </p:sp>
      <p:sp>
        <p:nvSpPr>
          <p:cNvPr id="11" name="ZoneTexte 10">
            <a:extLst>
              <a:ext uri="{FF2B5EF4-FFF2-40B4-BE49-F238E27FC236}">
                <a16:creationId xmlns:a16="http://schemas.microsoft.com/office/drawing/2014/main" id="{D133749B-1896-6042-B7A4-92B6AA15C374}"/>
              </a:ext>
            </a:extLst>
          </p:cNvPr>
          <p:cNvSpPr txBox="1"/>
          <p:nvPr/>
        </p:nvSpPr>
        <p:spPr>
          <a:xfrm>
            <a:off x="5040000" y="4212000"/>
            <a:ext cx="4896000" cy="108108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b="0" i="0" u="none" strike="noStrike" kern="1200" dirty="0">
                <a:ln>
                  <a:noFill/>
                </a:ln>
                <a:solidFill>
                  <a:srgbClr val="0000FF"/>
                </a:solidFill>
                <a:latin typeface="Comic Sans MS" pitchFamily="66"/>
                <a:ea typeface="Comic Sans MS" pitchFamily="66"/>
                <a:cs typeface="Comic Sans MS" pitchFamily="66"/>
              </a:rPr>
              <a:t>Le second plan se compose de deux éléments.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grpId="1"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fill="hold" grpId="0"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p:cTn id="1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build="p"/>
      <p:bldP spid="11"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name="page94">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856E723-0ED9-8A49-BBFE-445EC28BF31C}"/>
              </a:ext>
            </a:extLst>
          </p:cNvPr>
          <p:cNvPicPr>
            <a:picLocks noChangeAspect="1"/>
          </p:cNvPicPr>
          <p:nvPr/>
        </p:nvPicPr>
        <p:blipFill>
          <a:blip r:embed="rId3">
            <a:lum/>
            <a:alphaModFix/>
          </a:blip>
          <a:srcRect/>
          <a:stretch>
            <a:fillRect/>
          </a:stretch>
        </p:blipFill>
        <p:spPr>
          <a:xfrm>
            <a:off x="216000" y="288000"/>
            <a:ext cx="4752000" cy="7056000"/>
          </a:xfrm>
          <a:prstGeom prst="rect">
            <a:avLst/>
          </a:prstGeom>
          <a:noFill/>
          <a:ln w="0">
            <a:solidFill>
              <a:srgbClr val="000000"/>
            </a:solidFill>
            <a:prstDash val="solid"/>
          </a:ln>
        </p:spPr>
      </p:pic>
      <p:sp>
        <p:nvSpPr>
          <p:cNvPr id="3" name="ZoneTexte 2">
            <a:extLst>
              <a:ext uri="{FF2B5EF4-FFF2-40B4-BE49-F238E27FC236}">
                <a16:creationId xmlns:a16="http://schemas.microsoft.com/office/drawing/2014/main" id="{E49882F7-5FB0-D844-A27A-6026F6442AB3}"/>
              </a:ext>
            </a:extLst>
          </p:cNvPr>
          <p:cNvSpPr txBox="1"/>
          <p:nvPr/>
        </p:nvSpPr>
        <p:spPr>
          <a:xfrm>
            <a:off x="1152000" y="4464000"/>
            <a:ext cx="432000" cy="408960"/>
          </a:xfrm>
          <a:prstGeom prst="rect">
            <a:avLst/>
          </a:prstGeom>
          <a:solidFill>
            <a:srgbClr val="FFFFFF"/>
          </a:solid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a:ln>
                  <a:noFill/>
                </a:ln>
                <a:latin typeface="Comic Sans MS" pitchFamily="66"/>
                <a:ea typeface="Arial Unicode MS" pitchFamily="2"/>
                <a:cs typeface="Arial Unicode MS" pitchFamily="2"/>
              </a:rPr>
              <a:t>1</a:t>
            </a:r>
          </a:p>
        </p:txBody>
      </p:sp>
      <p:sp>
        <p:nvSpPr>
          <p:cNvPr id="4" name="ZoneTexte 3">
            <a:extLst>
              <a:ext uri="{FF2B5EF4-FFF2-40B4-BE49-F238E27FC236}">
                <a16:creationId xmlns:a16="http://schemas.microsoft.com/office/drawing/2014/main" id="{0168643D-64BB-0C4E-9F5F-F72A375C4AD7}"/>
              </a:ext>
            </a:extLst>
          </p:cNvPr>
          <p:cNvSpPr txBox="1"/>
          <p:nvPr/>
        </p:nvSpPr>
        <p:spPr>
          <a:xfrm>
            <a:off x="3420000" y="4464000"/>
            <a:ext cx="432000" cy="408960"/>
          </a:xfrm>
          <a:prstGeom prst="rect">
            <a:avLst/>
          </a:prstGeom>
          <a:solidFill>
            <a:srgbClr val="FFFFFF"/>
          </a:solid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a:ln>
                  <a:noFill/>
                </a:ln>
                <a:latin typeface="Comic Sans MS" pitchFamily="66"/>
                <a:ea typeface="Arial Unicode MS" pitchFamily="2"/>
                <a:cs typeface="Arial Unicode MS" pitchFamily="2"/>
              </a:rPr>
              <a:t>2</a:t>
            </a:r>
          </a:p>
        </p:txBody>
      </p:sp>
      <p:sp>
        <p:nvSpPr>
          <p:cNvPr id="5" name="ZoneTexte 4">
            <a:extLst>
              <a:ext uri="{FF2B5EF4-FFF2-40B4-BE49-F238E27FC236}">
                <a16:creationId xmlns:a16="http://schemas.microsoft.com/office/drawing/2014/main" id="{85D81073-4DD6-5042-B9F0-86FCE54E57B7}"/>
              </a:ext>
            </a:extLst>
          </p:cNvPr>
          <p:cNvSpPr txBox="1"/>
          <p:nvPr/>
        </p:nvSpPr>
        <p:spPr>
          <a:xfrm>
            <a:off x="2520000" y="5508000"/>
            <a:ext cx="432000" cy="408960"/>
          </a:xfrm>
          <a:prstGeom prst="rect">
            <a:avLst/>
          </a:prstGeom>
          <a:solidFill>
            <a:srgbClr val="FFFFFF"/>
          </a:solid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a:ln>
                  <a:noFill/>
                </a:ln>
                <a:latin typeface="Comic Sans MS" pitchFamily="66"/>
                <a:ea typeface="Arial Unicode MS" pitchFamily="2"/>
                <a:cs typeface="Arial Unicode MS" pitchFamily="2"/>
              </a:rPr>
              <a:t>3</a:t>
            </a:r>
          </a:p>
        </p:txBody>
      </p:sp>
      <p:sp>
        <p:nvSpPr>
          <p:cNvPr id="6" name="ZoneTexte 5">
            <a:extLst>
              <a:ext uri="{FF2B5EF4-FFF2-40B4-BE49-F238E27FC236}">
                <a16:creationId xmlns:a16="http://schemas.microsoft.com/office/drawing/2014/main" id="{617FEB97-3011-E74B-96C5-B6D0AAA13E67}"/>
              </a:ext>
            </a:extLst>
          </p:cNvPr>
          <p:cNvSpPr txBox="1"/>
          <p:nvPr/>
        </p:nvSpPr>
        <p:spPr>
          <a:xfrm>
            <a:off x="1440000" y="2196000"/>
            <a:ext cx="432000" cy="408960"/>
          </a:xfrm>
          <a:prstGeom prst="rect">
            <a:avLst/>
          </a:prstGeom>
          <a:solidFill>
            <a:srgbClr val="FFFFFF"/>
          </a:solid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a:ln>
                  <a:noFill/>
                </a:ln>
                <a:latin typeface="Comic Sans MS" pitchFamily="66"/>
                <a:ea typeface="Arial Unicode MS" pitchFamily="2"/>
                <a:cs typeface="Arial Unicode MS" pitchFamily="2"/>
              </a:rPr>
              <a:t>4</a:t>
            </a:r>
          </a:p>
        </p:txBody>
      </p:sp>
      <p:sp>
        <p:nvSpPr>
          <p:cNvPr id="7" name="ZoneTexte 6">
            <a:extLst>
              <a:ext uri="{FF2B5EF4-FFF2-40B4-BE49-F238E27FC236}">
                <a16:creationId xmlns:a16="http://schemas.microsoft.com/office/drawing/2014/main" id="{5C22F017-63D6-5947-8D8B-CC13F0298832}"/>
              </a:ext>
            </a:extLst>
          </p:cNvPr>
          <p:cNvSpPr txBox="1"/>
          <p:nvPr/>
        </p:nvSpPr>
        <p:spPr>
          <a:xfrm>
            <a:off x="4428000" y="1116000"/>
            <a:ext cx="432000" cy="408960"/>
          </a:xfrm>
          <a:prstGeom prst="rect">
            <a:avLst/>
          </a:prstGeom>
          <a:solidFill>
            <a:srgbClr val="FFFFFF"/>
          </a:solid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a:ln>
                  <a:noFill/>
                </a:ln>
                <a:latin typeface="Comic Sans MS" pitchFamily="66"/>
                <a:ea typeface="Arial Unicode MS" pitchFamily="2"/>
                <a:cs typeface="Arial Unicode MS" pitchFamily="2"/>
              </a:rPr>
              <a:t>5</a:t>
            </a:r>
          </a:p>
        </p:txBody>
      </p:sp>
      <p:sp>
        <p:nvSpPr>
          <p:cNvPr id="8" name="ZoneTexte 7">
            <a:extLst>
              <a:ext uri="{FF2B5EF4-FFF2-40B4-BE49-F238E27FC236}">
                <a16:creationId xmlns:a16="http://schemas.microsoft.com/office/drawing/2014/main" id="{513A229C-BC28-D146-8FA3-08ADE29B4084}"/>
              </a:ext>
            </a:extLst>
          </p:cNvPr>
          <p:cNvSpPr txBox="1"/>
          <p:nvPr/>
        </p:nvSpPr>
        <p:spPr>
          <a:xfrm>
            <a:off x="5112000" y="72360"/>
            <a:ext cx="4824000" cy="1081080"/>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b="0" i="0" u="none" strike="noStrike" kern="1200">
                <a:ln>
                  <a:noFill/>
                </a:ln>
                <a:latin typeface="Comic Sans MS" pitchFamily="66"/>
                <a:ea typeface="Comic Sans MS" pitchFamily="66"/>
                <a:cs typeface="Comic Sans MS" pitchFamily="66"/>
              </a:rPr>
              <a:t>4</a:t>
            </a:r>
          </a:p>
          <a:p>
            <a:pPr marL="0" marR="0" lvl="0" indent="0" algn="just" rtl="0" hangingPunct="0">
              <a:lnSpc>
                <a:spcPct val="100000"/>
              </a:lnSpc>
              <a:spcBef>
                <a:spcPts val="0"/>
              </a:spcBef>
              <a:spcAft>
                <a:spcPts val="0"/>
              </a:spcAft>
              <a:buNone/>
              <a:tabLst/>
            </a:pPr>
            <a:r>
              <a:rPr lang="fr-FR" sz="2800" b="0" i="0" u="none" strike="noStrike" kern="1200">
                <a:ln>
                  <a:noFill/>
                </a:ln>
                <a:latin typeface="Comic Sans MS" pitchFamily="66"/>
                <a:ea typeface="Comic Sans MS" pitchFamily="66"/>
                <a:cs typeface="Comic Sans MS" pitchFamily="66"/>
              </a:rPr>
              <a:t>Premièrement</a:t>
            </a:r>
          </a:p>
        </p:txBody>
      </p:sp>
      <p:sp>
        <p:nvSpPr>
          <p:cNvPr id="9" name="ZoneTexte 8">
            <a:extLst>
              <a:ext uri="{FF2B5EF4-FFF2-40B4-BE49-F238E27FC236}">
                <a16:creationId xmlns:a16="http://schemas.microsoft.com/office/drawing/2014/main" id="{ACBD65E2-530A-3744-9AEA-94005C25B896}"/>
              </a:ext>
            </a:extLst>
          </p:cNvPr>
          <p:cNvSpPr txBox="1"/>
          <p:nvPr/>
        </p:nvSpPr>
        <p:spPr>
          <a:xfrm>
            <a:off x="5112000" y="3564000"/>
            <a:ext cx="4824000" cy="1081080"/>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b="0" i="0" u="none" strike="noStrike" kern="1200">
                <a:ln>
                  <a:noFill/>
                </a:ln>
                <a:latin typeface="Comic Sans MS" pitchFamily="66"/>
                <a:ea typeface="Comic Sans MS" pitchFamily="66"/>
                <a:cs typeface="Comic Sans MS" pitchFamily="66"/>
              </a:rPr>
              <a:t>5</a:t>
            </a:r>
          </a:p>
          <a:p>
            <a:pPr marL="0" marR="0" lvl="0" indent="0" algn="just" rtl="0" hangingPunct="0">
              <a:lnSpc>
                <a:spcPct val="100000"/>
              </a:lnSpc>
              <a:spcBef>
                <a:spcPts val="0"/>
              </a:spcBef>
              <a:spcAft>
                <a:spcPts val="0"/>
              </a:spcAft>
              <a:buNone/>
              <a:tabLst/>
            </a:pPr>
            <a:r>
              <a:rPr lang="fr-FR" sz="2800" b="0" i="0" u="none" strike="noStrike" kern="1200">
                <a:ln>
                  <a:noFill/>
                </a:ln>
                <a:latin typeface="Comic Sans MS" pitchFamily="66"/>
                <a:ea typeface="Comic Sans MS" pitchFamily="66"/>
                <a:cs typeface="Comic Sans MS" pitchFamily="66"/>
              </a:rPr>
              <a:t>Deuxièmement</a:t>
            </a:r>
          </a:p>
        </p:txBody>
      </p:sp>
      <p:sp>
        <p:nvSpPr>
          <p:cNvPr id="10" name="ZoneTexte 9">
            <a:extLst>
              <a:ext uri="{FF2B5EF4-FFF2-40B4-BE49-F238E27FC236}">
                <a16:creationId xmlns:a16="http://schemas.microsoft.com/office/drawing/2014/main" id="{70F8343D-E35F-7043-91D3-BBA9ABA8C3FE}"/>
              </a:ext>
            </a:extLst>
          </p:cNvPr>
          <p:cNvSpPr txBox="1"/>
          <p:nvPr/>
        </p:nvSpPr>
        <p:spPr>
          <a:xfrm>
            <a:off x="5112000" y="1087560"/>
            <a:ext cx="4824000" cy="1591867"/>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b="0" i="0" u="none" strike="noStrike" kern="1200" dirty="0">
                <a:ln>
                  <a:noFill/>
                </a:ln>
                <a:solidFill>
                  <a:srgbClr val="0000FF"/>
                </a:solidFill>
                <a:latin typeface="Comic Sans MS" pitchFamily="66"/>
                <a:ea typeface="Comic Sans MS" pitchFamily="66"/>
                <a:cs typeface="Comic Sans MS" pitchFamily="66"/>
              </a:rPr>
              <a:t>Marianne en médaillon ; guerrière ; casquée ; cuirassée.</a:t>
            </a:r>
          </a:p>
        </p:txBody>
      </p:sp>
      <p:sp>
        <p:nvSpPr>
          <p:cNvPr id="11" name="ZoneTexte 10">
            <a:extLst>
              <a:ext uri="{FF2B5EF4-FFF2-40B4-BE49-F238E27FC236}">
                <a16:creationId xmlns:a16="http://schemas.microsoft.com/office/drawing/2014/main" id="{A033BC62-7EC1-4046-96CE-1925294DEE37}"/>
              </a:ext>
            </a:extLst>
          </p:cNvPr>
          <p:cNvSpPr txBox="1"/>
          <p:nvPr/>
        </p:nvSpPr>
        <p:spPr>
          <a:xfrm>
            <a:off x="5040000" y="4536000"/>
            <a:ext cx="4896000" cy="108108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b="0" i="0" u="none" strike="noStrike" kern="1200" dirty="0">
                <a:ln>
                  <a:noFill/>
                </a:ln>
                <a:solidFill>
                  <a:srgbClr val="0000FF"/>
                </a:solidFill>
                <a:latin typeface="Comic Sans MS" pitchFamily="66"/>
                <a:ea typeface="Comic Sans MS" pitchFamily="66"/>
                <a:cs typeface="Comic Sans MS" pitchFamily="66"/>
              </a:rPr>
              <a:t>en haut de l'affiche ; titre ; lettres rouges.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grpId="1"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fill="hold" grpId="0"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p:cTn id="1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build="p"/>
      <p:bldP spid="11"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name="page95">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5D2943D-0EC0-A445-863A-E288D84BF587}"/>
              </a:ext>
            </a:extLst>
          </p:cNvPr>
          <p:cNvSpPr txBox="1"/>
          <p:nvPr/>
        </p:nvSpPr>
        <p:spPr>
          <a:xfrm>
            <a:off x="287999" y="432000"/>
            <a:ext cx="9616021" cy="462636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200" b="1" i="0" u="sng" strike="noStrike" kern="1200" dirty="0">
                <a:ln>
                  <a:noFill/>
                </a:ln>
                <a:uFillTx/>
                <a:latin typeface="Comic Sans MS" pitchFamily="66"/>
                <a:ea typeface="Comic Sans MS" pitchFamily="66"/>
                <a:cs typeface="Comic Sans MS" pitchFamily="66"/>
              </a:rPr>
              <a:t>3.Mobiliser ses connaissances pour interpréter l’affiche</a:t>
            </a:r>
          </a:p>
          <a:p>
            <a:pPr marL="0" marR="0" lvl="0" indent="0" algn="just" rtl="0" hangingPunct="0">
              <a:lnSpc>
                <a:spcPct val="100000"/>
              </a:lnSpc>
              <a:spcBef>
                <a:spcPts val="0"/>
              </a:spcBef>
              <a:spcAft>
                <a:spcPts val="0"/>
              </a:spcAft>
              <a:buNone/>
              <a:tabLst/>
            </a:pPr>
            <a:endParaRPr lang="fr-FR" sz="3200" b="1" i="0" u="sng" strike="noStrike" kern="1200" dirty="0">
              <a:ln>
                <a:noFill/>
              </a:ln>
              <a:uFillTx/>
              <a:latin typeface="Comic Sans MS" pitchFamily="66"/>
              <a:ea typeface="Comic Sans MS" pitchFamily="66"/>
              <a:cs typeface="Comic Sans MS" pitchFamily="66"/>
            </a:endParaRPr>
          </a:p>
          <a:p>
            <a:pPr marL="0" marR="0" lvl="0" indent="0" algn="just" rtl="0" hangingPunct="0">
              <a:lnSpc>
                <a:spcPct val="100000"/>
              </a:lnSpc>
              <a:spcBef>
                <a:spcPts val="0"/>
              </a:spcBef>
              <a:spcAft>
                <a:spcPts val="0"/>
              </a:spcAft>
              <a:buNone/>
              <a:tabLst/>
            </a:pPr>
            <a:r>
              <a:rPr lang="fr-FR" sz="3200" b="0" i="0" u="none" strike="noStrike" kern="1200" dirty="0">
                <a:ln>
                  <a:noFill/>
                </a:ln>
                <a:latin typeface="Comic Sans MS" pitchFamily="66"/>
                <a:ea typeface="Comic Sans MS" pitchFamily="66"/>
                <a:cs typeface="Comic Sans MS" pitchFamily="66"/>
              </a:rPr>
              <a:t>Une fois l’affiche décrite, il faut mobiliser ses connaissances pour l’interpréter et la comprendre. Ce n’est qu’avec des savoirs précis que l’on peut révéler le véritable sens du document.</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name="page96">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3EB1C95-C3FF-5D4C-8013-778DBA22EDDC}"/>
              </a:ext>
            </a:extLst>
          </p:cNvPr>
          <p:cNvPicPr>
            <a:picLocks noChangeAspect="1"/>
          </p:cNvPicPr>
          <p:nvPr/>
        </p:nvPicPr>
        <p:blipFill>
          <a:blip r:embed="rId3">
            <a:lum/>
            <a:alphaModFix/>
          </a:blip>
          <a:srcRect/>
          <a:stretch>
            <a:fillRect/>
          </a:stretch>
        </p:blipFill>
        <p:spPr>
          <a:xfrm>
            <a:off x="357840" y="180000"/>
            <a:ext cx="9364680" cy="6498360"/>
          </a:xfrm>
          <a:prstGeom prst="rect">
            <a:avLst/>
          </a:prstGeom>
          <a:noFill/>
          <a:ln w="0">
            <a:solidFill>
              <a:srgbClr val="000000"/>
            </a:solidFill>
            <a:prstDash val="solid"/>
          </a:ln>
        </p:spPr>
      </p:pic>
      <p:sp>
        <p:nvSpPr>
          <p:cNvPr id="3" name="ZoneTexte 2">
            <a:extLst>
              <a:ext uri="{FF2B5EF4-FFF2-40B4-BE49-F238E27FC236}">
                <a16:creationId xmlns:a16="http://schemas.microsoft.com/office/drawing/2014/main" id="{C104271C-7C50-B94A-8DDE-44D644200A2A}"/>
              </a:ext>
            </a:extLst>
          </p:cNvPr>
          <p:cNvSpPr txBox="1"/>
          <p:nvPr/>
        </p:nvSpPr>
        <p:spPr>
          <a:xfrm>
            <a:off x="2507400" y="6803999"/>
            <a:ext cx="5065200" cy="5508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a:ln>
                  <a:noFill/>
                </a:ln>
                <a:latin typeface="Comic Sans MS" pitchFamily="66"/>
                <a:ea typeface="Arial Unicode MS" pitchFamily="2"/>
                <a:cs typeface="Arial Unicode MS" pitchFamily="2"/>
              </a:rPr>
              <a:t>Usine Chilwell, Angleterre, 1917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name="page97">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CDE21F6-0636-C04A-9397-3DA553BA412A}"/>
              </a:ext>
            </a:extLst>
          </p:cNvPr>
          <p:cNvPicPr>
            <a:picLocks noChangeAspect="1"/>
          </p:cNvPicPr>
          <p:nvPr/>
        </p:nvPicPr>
        <p:blipFill>
          <a:blip r:embed="rId3">
            <a:lum/>
            <a:alphaModFix/>
          </a:blip>
          <a:srcRect/>
          <a:stretch>
            <a:fillRect/>
          </a:stretch>
        </p:blipFill>
        <p:spPr>
          <a:xfrm>
            <a:off x="1338120" y="72000"/>
            <a:ext cx="7403760" cy="5752800"/>
          </a:xfrm>
          <a:prstGeom prst="rect">
            <a:avLst/>
          </a:prstGeom>
          <a:noFill/>
          <a:ln w="0">
            <a:solidFill>
              <a:srgbClr val="000000"/>
            </a:solidFill>
            <a:prstDash val="solid"/>
          </a:ln>
        </p:spPr>
      </p:pic>
      <p:sp>
        <p:nvSpPr>
          <p:cNvPr id="3" name="ZoneTexte 2">
            <a:extLst>
              <a:ext uri="{FF2B5EF4-FFF2-40B4-BE49-F238E27FC236}">
                <a16:creationId xmlns:a16="http://schemas.microsoft.com/office/drawing/2014/main" id="{9C8FA96C-A9C4-8A4D-94AD-FA6B3F2EE588}"/>
              </a:ext>
            </a:extLst>
          </p:cNvPr>
          <p:cNvSpPr txBox="1"/>
          <p:nvPr/>
        </p:nvSpPr>
        <p:spPr>
          <a:xfrm>
            <a:off x="-1" y="5829840"/>
            <a:ext cx="10080625" cy="1683360"/>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dirty="0">
                <a:ln>
                  <a:noFill/>
                </a:ln>
                <a:latin typeface="Comic Sans MS" pitchFamily="66"/>
                <a:ea typeface="Arial Unicode MS" pitchFamily="2"/>
                <a:cs typeface="Arial Unicode MS" pitchFamily="2"/>
              </a:rPr>
              <a:t>Atelier d'usinage et de montage de l'usine Citroën du Quai de Javel,</a:t>
            </a:r>
          </a:p>
          <a:p>
            <a:pPr marL="0" marR="0" lvl="0" indent="0" algn="ctr" rtl="0" hangingPunct="0">
              <a:lnSpc>
                <a:spcPct val="100000"/>
              </a:lnSpc>
              <a:spcBef>
                <a:spcPts val="0"/>
              </a:spcBef>
              <a:spcAft>
                <a:spcPts val="0"/>
              </a:spcAft>
              <a:buNone/>
              <a:tabLst/>
            </a:pPr>
            <a:r>
              <a:rPr lang="fr-FR" sz="2200" b="0" i="0" u="none" strike="noStrike" kern="1200" dirty="0">
                <a:ln>
                  <a:noFill/>
                </a:ln>
                <a:latin typeface="Comic Sans MS" pitchFamily="66"/>
                <a:ea typeface="Arial Unicode MS" pitchFamily="2"/>
                <a:cs typeface="Arial Unicode MS" pitchFamily="2"/>
              </a:rPr>
              <a:t>28 septembre 1915.</a:t>
            </a:r>
          </a:p>
          <a:p>
            <a:pPr marL="0" marR="0" lvl="0" indent="0" algn="just" rtl="0" hangingPunct="0">
              <a:lnSpc>
                <a:spcPct val="100000"/>
              </a:lnSpc>
              <a:spcBef>
                <a:spcPts val="0"/>
              </a:spcBef>
              <a:spcAft>
                <a:spcPts val="0"/>
              </a:spcAft>
              <a:buNone/>
              <a:tabLst/>
            </a:pPr>
            <a:r>
              <a:rPr lang="fr-FR" sz="2200" b="0" i="0" u="none" strike="noStrike" kern="1200" dirty="0">
                <a:ln>
                  <a:noFill/>
                </a:ln>
                <a:latin typeface="Comic Sans MS" pitchFamily="66"/>
                <a:ea typeface="Arial Unicode MS" pitchFamily="2"/>
                <a:cs typeface="Arial Unicode MS" pitchFamily="2"/>
              </a:rPr>
              <a:t>L'usine fabrique près de 10 000 obus par jour, fabriqués par 13 000 ouvrières, au rythme du fordisme.</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name="page98">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9696C54-82BF-1447-9893-AF464C768BE5}"/>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2628000" y="867959"/>
            <a:ext cx="4824000" cy="5824080"/>
          </a:xfrm>
          <a:prstGeom prst="rect">
            <a:avLst/>
          </a:prstGeom>
          <a:noFill/>
          <a:ln w="10080">
            <a:solidFill>
              <a:srgbClr val="000000"/>
            </a:solidFill>
            <a:prstDash val="solid"/>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name="page99">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B6B006A-CB23-0D41-917B-96CC822A730B}"/>
              </a:ext>
            </a:extLst>
          </p:cNvPr>
          <p:cNvPicPr>
            <a:picLocks noChangeAspect="1"/>
          </p:cNvPicPr>
          <p:nvPr/>
        </p:nvPicPr>
        <p:blipFill>
          <a:blip r:embed="rId3">
            <a:lum/>
            <a:alphaModFix/>
          </a:blip>
          <a:srcRect/>
          <a:stretch>
            <a:fillRect/>
          </a:stretch>
        </p:blipFill>
        <p:spPr>
          <a:xfrm>
            <a:off x="1152000" y="432000"/>
            <a:ext cx="8127720" cy="4571640"/>
          </a:xfrm>
          <a:prstGeom prst="rect">
            <a:avLst/>
          </a:prstGeom>
          <a:noFill/>
          <a:ln w="0">
            <a:solidFill>
              <a:srgbClr val="000000"/>
            </a:solidFill>
            <a:prstDash val="solid"/>
          </a:ln>
        </p:spPr>
      </p:pic>
      <p:sp>
        <p:nvSpPr>
          <p:cNvPr id="3" name="ZoneTexte 2">
            <a:extLst>
              <a:ext uri="{FF2B5EF4-FFF2-40B4-BE49-F238E27FC236}">
                <a16:creationId xmlns:a16="http://schemas.microsoft.com/office/drawing/2014/main" id="{6E06160F-7BCF-574F-97CD-DBDCFB693F98}"/>
              </a:ext>
            </a:extLst>
          </p:cNvPr>
          <p:cNvSpPr txBox="1"/>
          <p:nvPr/>
        </p:nvSpPr>
        <p:spPr>
          <a:xfrm>
            <a:off x="1080000" y="5328000"/>
            <a:ext cx="83520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a:ln>
                  <a:noFill/>
                </a:ln>
                <a:latin typeface="Comic Sans MS" pitchFamily="66"/>
                <a:ea typeface="Arial Unicode MS" pitchFamily="2"/>
                <a:cs typeface="Arial Unicode MS" pitchFamily="2"/>
              </a:rPr>
              <a:t>Les femmes remplacent les hommes dans les champs</a:t>
            </a:r>
          </a:p>
        </p:txBody>
      </p:sp>
    </p:spTree>
  </p:cSld>
  <p:clrMapOvr>
    <a:masterClrMapping/>
  </p:clrMapOvr>
</p:sld>
</file>

<file path=ppt/theme/theme1.xml><?xml version="1.0" encoding="utf-8"?>
<a:theme xmlns:a="http://schemas.openxmlformats.org/drawingml/2006/main" name="Standar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19189</TotalTime>
  <Words>7028</Words>
  <Application>Microsoft Macintosh PowerPoint</Application>
  <PresentationFormat>Personnalisé</PresentationFormat>
  <Paragraphs>1167</Paragraphs>
  <Slides>172</Slides>
  <Notes>170</Notes>
  <HiddenSlides>0</HiddenSlides>
  <MMClips>1</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172</vt:i4>
      </vt:variant>
    </vt:vector>
  </HeadingPairs>
  <TitlesOfParts>
    <vt:vector size="179" baseType="lpstr">
      <vt:lpstr>Arial</vt:lpstr>
      <vt:lpstr>Calibri</vt:lpstr>
      <vt:lpstr>Comic Sans MS</vt:lpstr>
      <vt:lpstr>Courier New</vt:lpstr>
      <vt:lpstr>Times New Roman</vt:lpstr>
      <vt:lpstr>Verdana</vt:lpstr>
      <vt:lpstr>Standard</vt:lpstr>
      <vt:lpstr>CHAPITRE HISTOIRE 1  Civils et militaires dans la Première Guerre mondiale</vt:lpstr>
      <vt:lpstr>CHAPITRE HISTOIRE 1  Civils et militaires dans la Première Guerre mondiale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CHAPITRE HISTOIRE 1  Civils et militaires dans la Première Guerre mondiale</dc:title>
  <dc:creator>Arnaud Costechareire</dc:creator>
  <cp:lastModifiedBy>arnaud.costechareire@ac-lyon.fr</cp:lastModifiedBy>
  <cp:revision>137</cp:revision>
  <dcterms:created xsi:type="dcterms:W3CDTF">2018-08-06T11:41:23Z</dcterms:created>
  <dcterms:modified xsi:type="dcterms:W3CDTF">2024-02-27T12:06:10Z</dcterms:modified>
</cp:coreProperties>
</file>